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9"/>
  </p:notesMasterIdLst>
  <p:sldIdLst>
    <p:sldId id="257" r:id="rId3"/>
    <p:sldId id="258" r:id="rId4"/>
    <p:sldId id="259" r:id="rId5"/>
    <p:sldId id="261" r:id="rId6"/>
    <p:sldId id="262" r:id="rId7"/>
    <p:sldId id="264" r:id="rId8"/>
    <p:sldId id="265" r:id="rId9"/>
    <p:sldId id="268" r:id="rId10"/>
    <p:sldId id="269" r:id="rId11"/>
    <p:sldId id="270" r:id="rId12"/>
    <p:sldId id="271" r:id="rId13"/>
    <p:sldId id="272" r:id="rId14"/>
    <p:sldId id="274" r:id="rId15"/>
    <p:sldId id="277" r:id="rId16"/>
    <p:sldId id="275" r:id="rId17"/>
    <p:sldId id="27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871" autoAdjust="0"/>
  </p:normalViewPr>
  <p:slideViewPr>
    <p:cSldViewPr>
      <p:cViewPr>
        <p:scale>
          <a:sx n="100" d="100"/>
          <a:sy n="100" d="100"/>
        </p:scale>
        <p:origin x="-130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ABB561-9014-4AF1-9E5C-AB1C75666AED}" type="datetimeFigureOut">
              <a:rPr lang="en-GB" smtClean="0"/>
              <a:t>08/11/2012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25A56-F920-4904-9BEF-23ECE5C0818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5381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25A56-F920-4904-9BEF-23ECE5C0818C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07113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25A56-F920-4904-9BEF-23ECE5C0818C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9671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25A56-F920-4904-9BEF-23ECE5C0818C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715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25A56-F920-4904-9BEF-23ECE5C0818C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4427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F7F071-D47D-4A73-85BE-98698E90746B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4213"/>
            <a:ext cx="4567238" cy="3427412"/>
          </a:xfrm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9" y="4344602"/>
            <a:ext cx="5026025" cy="4115601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8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634DC0-9363-45CF-AA8D-5078A344C9FB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586754" name="Rectangle 7"/>
          <p:cNvSpPr txBox="1">
            <a:spLocks noGrp="1" noChangeArrowheads="1"/>
          </p:cNvSpPr>
          <p:nvPr/>
        </p:nvSpPr>
        <p:spPr bwMode="auto">
          <a:xfrm>
            <a:off x="3886200" y="8686000"/>
            <a:ext cx="2971800" cy="4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947" tIns="45474" rIns="90947" bIns="45474" anchor="b"/>
          <a:lstStyle>
            <a:lvl1pPr defTabSz="9096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342763" indent="-36893500" defTabSz="9096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50900013" indent="-49999900" defTabSz="9096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50817463" indent="-49468088" defTabSz="9096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0" hangingPunct="0">
              <a:lnSpc>
                <a:spcPct val="100000"/>
              </a:lnSpc>
            </a:pPr>
            <a:fld id="{DD1CBBAE-8723-4BBE-8D18-DCE893EAD5EF}" type="slidenum">
              <a:rPr lang="en-US" sz="1200" b="0">
                <a:ea typeface="MS PGothic" pitchFamily="34" charset="-128"/>
              </a:rPr>
              <a:pPr algn="r" eaLnBrk="0" hangingPunct="0">
                <a:lnSpc>
                  <a:spcPct val="100000"/>
                </a:lnSpc>
              </a:pPr>
              <a:t>5</a:t>
            </a:fld>
            <a:endParaRPr lang="en-US" sz="1200" b="0" dirty="0">
              <a:ea typeface="MS PGothic" pitchFamily="34" charset="-128"/>
            </a:endParaRPr>
          </a:p>
        </p:txBody>
      </p:sp>
      <p:sp>
        <p:nvSpPr>
          <p:cNvPr id="586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/>
        </p:spPr>
      </p:sp>
      <p:sp>
        <p:nvSpPr>
          <p:cNvPr id="586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341399"/>
            <a:ext cx="5022850" cy="4115601"/>
          </a:xfrm>
        </p:spPr>
        <p:txBody>
          <a:bodyPr lIns="90947" tIns="45474" rIns="90947" bIns="45474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Class of Business</a:t>
            </a:r>
            <a:r>
              <a:rPr lang="en-US" baseline="0" dirty="0" smtClean="0"/>
              <a:t>, in particular length of tail affects the reserve adequacy. Longer tailed lines are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25A56-F920-4904-9BEF-23ECE5C0818C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7591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EDF4B3-3D5F-46FE-AC94-7204481953FD}" type="slidenum">
              <a:rPr lang="en-US"/>
              <a:pPr/>
              <a:t>9</a:t>
            </a:fld>
            <a:endParaRPr lang="en-US"/>
          </a:p>
        </p:txBody>
      </p:sp>
      <p:sp>
        <p:nvSpPr>
          <p:cNvPr id="107521" name="Rectangle 7"/>
          <p:cNvSpPr txBox="1">
            <a:spLocks noGrp="1" noChangeArrowheads="1"/>
          </p:cNvSpPr>
          <p:nvPr/>
        </p:nvSpPr>
        <p:spPr bwMode="auto">
          <a:xfrm>
            <a:off x="3886200" y="8686000"/>
            <a:ext cx="2971800" cy="4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941" tIns="45470" rIns="90941" bIns="45470" anchor="b"/>
          <a:lstStyle>
            <a:lvl1pPr defTabSz="9096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30250" indent="-280988" defTabSz="9096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27125" indent="-227013" defTabSz="9096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76388" indent="-227013" defTabSz="9096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25650" indent="-225425" defTabSz="9096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482850" indent="-225425" defTabSz="9096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40050" indent="-225425" defTabSz="9096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397250" indent="-225425" defTabSz="9096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54450" indent="-225425" defTabSz="9096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0" hangingPunct="0">
              <a:lnSpc>
                <a:spcPct val="100000"/>
              </a:lnSpc>
            </a:pPr>
            <a:fld id="{34C1EF79-7480-4499-A533-7072700CEB7D}" type="slidenum">
              <a:rPr lang="en-GB" sz="1200" b="0">
                <a:ea typeface="MS PGothic" pitchFamily="34" charset="-128"/>
              </a:rPr>
              <a:pPr algn="r" eaLnBrk="0" hangingPunct="0">
                <a:lnSpc>
                  <a:spcPct val="100000"/>
                </a:lnSpc>
              </a:pPr>
              <a:t>9</a:t>
            </a:fld>
            <a:endParaRPr lang="en-GB" sz="1200" b="0">
              <a:ea typeface="MS PGothic" pitchFamily="34" charset="-128"/>
            </a:endParaRPr>
          </a:p>
        </p:txBody>
      </p:sp>
      <p:sp>
        <p:nvSpPr>
          <p:cNvPr id="66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67238" cy="3427413"/>
          </a:xfrm>
          <a:ln/>
        </p:spPr>
      </p:sp>
      <p:sp>
        <p:nvSpPr>
          <p:cNvPr id="66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6202"/>
            <a:ext cx="5486400" cy="4112398"/>
          </a:xfrm>
        </p:spPr>
        <p:txBody>
          <a:bodyPr lIns="90941" tIns="45470" rIns="90941" bIns="45470"/>
          <a:lstStyle/>
          <a:p>
            <a:r>
              <a:rPr lang="en-US" dirty="0" smtClean="0"/>
              <a:t>Heterogeneous</a:t>
            </a:r>
            <a:r>
              <a:rPr lang="en-US" baseline="0" dirty="0" smtClean="0"/>
              <a:t> groups of exposures of types of claims:</a:t>
            </a:r>
          </a:p>
          <a:p>
            <a:pPr marL="228600" indent="-228600">
              <a:buAutoNum type="alphaLcPeriod"/>
            </a:pPr>
            <a:r>
              <a:rPr lang="en-US" baseline="0" dirty="0" smtClean="0"/>
              <a:t>Utilization of total limits exposure when large claims comprise a significant proportion of losses</a:t>
            </a:r>
          </a:p>
          <a:p>
            <a:pPr marL="228600" indent="-228600">
              <a:buAutoNum type="alphaLcPeriod"/>
            </a:pPr>
            <a:r>
              <a:rPr lang="en-US" baseline="0" dirty="0" smtClean="0"/>
              <a:t>Including cat losses in the loss experience</a:t>
            </a:r>
          </a:p>
          <a:p>
            <a:pPr marL="228600" indent="-228600">
              <a:buAutoNum type="alphaLcPeriod"/>
            </a:pPr>
            <a:r>
              <a:rPr lang="en-US" baseline="0" dirty="0" smtClean="0"/>
              <a:t>Major changes in rate of growth of earned exposure – leading to shift in the average accident date within a given accident period and distorting the development factors</a:t>
            </a:r>
          </a:p>
          <a:p>
            <a:pPr marL="228600" indent="-228600">
              <a:buAutoNum type="alphaLcPeriod"/>
            </a:pPr>
            <a:r>
              <a:rPr lang="en-US" baseline="0" dirty="0" smtClean="0"/>
              <a:t>Loss experience of multiple perils </a:t>
            </a:r>
            <a:r>
              <a:rPr lang="en-US" baseline="0" dirty="0" err="1" smtClean="0"/>
              <a:t>coverages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References: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Loss Reserve Adequacy Testing: A Comprehensive, Systematic Approach, J.R. </a:t>
            </a:r>
            <a:r>
              <a:rPr lang="en-US" baseline="0" dirty="0" err="1" smtClean="0"/>
              <a:t>Berquist</a:t>
            </a:r>
            <a:r>
              <a:rPr lang="en-US" baseline="0" dirty="0" smtClean="0"/>
              <a:t> and R.E. Sherman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Loss Reserve Testing in a Changing Environment, W.H Fisher and E.P. Lester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25A56-F920-4904-9BEF-23ECE5C0818C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8732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25A56-F920-4904-9BEF-23ECE5C0818C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65562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D7F0F7-02AE-4756-BCB4-559109EB15E1}" type="slidenum">
              <a:rPr lang="en-US"/>
              <a:pPr/>
              <a:t>12</a:t>
            </a:fld>
            <a:endParaRPr lang="en-US"/>
          </a:p>
        </p:txBody>
      </p:sp>
      <p:sp>
        <p:nvSpPr>
          <p:cNvPr id="681986" name="Rectangle 7"/>
          <p:cNvSpPr txBox="1">
            <a:spLocks noGrp="1" noChangeArrowheads="1"/>
          </p:cNvSpPr>
          <p:nvPr/>
        </p:nvSpPr>
        <p:spPr bwMode="auto">
          <a:xfrm>
            <a:off x="3886200" y="8686000"/>
            <a:ext cx="2971800" cy="4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53" tIns="45527" rIns="91053" bIns="45527" anchor="b"/>
          <a:lstStyle>
            <a:lvl1pPr defTabSz="91122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338000" indent="-36888738" defTabSz="91122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0" hangingPunct="0">
              <a:lnSpc>
                <a:spcPct val="100000"/>
              </a:lnSpc>
            </a:pPr>
            <a:fld id="{C48B60F3-4F98-4DF7-AEF5-806AB0DA77DB}" type="slidenum">
              <a:rPr lang="en-US" sz="1200" b="0">
                <a:ea typeface="MS PGothic" pitchFamily="34" charset="-128"/>
              </a:rPr>
              <a:pPr algn="r" eaLnBrk="0" hangingPunct="0">
                <a:lnSpc>
                  <a:spcPct val="100000"/>
                </a:lnSpc>
              </a:pPr>
              <a:t>12</a:t>
            </a:fld>
            <a:endParaRPr lang="en-US" sz="1200" b="0">
              <a:ea typeface="MS PGothic" pitchFamily="34" charset="-128"/>
            </a:endParaRPr>
          </a:p>
        </p:txBody>
      </p:sp>
      <p:sp>
        <p:nvSpPr>
          <p:cNvPr id="68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</p:spPr>
      </p:sp>
      <p:sp>
        <p:nvSpPr>
          <p:cNvPr id="68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344602"/>
            <a:ext cx="5026025" cy="4115601"/>
          </a:xfrm>
          <a:noFill/>
        </p:spPr>
        <p:txBody>
          <a:bodyPr lIns="91053" tIns="45527" rIns="91053" bIns="45527"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5" name="Picture 19" descr="tw_hrz_rgb_pos_wht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8700" y="6016625"/>
            <a:ext cx="2844800" cy="815975"/>
          </a:xfrm>
          <a:prstGeom prst="rect">
            <a:avLst/>
          </a:prstGeom>
          <a:noFill/>
        </p:spPr>
      </p:pic>
      <p:sp>
        <p:nvSpPr>
          <p:cNvPr id="7" name="Rectangle 15"/>
          <p:cNvSpPr>
            <a:spLocks noChangeArrowheads="1"/>
          </p:cNvSpPr>
          <p:nvPr userDrawn="1"/>
        </p:nvSpPr>
        <p:spPr bwMode="gray">
          <a:xfrm>
            <a:off x="276225" y="288925"/>
            <a:ext cx="8589963" cy="4808538"/>
          </a:xfrm>
          <a:prstGeom prst="rect">
            <a:avLst/>
          </a:prstGeom>
          <a:solidFill>
            <a:srgbClr val="E650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ea typeface="Arial" pitchFamily="-105" charset="0"/>
            </a:endParaRPr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292100" y="6518275"/>
            <a:ext cx="182678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700" dirty="0">
                <a:solidFill>
                  <a:srgbClr val="000000"/>
                </a:solidFill>
              </a:rPr>
              <a:t>© </a:t>
            </a:r>
            <a:r>
              <a:rPr lang="en-US" sz="700" dirty="0" smtClean="0">
                <a:solidFill>
                  <a:srgbClr val="000000"/>
                </a:solidFill>
              </a:rPr>
              <a:t>2012 </a:t>
            </a:r>
            <a:r>
              <a:rPr lang="en-US" sz="700" dirty="0">
                <a:solidFill>
                  <a:srgbClr val="000000"/>
                </a:solidFill>
              </a:rPr>
              <a:t>Towers Watson. All rights reserved.</a:t>
            </a:r>
          </a:p>
        </p:txBody>
      </p:sp>
      <p:sp>
        <p:nvSpPr>
          <p:cNvPr id="4112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79413" y="4464050"/>
            <a:ext cx="7313612" cy="279400"/>
          </a:xfrm>
          <a:solidFill>
            <a:srgbClr val="000000"/>
          </a:solidFill>
        </p:spPr>
        <p:txBody>
          <a:bodyPr lIns="182880" tIns="18288" bIns="18288">
            <a:spAutoFit/>
          </a:bodyPr>
          <a:lstStyle>
            <a:lvl1pPr marL="0" inden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1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9413" y="4010025"/>
            <a:ext cx="5942012" cy="376238"/>
          </a:xfrm>
          <a:solidFill>
            <a:schemeClr val="bg1"/>
          </a:solidFill>
        </p:spPr>
        <p:txBody>
          <a:bodyPr lIns="182880" tIns="27432" rIns="91440" bIns="18288" anchor="b">
            <a:spAutoFit/>
          </a:bodyPr>
          <a:lstStyle>
            <a:lvl1pPr>
              <a:lnSpc>
                <a:spcPts val="2600"/>
              </a:lnSpc>
              <a:defRPr sz="25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633102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9D3571-E6A6-4982-9628-DFC37764EE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223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5913" y="428625"/>
            <a:ext cx="2095500" cy="5511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9413" y="428625"/>
            <a:ext cx="6134100" cy="5511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7F3DA85-06CF-4284-AD57-A400EEFE333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39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5" name="Picture 19" descr="tw_hrz_rgb_pos_wht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8700" y="6016625"/>
            <a:ext cx="2844800" cy="815975"/>
          </a:xfrm>
          <a:prstGeom prst="rect">
            <a:avLst/>
          </a:prstGeom>
          <a:noFill/>
        </p:spPr>
      </p:pic>
      <p:sp>
        <p:nvSpPr>
          <p:cNvPr id="7" name="Rectangle 15"/>
          <p:cNvSpPr>
            <a:spLocks noChangeArrowheads="1"/>
          </p:cNvSpPr>
          <p:nvPr userDrawn="1"/>
        </p:nvSpPr>
        <p:spPr bwMode="gray">
          <a:xfrm>
            <a:off x="276225" y="288925"/>
            <a:ext cx="8589963" cy="4808538"/>
          </a:xfrm>
          <a:prstGeom prst="rect">
            <a:avLst/>
          </a:prstGeom>
          <a:solidFill>
            <a:srgbClr val="E6503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ea typeface="Arial" pitchFamily="-105" charset="0"/>
            </a:endParaRPr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292100" y="6518275"/>
            <a:ext cx="182678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700" dirty="0">
                <a:solidFill>
                  <a:srgbClr val="000000"/>
                </a:solidFill>
              </a:rPr>
              <a:t>© </a:t>
            </a:r>
            <a:r>
              <a:rPr lang="en-US" sz="700" dirty="0" smtClean="0">
                <a:solidFill>
                  <a:srgbClr val="000000"/>
                </a:solidFill>
              </a:rPr>
              <a:t>2012 </a:t>
            </a:r>
            <a:r>
              <a:rPr lang="en-US" sz="700" dirty="0">
                <a:solidFill>
                  <a:srgbClr val="000000"/>
                </a:solidFill>
              </a:rPr>
              <a:t>Towers Watson. All rights reserved.</a:t>
            </a:r>
          </a:p>
        </p:txBody>
      </p:sp>
      <p:sp>
        <p:nvSpPr>
          <p:cNvPr id="4112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79413" y="4464050"/>
            <a:ext cx="7313612" cy="279400"/>
          </a:xfrm>
          <a:solidFill>
            <a:srgbClr val="000000"/>
          </a:solidFill>
        </p:spPr>
        <p:txBody>
          <a:bodyPr lIns="182880" tIns="18288" bIns="18288">
            <a:spAutoFit/>
          </a:bodyPr>
          <a:lstStyle>
            <a:lvl1pPr marL="0" inden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1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9413" y="4010025"/>
            <a:ext cx="5942012" cy="376238"/>
          </a:xfrm>
          <a:solidFill>
            <a:schemeClr val="bg1"/>
          </a:solidFill>
        </p:spPr>
        <p:txBody>
          <a:bodyPr lIns="182880" tIns="27432" rIns="91440" bIns="18288" anchor="b">
            <a:spAutoFit/>
          </a:bodyPr>
          <a:lstStyle>
            <a:lvl1pPr>
              <a:lnSpc>
                <a:spcPts val="2600"/>
              </a:lnSpc>
              <a:defRPr sz="25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48055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44E48D0-2C9E-4C3E-B40F-F247365A362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409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565C2E4-6A36-479F-A8E5-F97679E28C1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063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5763" y="1428750"/>
            <a:ext cx="4111625" cy="451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9788" y="1428750"/>
            <a:ext cx="4111625" cy="451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D49FE87-DF17-45E7-8B27-120125DF219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025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4D92A0-9079-496E-93BF-17958D83A6B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471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E59C6BB-061F-4CAA-8F93-F8BD5297836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020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559DBC6-2A94-483B-B7B2-C9F45987576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2174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C794734-EAEF-4D9D-A36A-377084E3817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755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44E48D0-2C9E-4C3E-B40F-F247365A362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5237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D495330-E4CA-4E65-8B17-EFFAC224DCA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9340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9D3571-E6A6-4982-9628-DFC37764EE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2252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5913" y="428625"/>
            <a:ext cx="2095500" cy="5511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9413" y="428625"/>
            <a:ext cx="6134100" cy="5511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7F3DA85-06CF-4284-AD57-A400EEFE333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372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565C2E4-6A36-479F-A8E5-F97679E28C1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52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5763" y="1428750"/>
            <a:ext cx="4111625" cy="451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9788" y="1428750"/>
            <a:ext cx="4111625" cy="451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D49FE87-DF17-45E7-8B27-120125DF219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257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4D92A0-9079-496E-93BF-17958D83A6B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150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E59C6BB-061F-4CAA-8F93-F8BD5297836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777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559DBC6-2A94-483B-B7B2-C9F45987576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595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C794734-EAEF-4D9D-A36A-377084E3817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4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D495330-E4CA-4E65-8B17-EFFAC224DCA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740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5763" y="1428750"/>
            <a:ext cx="837565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51825" y="6327775"/>
            <a:ext cx="4984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AE4B286-9272-45AA-9CC2-F19950FB8B50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gray">
          <a:xfrm>
            <a:off x="409575" y="6378575"/>
            <a:ext cx="112077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00" b="1" dirty="0">
                <a:solidFill>
                  <a:srgbClr val="E35235"/>
                </a:solidFill>
              </a:rPr>
              <a:t>towerswatson.com</a:t>
            </a:r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379413" y="428625"/>
            <a:ext cx="8370887" cy="7651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17900" y="6521450"/>
            <a:ext cx="5327650" cy="17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600" dirty="0">
                <a:solidFill>
                  <a:srgbClr val="000000"/>
                </a:solidFill>
              </a:rPr>
              <a:t>© </a:t>
            </a:r>
            <a:r>
              <a:rPr lang="en-US" sz="600" dirty="0" smtClean="0">
                <a:solidFill>
                  <a:srgbClr val="000000"/>
                </a:solidFill>
              </a:rPr>
              <a:t>2012 </a:t>
            </a:r>
            <a:r>
              <a:rPr lang="en-US" sz="600" dirty="0">
                <a:solidFill>
                  <a:srgbClr val="000000"/>
                </a:solidFill>
              </a:rPr>
              <a:t>Towers Watson. All rights reserved. Proprietary and Confidential. For Towers Watson and Towers Watson client use only. </a:t>
            </a:r>
          </a:p>
        </p:txBody>
      </p:sp>
    </p:spTree>
    <p:extLst>
      <p:ext uri="{BB962C8B-B14F-4D97-AF65-F5344CB8AC3E}">
        <p14:creationId xmlns:p14="http://schemas.microsoft.com/office/powerpoint/2010/main" val="4193222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ts val="600"/>
        </a:spcAft>
        <a:buClr>
          <a:srgbClr val="E6503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7013" algn="l" rtl="0" eaLnBrk="1" fontAlgn="base" hangingPunct="1">
        <a:spcBef>
          <a:spcPct val="10000"/>
        </a:spcBef>
        <a:spcAft>
          <a:spcPts val="600"/>
        </a:spcAft>
        <a:buClr>
          <a:srgbClr val="989898"/>
        </a:buClr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2pPr>
      <a:lvl3pPr marL="776288" indent="-317500" algn="l" rtl="0" eaLnBrk="1" fontAlgn="base" hangingPunct="1">
        <a:spcBef>
          <a:spcPct val="10000"/>
        </a:spcBef>
        <a:spcAft>
          <a:spcPts val="600"/>
        </a:spcAft>
        <a:buClr>
          <a:schemeClr val="accent1"/>
        </a:buClr>
        <a:buSzPct val="90000"/>
        <a:buFont typeface="Arial" charset="0"/>
        <a:buChar char="—"/>
        <a:defRPr sz="1600">
          <a:solidFill>
            <a:schemeClr val="tx1"/>
          </a:solidFill>
          <a:latin typeface="+mn-lt"/>
          <a:cs typeface="+mn-cs"/>
        </a:defRPr>
      </a:lvl3pPr>
      <a:lvl4pPr marL="1417638" indent="-274638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5114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5pPr>
      <a:lvl6pPr marL="29686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6pPr>
      <a:lvl7pPr marL="34258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7pPr>
      <a:lvl8pPr marL="38830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8pPr>
      <a:lvl9pPr marL="43402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5763" y="1428750"/>
            <a:ext cx="837565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51825" y="6327775"/>
            <a:ext cx="4984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AE4B286-9272-45AA-9CC2-F19950FB8B50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gray">
          <a:xfrm>
            <a:off x="409575" y="6378575"/>
            <a:ext cx="112077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00" b="1" dirty="0">
                <a:solidFill>
                  <a:srgbClr val="E35235"/>
                </a:solidFill>
              </a:rPr>
              <a:t>towerswatson.com</a:t>
            </a:r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379413" y="428625"/>
            <a:ext cx="8370887" cy="7651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17900" y="6521450"/>
            <a:ext cx="5327650" cy="17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600" dirty="0">
                <a:solidFill>
                  <a:srgbClr val="000000"/>
                </a:solidFill>
              </a:rPr>
              <a:t>© </a:t>
            </a:r>
            <a:r>
              <a:rPr lang="en-US" sz="600" dirty="0" smtClean="0">
                <a:solidFill>
                  <a:srgbClr val="000000"/>
                </a:solidFill>
              </a:rPr>
              <a:t>2012 </a:t>
            </a:r>
            <a:r>
              <a:rPr lang="en-US" sz="600" dirty="0">
                <a:solidFill>
                  <a:srgbClr val="000000"/>
                </a:solidFill>
              </a:rPr>
              <a:t>Towers Watson. All rights reserved. Proprietary and Confidential. For Towers Watson and Towers Watson client use only. </a:t>
            </a:r>
          </a:p>
        </p:txBody>
      </p:sp>
    </p:spTree>
    <p:extLst>
      <p:ext uri="{BB962C8B-B14F-4D97-AF65-F5344CB8AC3E}">
        <p14:creationId xmlns:p14="http://schemas.microsoft.com/office/powerpoint/2010/main" val="1987525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E65032"/>
          </a:solidFill>
          <a:latin typeface="Arial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ts val="600"/>
        </a:spcAft>
        <a:buClr>
          <a:srgbClr val="E6503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7013" algn="l" rtl="0" eaLnBrk="1" fontAlgn="base" hangingPunct="1">
        <a:spcBef>
          <a:spcPct val="10000"/>
        </a:spcBef>
        <a:spcAft>
          <a:spcPts val="600"/>
        </a:spcAft>
        <a:buClr>
          <a:srgbClr val="989898"/>
        </a:buClr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2pPr>
      <a:lvl3pPr marL="776288" indent="-317500" algn="l" rtl="0" eaLnBrk="1" fontAlgn="base" hangingPunct="1">
        <a:spcBef>
          <a:spcPct val="10000"/>
        </a:spcBef>
        <a:spcAft>
          <a:spcPts val="600"/>
        </a:spcAft>
        <a:buClr>
          <a:schemeClr val="accent1"/>
        </a:buClr>
        <a:buSzPct val="90000"/>
        <a:buFont typeface="Arial" charset="0"/>
        <a:buChar char="—"/>
        <a:defRPr sz="1600">
          <a:solidFill>
            <a:schemeClr val="tx1"/>
          </a:solidFill>
          <a:latin typeface="+mn-lt"/>
          <a:cs typeface="+mn-cs"/>
        </a:defRPr>
      </a:lvl3pPr>
      <a:lvl4pPr marL="1417638" indent="-274638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5114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5pPr>
      <a:lvl6pPr marL="29686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6pPr>
      <a:lvl7pPr marL="34258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7pPr>
      <a:lvl8pPr marL="38830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8pPr>
      <a:lvl9pPr marL="4340225" indent="-979488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79412" y="3673247"/>
            <a:ext cx="8297043" cy="713016"/>
          </a:xfrm>
        </p:spPr>
        <p:txBody>
          <a:bodyPr/>
          <a:lstStyle/>
          <a:p>
            <a:r>
              <a:rPr lang="en-GB" dirty="0" smtClean="0"/>
              <a:t>Framework for Assessing &amp; Reporting on the adequacy of Premiums and Reserves</a:t>
            </a:r>
            <a:endParaRPr lang="en-GB" dirty="0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Capacity Building Seminar in General Insurance</a:t>
            </a:r>
            <a:endParaRPr lang="en-GB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gray">
          <a:xfrm>
            <a:off x="112713" y="5173663"/>
            <a:ext cx="5811837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E65032"/>
              </a:buClr>
              <a:buSzPct val="60000"/>
              <a:buFont typeface="Wingdings" pitchFamily="2" charset="2"/>
              <a:buNone/>
            </a:pPr>
            <a:r>
              <a:rPr lang="en-US" sz="1600" b="1" dirty="0" smtClean="0">
                <a:solidFill>
                  <a:srgbClr val="000000"/>
                </a:solidFill>
              </a:rPr>
              <a:t>Presentation by Raunak Jha and Hiten Kothari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E65032"/>
              </a:buClr>
              <a:buSzPct val="60000"/>
              <a:buFont typeface="Wingdings" pitchFamily="2" charset="2"/>
              <a:buNone/>
            </a:pPr>
            <a:endParaRPr lang="en-US" sz="1600" b="1" dirty="0" smtClean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E65032"/>
              </a:buClr>
              <a:buSzPct val="60000"/>
              <a:buFont typeface="Wingdings" pitchFamily="2" charset="2"/>
              <a:buNone/>
            </a:pPr>
            <a:r>
              <a:rPr lang="en-US" sz="1200" b="1" dirty="0" smtClean="0">
                <a:solidFill>
                  <a:srgbClr val="000000"/>
                </a:solidFill>
              </a:rPr>
              <a:t>Mumbai - November 10, 2012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83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83FA2-74C3-4AC6-BFA8-1B45FD2E0534}" type="slidenum">
              <a:rPr lang="en-US"/>
              <a:pPr/>
              <a:t>10</a:t>
            </a:fld>
            <a:endParaRPr lang="en-US"/>
          </a:p>
        </p:txBody>
      </p:sp>
      <p:sp>
        <p:nvSpPr>
          <p:cNvPr id="497699" name="Freeform 35"/>
          <p:cNvSpPr>
            <a:spLocks/>
          </p:cNvSpPr>
          <p:nvPr/>
        </p:nvSpPr>
        <p:spPr bwMode="auto">
          <a:xfrm>
            <a:off x="6946900" y="1447800"/>
            <a:ext cx="2044700" cy="998538"/>
          </a:xfrm>
          <a:custGeom>
            <a:avLst/>
            <a:gdLst>
              <a:gd name="T0" fmla="*/ 0 w 1344"/>
              <a:gd name="T1" fmla="*/ 0 h 605"/>
              <a:gd name="T2" fmla="*/ 1166 w 1344"/>
              <a:gd name="T3" fmla="*/ 0 h 605"/>
              <a:gd name="T4" fmla="*/ 1344 w 1344"/>
              <a:gd name="T5" fmla="*/ 308 h 605"/>
              <a:gd name="T6" fmla="*/ 1173 w 1344"/>
              <a:gd name="T7" fmla="*/ 605 h 605"/>
              <a:gd name="T8" fmla="*/ 0 w 1344"/>
              <a:gd name="T9" fmla="*/ 605 h 605"/>
              <a:gd name="T10" fmla="*/ 0 w 1344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4" h="605">
                <a:moveTo>
                  <a:pt x="0" y="0"/>
                </a:moveTo>
                <a:lnTo>
                  <a:pt x="1166" y="0"/>
                </a:lnTo>
                <a:lnTo>
                  <a:pt x="1344" y="308"/>
                </a:lnTo>
                <a:lnTo>
                  <a:pt x="1173" y="605"/>
                </a:lnTo>
                <a:lnTo>
                  <a:pt x="0" y="605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5B9AD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497698" name="Freeform 34"/>
          <p:cNvSpPr>
            <a:spLocks/>
          </p:cNvSpPr>
          <p:nvPr/>
        </p:nvSpPr>
        <p:spPr bwMode="auto">
          <a:xfrm>
            <a:off x="5184775" y="1447800"/>
            <a:ext cx="2044700" cy="998538"/>
          </a:xfrm>
          <a:custGeom>
            <a:avLst/>
            <a:gdLst>
              <a:gd name="T0" fmla="*/ 0 w 1344"/>
              <a:gd name="T1" fmla="*/ 0 h 605"/>
              <a:gd name="T2" fmla="*/ 1166 w 1344"/>
              <a:gd name="T3" fmla="*/ 0 h 605"/>
              <a:gd name="T4" fmla="*/ 1344 w 1344"/>
              <a:gd name="T5" fmla="*/ 308 h 605"/>
              <a:gd name="T6" fmla="*/ 1173 w 1344"/>
              <a:gd name="T7" fmla="*/ 605 h 605"/>
              <a:gd name="T8" fmla="*/ 0 w 1344"/>
              <a:gd name="T9" fmla="*/ 605 h 605"/>
              <a:gd name="T10" fmla="*/ 0 w 1344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4" h="605">
                <a:moveTo>
                  <a:pt x="0" y="0"/>
                </a:moveTo>
                <a:lnTo>
                  <a:pt x="1166" y="0"/>
                </a:lnTo>
                <a:lnTo>
                  <a:pt x="1344" y="308"/>
                </a:lnTo>
                <a:lnTo>
                  <a:pt x="1173" y="605"/>
                </a:lnTo>
                <a:lnTo>
                  <a:pt x="0" y="605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5B9AD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497697" name="Freeform 33"/>
          <p:cNvSpPr>
            <a:spLocks/>
          </p:cNvSpPr>
          <p:nvPr/>
        </p:nvSpPr>
        <p:spPr bwMode="auto">
          <a:xfrm>
            <a:off x="3413125" y="1447800"/>
            <a:ext cx="2044700" cy="998538"/>
          </a:xfrm>
          <a:custGeom>
            <a:avLst/>
            <a:gdLst>
              <a:gd name="T0" fmla="*/ 0 w 1344"/>
              <a:gd name="T1" fmla="*/ 0 h 605"/>
              <a:gd name="T2" fmla="*/ 1166 w 1344"/>
              <a:gd name="T3" fmla="*/ 0 h 605"/>
              <a:gd name="T4" fmla="*/ 1344 w 1344"/>
              <a:gd name="T5" fmla="*/ 308 h 605"/>
              <a:gd name="T6" fmla="*/ 1173 w 1344"/>
              <a:gd name="T7" fmla="*/ 605 h 605"/>
              <a:gd name="T8" fmla="*/ 0 w 1344"/>
              <a:gd name="T9" fmla="*/ 605 h 605"/>
              <a:gd name="T10" fmla="*/ 0 w 1344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4" h="605">
                <a:moveTo>
                  <a:pt x="0" y="0"/>
                </a:moveTo>
                <a:lnTo>
                  <a:pt x="1166" y="0"/>
                </a:lnTo>
                <a:lnTo>
                  <a:pt x="1344" y="308"/>
                </a:lnTo>
                <a:lnTo>
                  <a:pt x="1173" y="605"/>
                </a:lnTo>
                <a:lnTo>
                  <a:pt x="0" y="605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5B9AD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497689" name="Freeform 25"/>
          <p:cNvSpPr>
            <a:spLocks/>
          </p:cNvSpPr>
          <p:nvPr/>
        </p:nvSpPr>
        <p:spPr bwMode="auto">
          <a:xfrm>
            <a:off x="1630363" y="1447800"/>
            <a:ext cx="2044700" cy="998538"/>
          </a:xfrm>
          <a:custGeom>
            <a:avLst/>
            <a:gdLst>
              <a:gd name="T0" fmla="*/ 0 w 1344"/>
              <a:gd name="T1" fmla="*/ 0 h 605"/>
              <a:gd name="T2" fmla="*/ 1166 w 1344"/>
              <a:gd name="T3" fmla="*/ 0 h 605"/>
              <a:gd name="T4" fmla="*/ 1344 w 1344"/>
              <a:gd name="T5" fmla="*/ 308 h 605"/>
              <a:gd name="T6" fmla="*/ 1173 w 1344"/>
              <a:gd name="T7" fmla="*/ 605 h 605"/>
              <a:gd name="T8" fmla="*/ 0 w 1344"/>
              <a:gd name="T9" fmla="*/ 605 h 605"/>
              <a:gd name="T10" fmla="*/ 0 w 1344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4" h="605">
                <a:moveTo>
                  <a:pt x="0" y="0"/>
                </a:moveTo>
                <a:lnTo>
                  <a:pt x="1166" y="0"/>
                </a:lnTo>
                <a:lnTo>
                  <a:pt x="1344" y="308"/>
                </a:lnTo>
                <a:lnTo>
                  <a:pt x="1173" y="605"/>
                </a:lnTo>
                <a:lnTo>
                  <a:pt x="0" y="605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5B9AD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497669" name="Text Box 5"/>
          <p:cNvSpPr txBox="1">
            <a:spLocks noChangeArrowheads="1"/>
          </p:cNvSpPr>
          <p:nvPr/>
        </p:nvSpPr>
        <p:spPr bwMode="auto">
          <a:xfrm>
            <a:off x="406400" y="1450975"/>
            <a:ext cx="1223963" cy="990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1500" dirty="0" smtClean="0">
                <a:solidFill>
                  <a:schemeClr val="bg1"/>
                </a:solidFill>
                <a:ea typeface="MS PGothic" pitchFamily="34" charset="-128"/>
              </a:rPr>
              <a:t>Projected Reserves</a:t>
            </a:r>
            <a:endParaRPr lang="en-US" sz="150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497670" name="Rectangle 6"/>
          <p:cNvSpPr>
            <a:spLocks noChangeArrowheads="1"/>
          </p:cNvSpPr>
          <p:nvPr/>
        </p:nvSpPr>
        <p:spPr bwMode="auto">
          <a:xfrm>
            <a:off x="2076450" y="1712414"/>
            <a:ext cx="1276350" cy="470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  <a:buClr>
                <a:srgbClr val="C41230"/>
              </a:buClr>
              <a:buSzPct val="90000"/>
              <a:buFont typeface="Wingdings 2" pitchFamily="18" charset="2"/>
              <a:buNone/>
            </a:pPr>
            <a:r>
              <a:rPr lang="en-US" sz="1800" dirty="0" smtClean="0">
                <a:solidFill>
                  <a:schemeClr val="bg1"/>
                </a:solidFill>
                <a:ea typeface="MS PGothic" pitchFamily="34" charset="-128"/>
              </a:rPr>
              <a:t>Roll Forward</a:t>
            </a:r>
            <a:endParaRPr lang="en-US" sz="180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497671" name="Rectangle 7"/>
          <p:cNvSpPr>
            <a:spLocks noChangeArrowheads="1"/>
          </p:cNvSpPr>
          <p:nvPr/>
        </p:nvSpPr>
        <p:spPr bwMode="auto">
          <a:xfrm>
            <a:off x="1749425" y="1714500"/>
            <a:ext cx="3270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  <a:buClr>
                <a:srgbClr val="C41230"/>
              </a:buClr>
              <a:buSzPct val="90000"/>
              <a:buFont typeface="Wingdings 2" pitchFamily="18" charset="2"/>
              <a:buNone/>
            </a:pPr>
            <a:r>
              <a:rPr lang="en-US" sz="3600">
                <a:solidFill>
                  <a:schemeClr val="bg1"/>
                </a:solidFill>
                <a:ea typeface="MS PGothic" pitchFamily="34" charset="-128"/>
              </a:rPr>
              <a:t>1</a:t>
            </a:r>
          </a:p>
        </p:txBody>
      </p:sp>
      <p:sp>
        <p:nvSpPr>
          <p:cNvPr id="497682" name="Text Box 18"/>
          <p:cNvSpPr txBox="1">
            <a:spLocks noChangeArrowheads="1"/>
          </p:cNvSpPr>
          <p:nvPr/>
        </p:nvSpPr>
        <p:spPr bwMode="auto">
          <a:xfrm>
            <a:off x="419100" y="2593975"/>
            <a:ext cx="1211263" cy="32734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63500" indent="-47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fontAlgn="ctr" hangingPunct="0">
              <a:lnSpc>
                <a:spcPct val="100000"/>
              </a:lnSpc>
              <a:spcBef>
                <a:spcPct val="50000"/>
              </a:spcBef>
            </a:pPr>
            <a:r>
              <a:rPr lang="en-US" sz="1500" dirty="0" smtClean="0">
                <a:solidFill>
                  <a:schemeClr val="bg1"/>
                </a:solidFill>
                <a:ea typeface="MS PGothic" pitchFamily="34" charset="-128"/>
              </a:rPr>
              <a:t>Projected Reserves from previous reserving exercise</a:t>
            </a:r>
            <a:endParaRPr lang="en-US" sz="1500" dirty="0">
              <a:solidFill>
                <a:schemeClr val="bg1"/>
              </a:solidFill>
              <a:ea typeface="MS PGothic" pitchFamily="34" charset="-128"/>
            </a:endParaRPr>
          </a:p>
        </p:txBody>
      </p:sp>
      <p:grpSp>
        <p:nvGrpSpPr>
          <p:cNvPr id="497707" name="Group 43"/>
          <p:cNvGrpSpPr>
            <a:grpSpLocks/>
          </p:cNvGrpSpPr>
          <p:nvPr/>
        </p:nvGrpSpPr>
        <p:grpSpPr bwMode="auto">
          <a:xfrm>
            <a:off x="1749425" y="2590800"/>
            <a:ext cx="6969125" cy="744538"/>
            <a:chOff x="1102" y="1632"/>
            <a:chExt cx="4390" cy="469"/>
          </a:xfrm>
        </p:grpSpPr>
        <p:sp>
          <p:nvSpPr>
            <p:cNvPr id="497679" name="Text Box 15"/>
            <p:cNvSpPr txBox="1">
              <a:spLocks noChangeArrowheads="1"/>
            </p:cNvSpPr>
            <p:nvPr/>
          </p:nvSpPr>
          <p:spPr bwMode="auto">
            <a:xfrm>
              <a:off x="2200" y="1635"/>
              <a:ext cx="3292" cy="464"/>
            </a:xfrm>
            <a:prstGeom prst="rect">
              <a:avLst/>
            </a:prstGeom>
            <a:solidFill>
              <a:srgbClr val="FFE8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fontAlgn="ctr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en-US" sz="1600" dirty="0" smtClean="0">
                  <a:solidFill>
                    <a:schemeClr val="tx1"/>
                  </a:solidFill>
                  <a:ea typeface="MS PGothic" pitchFamily="34" charset="-128"/>
                </a:rPr>
                <a:t>This adds a diagonal to the triangulated data. Update the latest observed incurred/paid claim amounts</a:t>
              </a:r>
              <a:endParaRPr lang="en-US" sz="1600" dirty="0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497683" name="AutoShape 19"/>
            <p:cNvSpPr>
              <a:spLocks noChangeArrowheads="1"/>
            </p:cNvSpPr>
            <p:nvPr/>
          </p:nvSpPr>
          <p:spPr bwMode="auto">
            <a:xfrm>
              <a:off x="1102" y="1632"/>
              <a:ext cx="1213" cy="469"/>
            </a:xfrm>
            <a:prstGeom prst="homePlate">
              <a:avLst>
                <a:gd name="adj" fmla="val 26833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500" dirty="0" smtClean="0">
                  <a:solidFill>
                    <a:schemeClr val="tx1"/>
                  </a:solidFill>
                  <a:ea typeface="MS PGothic" pitchFamily="34" charset="-128"/>
                  <a:cs typeface="Times New Roman" pitchFamily="18" charset="0"/>
                </a:rPr>
                <a:t>Roll Forward Triangles</a:t>
              </a:r>
              <a:endParaRPr lang="en-US" sz="1500" dirty="0">
                <a:solidFill>
                  <a:schemeClr val="tx1"/>
                </a:solidFill>
                <a:ea typeface="MS PGothic" pitchFamily="34" charset="-128"/>
                <a:cs typeface="Times New Roman" pitchFamily="18" charset="0"/>
              </a:endParaRPr>
            </a:p>
          </p:txBody>
        </p:sp>
      </p:grpSp>
      <p:sp>
        <p:nvSpPr>
          <p:cNvPr id="497688" name="Text Box 24"/>
          <p:cNvSpPr txBox="1">
            <a:spLocks noChangeArrowheads="1"/>
          </p:cNvSpPr>
          <p:nvPr/>
        </p:nvSpPr>
        <p:spPr bwMode="auto">
          <a:xfrm>
            <a:off x="7135813" y="0"/>
            <a:ext cx="20081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9C7E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Clr>
                <a:srgbClr val="F1BB46"/>
              </a:buClr>
              <a:buSzPct val="90000"/>
              <a:buFont typeface="Wingdings 2" pitchFamily="18" charset="2"/>
              <a:buNone/>
            </a:pPr>
            <a:r>
              <a:rPr lang="en-US" sz="1400">
                <a:solidFill>
                  <a:schemeClr val="bg1"/>
                </a:solidFill>
                <a:ea typeface="MS PGothic" pitchFamily="34" charset="-128"/>
              </a:rPr>
              <a:t>	Linear Process</a:t>
            </a:r>
          </a:p>
        </p:txBody>
      </p:sp>
      <p:sp>
        <p:nvSpPr>
          <p:cNvPr id="497696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Assessing Reserve Inadequacy – Actuarial Methods</a:t>
            </a:r>
            <a:endParaRPr lang="en-US" dirty="0"/>
          </a:p>
        </p:txBody>
      </p:sp>
      <p:sp>
        <p:nvSpPr>
          <p:cNvPr id="497701" name="Rectangle 37"/>
          <p:cNvSpPr>
            <a:spLocks noChangeArrowheads="1"/>
          </p:cNvSpPr>
          <p:nvPr/>
        </p:nvSpPr>
        <p:spPr bwMode="auto">
          <a:xfrm>
            <a:off x="4095750" y="1712414"/>
            <a:ext cx="1162050" cy="470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  <a:buClr>
                <a:srgbClr val="C41230"/>
              </a:buClr>
              <a:buSzPct val="90000"/>
              <a:buFont typeface="Wingdings 2" pitchFamily="18" charset="2"/>
              <a:buNone/>
            </a:pPr>
            <a:r>
              <a:rPr lang="en-US" sz="1800" dirty="0" smtClean="0">
                <a:solidFill>
                  <a:schemeClr val="bg1"/>
                </a:solidFill>
                <a:ea typeface="MS PGothic" pitchFamily="34" charset="-128"/>
              </a:rPr>
              <a:t>Previous Pattern</a:t>
            </a:r>
            <a:endParaRPr lang="en-US" sz="180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497702" name="Rectangle 38"/>
          <p:cNvSpPr>
            <a:spLocks noChangeArrowheads="1"/>
          </p:cNvSpPr>
          <p:nvPr/>
        </p:nvSpPr>
        <p:spPr bwMode="auto">
          <a:xfrm>
            <a:off x="3768725" y="1714500"/>
            <a:ext cx="3270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  <a:buClr>
                <a:srgbClr val="C41230"/>
              </a:buClr>
              <a:buSzPct val="90000"/>
              <a:buFont typeface="Wingdings 2" pitchFamily="18" charset="2"/>
              <a:buNone/>
            </a:pPr>
            <a:r>
              <a:rPr lang="en-US" sz="3600">
                <a:solidFill>
                  <a:schemeClr val="bg1"/>
                </a:solidFill>
                <a:ea typeface="MS PGothic" pitchFamily="34" charset="-128"/>
              </a:rPr>
              <a:t>2</a:t>
            </a:r>
          </a:p>
        </p:txBody>
      </p:sp>
      <p:sp>
        <p:nvSpPr>
          <p:cNvPr id="497703" name="Rectangle 39"/>
          <p:cNvSpPr>
            <a:spLocks noChangeArrowheads="1"/>
          </p:cNvSpPr>
          <p:nvPr/>
        </p:nvSpPr>
        <p:spPr bwMode="auto">
          <a:xfrm>
            <a:off x="5889625" y="1712414"/>
            <a:ext cx="1162050" cy="470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  <a:buClr>
                <a:srgbClr val="C41230"/>
              </a:buClr>
              <a:buSzPct val="90000"/>
              <a:buFont typeface="Wingdings 2" pitchFamily="18" charset="2"/>
              <a:buNone/>
            </a:pPr>
            <a:r>
              <a:rPr lang="en-US" sz="1800" dirty="0" smtClean="0">
                <a:solidFill>
                  <a:schemeClr val="bg1"/>
                </a:solidFill>
                <a:ea typeface="MS PGothic" pitchFamily="34" charset="-128"/>
              </a:rPr>
              <a:t>Previous Method</a:t>
            </a:r>
            <a:endParaRPr lang="en-US" sz="180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497704" name="Rectangle 40"/>
          <p:cNvSpPr>
            <a:spLocks noChangeArrowheads="1"/>
          </p:cNvSpPr>
          <p:nvPr/>
        </p:nvSpPr>
        <p:spPr bwMode="auto">
          <a:xfrm>
            <a:off x="5562600" y="1714500"/>
            <a:ext cx="3270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  <a:buClr>
                <a:srgbClr val="C41230"/>
              </a:buClr>
              <a:buSzPct val="90000"/>
              <a:buFont typeface="Wingdings 2" pitchFamily="18" charset="2"/>
              <a:buNone/>
            </a:pPr>
            <a:r>
              <a:rPr lang="en-US" sz="3600">
                <a:solidFill>
                  <a:schemeClr val="bg1"/>
                </a:solidFill>
                <a:ea typeface="MS PGothic" pitchFamily="34" charset="-128"/>
              </a:rPr>
              <a:t>3</a:t>
            </a:r>
          </a:p>
        </p:txBody>
      </p:sp>
      <p:sp>
        <p:nvSpPr>
          <p:cNvPr id="497705" name="Rectangle 41"/>
          <p:cNvSpPr>
            <a:spLocks noChangeArrowheads="1"/>
          </p:cNvSpPr>
          <p:nvPr/>
        </p:nvSpPr>
        <p:spPr bwMode="auto">
          <a:xfrm>
            <a:off x="7661274" y="1712414"/>
            <a:ext cx="1231205" cy="470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  <a:buClr>
                <a:srgbClr val="C41230"/>
              </a:buClr>
              <a:buSzPct val="90000"/>
              <a:buFont typeface="Wingdings 2" pitchFamily="18" charset="2"/>
              <a:buNone/>
            </a:pPr>
            <a:r>
              <a:rPr lang="en-US" sz="1800" dirty="0" smtClean="0">
                <a:solidFill>
                  <a:schemeClr val="bg1"/>
                </a:solidFill>
                <a:ea typeface="MS PGothic" pitchFamily="34" charset="-128"/>
              </a:rPr>
              <a:t>Compare movements</a:t>
            </a:r>
            <a:endParaRPr lang="en-US" sz="180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497706" name="Rectangle 42"/>
          <p:cNvSpPr>
            <a:spLocks noChangeArrowheads="1"/>
          </p:cNvSpPr>
          <p:nvPr/>
        </p:nvSpPr>
        <p:spPr bwMode="auto">
          <a:xfrm>
            <a:off x="7334250" y="1714500"/>
            <a:ext cx="3270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  <a:buClr>
                <a:srgbClr val="C41230"/>
              </a:buClr>
              <a:buSzPct val="90000"/>
              <a:buFont typeface="Wingdings 2" pitchFamily="18" charset="2"/>
              <a:buNone/>
            </a:pPr>
            <a:r>
              <a:rPr lang="en-US" sz="3600">
                <a:solidFill>
                  <a:schemeClr val="bg1"/>
                </a:solidFill>
                <a:ea typeface="MS PGothic" pitchFamily="34" charset="-128"/>
              </a:rPr>
              <a:t>4</a:t>
            </a:r>
          </a:p>
        </p:txBody>
      </p:sp>
      <p:grpSp>
        <p:nvGrpSpPr>
          <p:cNvPr id="497708" name="Group 44"/>
          <p:cNvGrpSpPr>
            <a:grpSpLocks/>
          </p:cNvGrpSpPr>
          <p:nvPr/>
        </p:nvGrpSpPr>
        <p:grpSpPr bwMode="auto">
          <a:xfrm>
            <a:off x="1749425" y="3433763"/>
            <a:ext cx="6969125" cy="744537"/>
            <a:chOff x="1102" y="1632"/>
            <a:chExt cx="4390" cy="469"/>
          </a:xfrm>
        </p:grpSpPr>
        <p:sp>
          <p:nvSpPr>
            <p:cNvPr id="497709" name="Text Box 45"/>
            <p:cNvSpPr txBox="1">
              <a:spLocks noChangeArrowheads="1"/>
            </p:cNvSpPr>
            <p:nvPr/>
          </p:nvSpPr>
          <p:spPr bwMode="auto">
            <a:xfrm>
              <a:off x="2150" y="1635"/>
              <a:ext cx="3342" cy="464"/>
            </a:xfrm>
            <a:prstGeom prst="rect">
              <a:avLst/>
            </a:prstGeom>
            <a:solidFill>
              <a:srgbClr val="FFE8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fontAlgn="ctr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en-US" sz="1600" dirty="0" smtClean="0">
                  <a:ea typeface="MS PGothic" pitchFamily="34" charset="-128"/>
                </a:rPr>
                <a:t>Determine the reserves using the development pattern upon which the previous selected reserves were based</a:t>
              </a:r>
              <a:endParaRPr lang="en-US" sz="1600" dirty="0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497710" name="AutoShape 46"/>
            <p:cNvSpPr>
              <a:spLocks noChangeArrowheads="1"/>
            </p:cNvSpPr>
            <p:nvPr/>
          </p:nvSpPr>
          <p:spPr bwMode="auto">
            <a:xfrm>
              <a:off x="1102" y="1632"/>
              <a:ext cx="1213" cy="469"/>
            </a:xfrm>
            <a:prstGeom prst="homePlate">
              <a:avLst>
                <a:gd name="adj" fmla="val 26833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500" dirty="0" smtClean="0">
                  <a:solidFill>
                    <a:schemeClr val="tx1"/>
                  </a:solidFill>
                  <a:ea typeface="MS PGothic" pitchFamily="34" charset="-128"/>
                  <a:cs typeface="Times New Roman" pitchFamily="18" charset="0"/>
                </a:rPr>
                <a:t>Apply previously selected pattern</a:t>
              </a:r>
              <a:endParaRPr lang="en-US" sz="1500" dirty="0">
                <a:solidFill>
                  <a:schemeClr val="tx1"/>
                </a:solidFill>
                <a:ea typeface="MS PGothic" pitchFamily="34" charset="-128"/>
                <a:cs typeface="Times New Roman" pitchFamily="18" charset="0"/>
              </a:endParaRPr>
            </a:p>
          </p:txBody>
        </p:sp>
      </p:grpSp>
      <p:grpSp>
        <p:nvGrpSpPr>
          <p:cNvPr id="497711" name="Group 47"/>
          <p:cNvGrpSpPr>
            <a:grpSpLocks/>
          </p:cNvGrpSpPr>
          <p:nvPr/>
        </p:nvGrpSpPr>
        <p:grpSpPr bwMode="auto">
          <a:xfrm>
            <a:off x="1749425" y="4278313"/>
            <a:ext cx="6969125" cy="744537"/>
            <a:chOff x="1102" y="1632"/>
            <a:chExt cx="4390" cy="469"/>
          </a:xfrm>
        </p:grpSpPr>
        <p:sp>
          <p:nvSpPr>
            <p:cNvPr id="497712" name="Text Box 48"/>
            <p:cNvSpPr txBox="1">
              <a:spLocks noChangeArrowheads="1"/>
            </p:cNvSpPr>
            <p:nvPr/>
          </p:nvSpPr>
          <p:spPr bwMode="auto">
            <a:xfrm>
              <a:off x="2150" y="1635"/>
              <a:ext cx="3342" cy="464"/>
            </a:xfrm>
            <a:prstGeom prst="rect">
              <a:avLst/>
            </a:prstGeom>
            <a:solidFill>
              <a:srgbClr val="FFE8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fontAlgn="ctr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en-US" sz="1600" dirty="0">
                  <a:ea typeface="MS PGothic" pitchFamily="34" charset="-128"/>
                </a:rPr>
                <a:t>Determine the reserves using the development </a:t>
              </a:r>
              <a:r>
                <a:rPr lang="en-US" sz="1600" dirty="0" smtClean="0">
                  <a:ea typeface="MS PGothic" pitchFamily="34" charset="-128"/>
                </a:rPr>
                <a:t>method </a:t>
              </a:r>
              <a:r>
                <a:rPr lang="en-US" sz="1600" dirty="0">
                  <a:ea typeface="MS PGothic" pitchFamily="34" charset="-128"/>
                </a:rPr>
                <a:t>upon </a:t>
              </a:r>
              <a:r>
                <a:rPr lang="en-US" sz="1600" dirty="0" smtClean="0">
                  <a:ea typeface="MS PGothic" pitchFamily="34" charset="-128"/>
                </a:rPr>
                <a:t>which the </a:t>
              </a:r>
              <a:r>
                <a:rPr lang="en-US" sz="1600" dirty="0">
                  <a:ea typeface="MS PGothic" pitchFamily="34" charset="-128"/>
                </a:rPr>
                <a:t>previous selected reserves were based</a:t>
              </a:r>
            </a:p>
          </p:txBody>
        </p:sp>
        <p:sp>
          <p:nvSpPr>
            <p:cNvPr id="497713" name="AutoShape 49"/>
            <p:cNvSpPr>
              <a:spLocks noChangeArrowheads="1"/>
            </p:cNvSpPr>
            <p:nvPr/>
          </p:nvSpPr>
          <p:spPr bwMode="auto">
            <a:xfrm>
              <a:off x="1102" y="1632"/>
              <a:ext cx="1213" cy="469"/>
            </a:xfrm>
            <a:prstGeom prst="homePlate">
              <a:avLst>
                <a:gd name="adj" fmla="val 26833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500" dirty="0" smtClean="0">
                  <a:solidFill>
                    <a:schemeClr val="tx1"/>
                  </a:solidFill>
                  <a:ea typeface="MS PGothic" pitchFamily="34" charset="-128"/>
                  <a:cs typeface="Times New Roman" pitchFamily="18" charset="0"/>
                </a:rPr>
                <a:t>Apply previously selected method</a:t>
              </a:r>
              <a:endParaRPr lang="en-US" sz="1500" dirty="0">
                <a:solidFill>
                  <a:schemeClr val="tx1"/>
                </a:solidFill>
                <a:ea typeface="MS PGothic" pitchFamily="34" charset="-128"/>
                <a:cs typeface="Times New Roman" pitchFamily="18" charset="0"/>
              </a:endParaRPr>
            </a:p>
          </p:txBody>
        </p:sp>
      </p:grpSp>
      <p:grpSp>
        <p:nvGrpSpPr>
          <p:cNvPr id="497714" name="Group 50"/>
          <p:cNvGrpSpPr>
            <a:grpSpLocks/>
          </p:cNvGrpSpPr>
          <p:nvPr/>
        </p:nvGrpSpPr>
        <p:grpSpPr bwMode="auto">
          <a:xfrm>
            <a:off x="1749425" y="5122863"/>
            <a:ext cx="6969125" cy="744537"/>
            <a:chOff x="1102" y="1632"/>
            <a:chExt cx="4390" cy="469"/>
          </a:xfrm>
        </p:grpSpPr>
        <p:sp>
          <p:nvSpPr>
            <p:cNvPr id="497715" name="Text Box 51"/>
            <p:cNvSpPr txBox="1">
              <a:spLocks noChangeArrowheads="1"/>
            </p:cNvSpPr>
            <p:nvPr/>
          </p:nvSpPr>
          <p:spPr bwMode="auto">
            <a:xfrm>
              <a:off x="2150" y="1635"/>
              <a:ext cx="3342" cy="464"/>
            </a:xfrm>
            <a:prstGeom prst="rect">
              <a:avLst/>
            </a:prstGeom>
            <a:solidFill>
              <a:srgbClr val="FFE8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fontAlgn="ctr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en-US" sz="1600" dirty="0" smtClean="0">
                  <a:ea typeface="MS PGothic" pitchFamily="34" charset="-128"/>
                </a:rPr>
                <a:t>Reserve inadequacy due to random variations in data and model selection can be determined</a:t>
              </a:r>
              <a:endParaRPr lang="en-US" sz="1600" dirty="0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497716" name="AutoShape 52"/>
            <p:cNvSpPr>
              <a:spLocks noChangeArrowheads="1"/>
            </p:cNvSpPr>
            <p:nvPr/>
          </p:nvSpPr>
          <p:spPr bwMode="auto">
            <a:xfrm>
              <a:off x="1102" y="1632"/>
              <a:ext cx="1213" cy="469"/>
            </a:xfrm>
            <a:prstGeom prst="homePlate">
              <a:avLst>
                <a:gd name="adj" fmla="val 26833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500" dirty="0" smtClean="0">
                  <a:solidFill>
                    <a:schemeClr val="tx1"/>
                  </a:solidFill>
                  <a:ea typeface="MS PGothic" pitchFamily="34" charset="-128"/>
                  <a:cs typeface="Times New Roman" pitchFamily="18" charset="0"/>
                </a:rPr>
                <a:t>Compare movements in reserves</a:t>
              </a:r>
              <a:endParaRPr lang="en-US" sz="1500" dirty="0">
                <a:solidFill>
                  <a:schemeClr val="tx1"/>
                </a:solidFill>
                <a:ea typeface="MS PGothic" pitchFamily="34" charset="-128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84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Assessing Reserve Inadequacy – Actuarial bias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Plot of index projected </a:t>
            </a:r>
            <a:r>
              <a:rPr lang="en-US" dirty="0" err="1" smtClean="0"/>
              <a:t>ultimates</a:t>
            </a:r>
            <a:r>
              <a:rPr lang="en-US" dirty="0" smtClean="0"/>
              <a:t> for each successive </a:t>
            </a:r>
            <a:r>
              <a:rPr lang="en-US" dirty="0" smtClean="0"/>
              <a:t>year </a:t>
            </a:r>
            <a:r>
              <a:rPr lang="en-US" dirty="0" smtClean="0"/>
              <a:t>can be compared across the Accident/Underwriting years.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E48D0-2C9E-4C3E-B40F-F247365A362E}" type="slidenum">
              <a:rPr lang="en-US" smtClean="0">
                <a:solidFill>
                  <a:srgbClr val="000000"/>
                </a:solidFill>
              </a:rPr>
              <a:pPr/>
              <a:t>11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03" y="2060848"/>
            <a:ext cx="7529513" cy="425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156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C4558F-8C62-4070-A795-455E094E417B}" type="slidenum">
              <a:rPr lang="en-US"/>
              <a:pPr/>
              <a:t>12</a:t>
            </a:fld>
            <a:endParaRPr lang="en-US"/>
          </a:p>
        </p:txBody>
      </p:sp>
      <p:sp>
        <p:nvSpPr>
          <p:cNvPr id="6809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Assessing Reserve Inadequacy – Planned v/s Achieved</a:t>
            </a:r>
            <a:endParaRPr lang="en-US" dirty="0"/>
          </a:p>
        </p:txBody>
      </p:sp>
      <p:grpSp>
        <p:nvGrpSpPr>
          <p:cNvPr id="681009" name="Group 49"/>
          <p:cNvGrpSpPr>
            <a:grpSpLocks/>
          </p:cNvGrpSpPr>
          <p:nvPr/>
        </p:nvGrpSpPr>
        <p:grpSpPr bwMode="auto">
          <a:xfrm>
            <a:off x="3209925" y="1727200"/>
            <a:ext cx="2738438" cy="2733675"/>
            <a:chOff x="2022" y="1088"/>
            <a:chExt cx="1725" cy="1722"/>
          </a:xfrm>
        </p:grpSpPr>
        <p:sp>
          <p:nvSpPr>
            <p:cNvPr id="680969" name="Freeform 9"/>
            <p:cNvSpPr>
              <a:spLocks/>
            </p:cNvSpPr>
            <p:nvPr/>
          </p:nvSpPr>
          <p:spPr bwMode="auto">
            <a:xfrm>
              <a:off x="2144" y="2150"/>
              <a:ext cx="1474" cy="653"/>
            </a:xfrm>
            <a:custGeom>
              <a:avLst/>
              <a:gdLst>
                <a:gd name="T0" fmla="*/ 1800 w 1827"/>
                <a:gd name="T1" fmla="*/ 320 h 809"/>
                <a:gd name="T2" fmla="*/ 1755 w 1827"/>
                <a:gd name="T3" fmla="*/ 384 h 809"/>
                <a:gd name="T4" fmla="*/ 1710 w 1827"/>
                <a:gd name="T5" fmla="*/ 447 h 809"/>
                <a:gd name="T6" fmla="*/ 1664 w 1827"/>
                <a:gd name="T7" fmla="*/ 492 h 809"/>
                <a:gd name="T8" fmla="*/ 1610 w 1827"/>
                <a:gd name="T9" fmla="*/ 546 h 809"/>
                <a:gd name="T10" fmla="*/ 1547 w 1827"/>
                <a:gd name="T11" fmla="*/ 592 h 809"/>
                <a:gd name="T12" fmla="*/ 1492 w 1827"/>
                <a:gd name="T13" fmla="*/ 637 h 809"/>
                <a:gd name="T14" fmla="*/ 1429 w 1827"/>
                <a:gd name="T15" fmla="*/ 673 h 809"/>
                <a:gd name="T16" fmla="*/ 1357 w 1827"/>
                <a:gd name="T17" fmla="*/ 709 h 809"/>
                <a:gd name="T18" fmla="*/ 1293 w 1827"/>
                <a:gd name="T19" fmla="*/ 736 h 809"/>
                <a:gd name="T20" fmla="*/ 1221 w 1827"/>
                <a:gd name="T21" fmla="*/ 764 h 809"/>
                <a:gd name="T22" fmla="*/ 1149 w 1827"/>
                <a:gd name="T23" fmla="*/ 782 h 809"/>
                <a:gd name="T24" fmla="*/ 1076 w 1827"/>
                <a:gd name="T25" fmla="*/ 791 h 809"/>
                <a:gd name="T26" fmla="*/ 1004 w 1827"/>
                <a:gd name="T27" fmla="*/ 800 h 809"/>
                <a:gd name="T28" fmla="*/ 932 w 1827"/>
                <a:gd name="T29" fmla="*/ 809 h 809"/>
                <a:gd name="T30" fmla="*/ 859 w 1827"/>
                <a:gd name="T31" fmla="*/ 809 h 809"/>
                <a:gd name="T32" fmla="*/ 787 w 1827"/>
                <a:gd name="T33" fmla="*/ 800 h 809"/>
                <a:gd name="T34" fmla="*/ 715 w 1827"/>
                <a:gd name="T35" fmla="*/ 791 h 809"/>
                <a:gd name="T36" fmla="*/ 642 w 1827"/>
                <a:gd name="T37" fmla="*/ 773 h 809"/>
                <a:gd name="T38" fmla="*/ 570 w 1827"/>
                <a:gd name="T39" fmla="*/ 745 h 809"/>
                <a:gd name="T40" fmla="*/ 507 w 1827"/>
                <a:gd name="T41" fmla="*/ 718 h 809"/>
                <a:gd name="T42" fmla="*/ 434 w 1827"/>
                <a:gd name="T43" fmla="*/ 691 h 809"/>
                <a:gd name="T44" fmla="*/ 371 w 1827"/>
                <a:gd name="T45" fmla="*/ 655 h 809"/>
                <a:gd name="T46" fmla="*/ 308 w 1827"/>
                <a:gd name="T47" fmla="*/ 619 h 809"/>
                <a:gd name="T48" fmla="*/ 253 w 1827"/>
                <a:gd name="T49" fmla="*/ 574 h 809"/>
                <a:gd name="T50" fmla="*/ 199 w 1827"/>
                <a:gd name="T51" fmla="*/ 519 h 809"/>
                <a:gd name="T52" fmla="*/ 145 w 1827"/>
                <a:gd name="T53" fmla="*/ 474 h 809"/>
                <a:gd name="T54" fmla="*/ 100 w 1827"/>
                <a:gd name="T55" fmla="*/ 411 h 809"/>
                <a:gd name="T56" fmla="*/ 54 w 1827"/>
                <a:gd name="T57" fmla="*/ 356 h 809"/>
                <a:gd name="T58" fmla="*/ 9 w 1827"/>
                <a:gd name="T59" fmla="*/ 293 h 809"/>
                <a:gd name="T60" fmla="*/ 461 w 1827"/>
                <a:gd name="T61" fmla="*/ 22 h 809"/>
                <a:gd name="T62" fmla="*/ 479 w 1827"/>
                <a:gd name="T63" fmla="*/ 49 h 809"/>
                <a:gd name="T64" fmla="*/ 507 w 1827"/>
                <a:gd name="T65" fmla="*/ 76 h 809"/>
                <a:gd name="T66" fmla="*/ 525 w 1827"/>
                <a:gd name="T67" fmla="*/ 103 h 809"/>
                <a:gd name="T68" fmla="*/ 552 w 1827"/>
                <a:gd name="T69" fmla="*/ 130 h 809"/>
                <a:gd name="T70" fmla="*/ 579 w 1827"/>
                <a:gd name="T71" fmla="*/ 157 h 809"/>
                <a:gd name="T72" fmla="*/ 615 w 1827"/>
                <a:gd name="T73" fmla="*/ 176 h 809"/>
                <a:gd name="T74" fmla="*/ 642 w 1827"/>
                <a:gd name="T75" fmla="*/ 194 h 809"/>
                <a:gd name="T76" fmla="*/ 678 w 1827"/>
                <a:gd name="T77" fmla="*/ 212 h 809"/>
                <a:gd name="T78" fmla="*/ 706 w 1827"/>
                <a:gd name="T79" fmla="*/ 230 h 809"/>
                <a:gd name="T80" fmla="*/ 742 w 1827"/>
                <a:gd name="T81" fmla="*/ 248 h 809"/>
                <a:gd name="T82" fmla="*/ 778 w 1827"/>
                <a:gd name="T83" fmla="*/ 257 h 809"/>
                <a:gd name="T84" fmla="*/ 814 w 1827"/>
                <a:gd name="T85" fmla="*/ 266 h 809"/>
                <a:gd name="T86" fmla="*/ 850 w 1827"/>
                <a:gd name="T87" fmla="*/ 266 h 809"/>
                <a:gd name="T88" fmla="*/ 886 w 1827"/>
                <a:gd name="T89" fmla="*/ 275 h 809"/>
                <a:gd name="T90" fmla="*/ 923 w 1827"/>
                <a:gd name="T91" fmla="*/ 275 h 809"/>
                <a:gd name="T92" fmla="*/ 959 w 1827"/>
                <a:gd name="T93" fmla="*/ 275 h 809"/>
                <a:gd name="T94" fmla="*/ 995 w 1827"/>
                <a:gd name="T95" fmla="*/ 266 h 809"/>
                <a:gd name="T96" fmla="*/ 1031 w 1827"/>
                <a:gd name="T97" fmla="*/ 257 h 809"/>
                <a:gd name="T98" fmla="*/ 1067 w 1827"/>
                <a:gd name="T99" fmla="*/ 248 h 809"/>
                <a:gd name="T100" fmla="*/ 1104 w 1827"/>
                <a:gd name="T101" fmla="*/ 239 h 809"/>
                <a:gd name="T102" fmla="*/ 1140 w 1827"/>
                <a:gd name="T103" fmla="*/ 221 h 809"/>
                <a:gd name="T104" fmla="*/ 1176 w 1827"/>
                <a:gd name="T105" fmla="*/ 203 h 809"/>
                <a:gd name="T106" fmla="*/ 1203 w 1827"/>
                <a:gd name="T107" fmla="*/ 185 h 809"/>
                <a:gd name="T108" fmla="*/ 1230 w 1827"/>
                <a:gd name="T109" fmla="*/ 167 h 809"/>
                <a:gd name="T110" fmla="*/ 1266 w 1827"/>
                <a:gd name="T111" fmla="*/ 148 h 809"/>
                <a:gd name="T112" fmla="*/ 1293 w 1827"/>
                <a:gd name="T113" fmla="*/ 121 h 809"/>
                <a:gd name="T114" fmla="*/ 1312 w 1827"/>
                <a:gd name="T115" fmla="*/ 94 h 809"/>
                <a:gd name="T116" fmla="*/ 1339 w 1827"/>
                <a:gd name="T117" fmla="*/ 67 h 809"/>
                <a:gd name="T118" fmla="*/ 1357 w 1827"/>
                <a:gd name="T119" fmla="*/ 31 h 809"/>
                <a:gd name="T120" fmla="*/ 1827 w 1827"/>
                <a:gd name="T121" fmla="*/ 275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27" h="809">
                  <a:moveTo>
                    <a:pt x="1827" y="275"/>
                  </a:moveTo>
                  <a:lnTo>
                    <a:pt x="1818" y="293"/>
                  </a:lnTo>
                  <a:lnTo>
                    <a:pt x="1809" y="311"/>
                  </a:lnTo>
                  <a:lnTo>
                    <a:pt x="1800" y="320"/>
                  </a:lnTo>
                  <a:lnTo>
                    <a:pt x="1791" y="338"/>
                  </a:lnTo>
                  <a:lnTo>
                    <a:pt x="1782" y="356"/>
                  </a:lnTo>
                  <a:lnTo>
                    <a:pt x="1773" y="375"/>
                  </a:lnTo>
                  <a:lnTo>
                    <a:pt x="1755" y="384"/>
                  </a:lnTo>
                  <a:lnTo>
                    <a:pt x="1746" y="402"/>
                  </a:lnTo>
                  <a:lnTo>
                    <a:pt x="1737" y="411"/>
                  </a:lnTo>
                  <a:lnTo>
                    <a:pt x="1719" y="429"/>
                  </a:lnTo>
                  <a:lnTo>
                    <a:pt x="1710" y="447"/>
                  </a:lnTo>
                  <a:lnTo>
                    <a:pt x="1701" y="456"/>
                  </a:lnTo>
                  <a:lnTo>
                    <a:pt x="1682" y="474"/>
                  </a:lnTo>
                  <a:lnTo>
                    <a:pt x="1673" y="483"/>
                  </a:lnTo>
                  <a:lnTo>
                    <a:pt x="1664" y="492"/>
                  </a:lnTo>
                  <a:lnTo>
                    <a:pt x="1646" y="510"/>
                  </a:lnTo>
                  <a:lnTo>
                    <a:pt x="1637" y="519"/>
                  </a:lnTo>
                  <a:lnTo>
                    <a:pt x="1619" y="537"/>
                  </a:lnTo>
                  <a:lnTo>
                    <a:pt x="1610" y="546"/>
                  </a:lnTo>
                  <a:lnTo>
                    <a:pt x="1592" y="555"/>
                  </a:lnTo>
                  <a:lnTo>
                    <a:pt x="1583" y="574"/>
                  </a:lnTo>
                  <a:lnTo>
                    <a:pt x="1565" y="583"/>
                  </a:lnTo>
                  <a:lnTo>
                    <a:pt x="1547" y="592"/>
                  </a:lnTo>
                  <a:lnTo>
                    <a:pt x="1538" y="601"/>
                  </a:lnTo>
                  <a:lnTo>
                    <a:pt x="1520" y="619"/>
                  </a:lnTo>
                  <a:lnTo>
                    <a:pt x="1502" y="628"/>
                  </a:lnTo>
                  <a:lnTo>
                    <a:pt x="1492" y="637"/>
                  </a:lnTo>
                  <a:lnTo>
                    <a:pt x="1474" y="646"/>
                  </a:lnTo>
                  <a:lnTo>
                    <a:pt x="1456" y="655"/>
                  </a:lnTo>
                  <a:lnTo>
                    <a:pt x="1447" y="664"/>
                  </a:lnTo>
                  <a:lnTo>
                    <a:pt x="1429" y="673"/>
                  </a:lnTo>
                  <a:lnTo>
                    <a:pt x="1411" y="682"/>
                  </a:lnTo>
                  <a:lnTo>
                    <a:pt x="1393" y="691"/>
                  </a:lnTo>
                  <a:lnTo>
                    <a:pt x="1375" y="700"/>
                  </a:lnTo>
                  <a:lnTo>
                    <a:pt x="1357" y="709"/>
                  </a:lnTo>
                  <a:lnTo>
                    <a:pt x="1348" y="718"/>
                  </a:lnTo>
                  <a:lnTo>
                    <a:pt x="1330" y="718"/>
                  </a:lnTo>
                  <a:lnTo>
                    <a:pt x="1312" y="727"/>
                  </a:lnTo>
                  <a:lnTo>
                    <a:pt x="1293" y="736"/>
                  </a:lnTo>
                  <a:lnTo>
                    <a:pt x="1275" y="745"/>
                  </a:lnTo>
                  <a:lnTo>
                    <a:pt x="1257" y="745"/>
                  </a:lnTo>
                  <a:lnTo>
                    <a:pt x="1239" y="754"/>
                  </a:lnTo>
                  <a:lnTo>
                    <a:pt x="1221" y="764"/>
                  </a:lnTo>
                  <a:lnTo>
                    <a:pt x="1203" y="764"/>
                  </a:lnTo>
                  <a:lnTo>
                    <a:pt x="1185" y="773"/>
                  </a:lnTo>
                  <a:lnTo>
                    <a:pt x="1167" y="773"/>
                  </a:lnTo>
                  <a:lnTo>
                    <a:pt x="1149" y="782"/>
                  </a:lnTo>
                  <a:lnTo>
                    <a:pt x="1131" y="782"/>
                  </a:lnTo>
                  <a:lnTo>
                    <a:pt x="1113" y="791"/>
                  </a:lnTo>
                  <a:lnTo>
                    <a:pt x="1095" y="791"/>
                  </a:lnTo>
                  <a:lnTo>
                    <a:pt x="1076" y="791"/>
                  </a:lnTo>
                  <a:lnTo>
                    <a:pt x="1058" y="800"/>
                  </a:lnTo>
                  <a:lnTo>
                    <a:pt x="1040" y="800"/>
                  </a:lnTo>
                  <a:lnTo>
                    <a:pt x="1022" y="800"/>
                  </a:lnTo>
                  <a:lnTo>
                    <a:pt x="1004" y="800"/>
                  </a:lnTo>
                  <a:lnTo>
                    <a:pt x="986" y="800"/>
                  </a:lnTo>
                  <a:lnTo>
                    <a:pt x="968" y="809"/>
                  </a:lnTo>
                  <a:lnTo>
                    <a:pt x="950" y="809"/>
                  </a:lnTo>
                  <a:lnTo>
                    <a:pt x="932" y="809"/>
                  </a:lnTo>
                  <a:lnTo>
                    <a:pt x="914" y="809"/>
                  </a:lnTo>
                  <a:lnTo>
                    <a:pt x="896" y="809"/>
                  </a:lnTo>
                  <a:lnTo>
                    <a:pt x="877" y="809"/>
                  </a:lnTo>
                  <a:lnTo>
                    <a:pt x="859" y="809"/>
                  </a:lnTo>
                  <a:lnTo>
                    <a:pt x="841" y="800"/>
                  </a:lnTo>
                  <a:lnTo>
                    <a:pt x="823" y="800"/>
                  </a:lnTo>
                  <a:lnTo>
                    <a:pt x="805" y="800"/>
                  </a:lnTo>
                  <a:lnTo>
                    <a:pt x="787" y="800"/>
                  </a:lnTo>
                  <a:lnTo>
                    <a:pt x="769" y="800"/>
                  </a:lnTo>
                  <a:lnTo>
                    <a:pt x="751" y="791"/>
                  </a:lnTo>
                  <a:lnTo>
                    <a:pt x="733" y="791"/>
                  </a:lnTo>
                  <a:lnTo>
                    <a:pt x="715" y="791"/>
                  </a:lnTo>
                  <a:lnTo>
                    <a:pt x="697" y="782"/>
                  </a:lnTo>
                  <a:lnTo>
                    <a:pt x="678" y="782"/>
                  </a:lnTo>
                  <a:lnTo>
                    <a:pt x="660" y="773"/>
                  </a:lnTo>
                  <a:lnTo>
                    <a:pt x="642" y="773"/>
                  </a:lnTo>
                  <a:lnTo>
                    <a:pt x="624" y="764"/>
                  </a:lnTo>
                  <a:lnTo>
                    <a:pt x="606" y="764"/>
                  </a:lnTo>
                  <a:lnTo>
                    <a:pt x="588" y="754"/>
                  </a:lnTo>
                  <a:lnTo>
                    <a:pt x="570" y="745"/>
                  </a:lnTo>
                  <a:lnTo>
                    <a:pt x="552" y="745"/>
                  </a:lnTo>
                  <a:lnTo>
                    <a:pt x="534" y="736"/>
                  </a:lnTo>
                  <a:lnTo>
                    <a:pt x="525" y="727"/>
                  </a:lnTo>
                  <a:lnTo>
                    <a:pt x="507" y="718"/>
                  </a:lnTo>
                  <a:lnTo>
                    <a:pt x="489" y="718"/>
                  </a:lnTo>
                  <a:lnTo>
                    <a:pt x="470" y="709"/>
                  </a:lnTo>
                  <a:lnTo>
                    <a:pt x="452" y="700"/>
                  </a:lnTo>
                  <a:lnTo>
                    <a:pt x="434" y="691"/>
                  </a:lnTo>
                  <a:lnTo>
                    <a:pt x="425" y="682"/>
                  </a:lnTo>
                  <a:lnTo>
                    <a:pt x="407" y="673"/>
                  </a:lnTo>
                  <a:lnTo>
                    <a:pt x="389" y="664"/>
                  </a:lnTo>
                  <a:lnTo>
                    <a:pt x="371" y="655"/>
                  </a:lnTo>
                  <a:lnTo>
                    <a:pt x="362" y="646"/>
                  </a:lnTo>
                  <a:lnTo>
                    <a:pt x="344" y="637"/>
                  </a:lnTo>
                  <a:lnTo>
                    <a:pt x="326" y="628"/>
                  </a:lnTo>
                  <a:lnTo>
                    <a:pt x="308" y="619"/>
                  </a:lnTo>
                  <a:lnTo>
                    <a:pt x="299" y="601"/>
                  </a:lnTo>
                  <a:lnTo>
                    <a:pt x="280" y="592"/>
                  </a:lnTo>
                  <a:lnTo>
                    <a:pt x="271" y="583"/>
                  </a:lnTo>
                  <a:lnTo>
                    <a:pt x="253" y="574"/>
                  </a:lnTo>
                  <a:lnTo>
                    <a:pt x="235" y="555"/>
                  </a:lnTo>
                  <a:lnTo>
                    <a:pt x="226" y="546"/>
                  </a:lnTo>
                  <a:lnTo>
                    <a:pt x="208" y="537"/>
                  </a:lnTo>
                  <a:lnTo>
                    <a:pt x="199" y="519"/>
                  </a:lnTo>
                  <a:lnTo>
                    <a:pt x="181" y="510"/>
                  </a:lnTo>
                  <a:lnTo>
                    <a:pt x="172" y="492"/>
                  </a:lnTo>
                  <a:lnTo>
                    <a:pt x="154" y="483"/>
                  </a:lnTo>
                  <a:lnTo>
                    <a:pt x="145" y="474"/>
                  </a:lnTo>
                  <a:lnTo>
                    <a:pt x="136" y="456"/>
                  </a:lnTo>
                  <a:lnTo>
                    <a:pt x="118" y="447"/>
                  </a:lnTo>
                  <a:lnTo>
                    <a:pt x="109" y="429"/>
                  </a:lnTo>
                  <a:lnTo>
                    <a:pt x="100" y="411"/>
                  </a:lnTo>
                  <a:lnTo>
                    <a:pt x="81" y="402"/>
                  </a:lnTo>
                  <a:lnTo>
                    <a:pt x="72" y="384"/>
                  </a:lnTo>
                  <a:lnTo>
                    <a:pt x="63" y="375"/>
                  </a:lnTo>
                  <a:lnTo>
                    <a:pt x="54" y="356"/>
                  </a:lnTo>
                  <a:lnTo>
                    <a:pt x="45" y="338"/>
                  </a:lnTo>
                  <a:lnTo>
                    <a:pt x="36" y="320"/>
                  </a:lnTo>
                  <a:lnTo>
                    <a:pt x="18" y="311"/>
                  </a:lnTo>
                  <a:lnTo>
                    <a:pt x="9" y="293"/>
                  </a:lnTo>
                  <a:lnTo>
                    <a:pt x="0" y="275"/>
                  </a:lnTo>
                  <a:lnTo>
                    <a:pt x="149" y="0"/>
                  </a:lnTo>
                  <a:lnTo>
                    <a:pt x="461" y="13"/>
                  </a:lnTo>
                  <a:lnTo>
                    <a:pt x="461" y="22"/>
                  </a:lnTo>
                  <a:lnTo>
                    <a:pt x="470" y="22"/>
                  </a:lnTo>
                  <a:lnTo>
                    <a:pt x="470" y="31"/>
                  </a:lnTo>
                  <a:lnTo>
                    <a:pt x="479" y="40"/>
                  </a:lnTo>
                  <a:lnTo>
                    <a:pt x="479" y="49"/>
                  </a:lnTo>
                  <a:lnTo>
                    <a:pt x="489" y="58"/>
                  </a:lnTo>
                  <a:lnTo>
                    <a:pt x="498" y="67"/>
                  </a:lnTo>
                  <a:lnTo>
                    <a:pt x="498" y="67"/>
                  </a:lnTo>
                  <a:lnTo>
                    <a:pt x="507" y="76"/>
                  </a:lnTo>
                  <a:lnTo>
                    <a:pt x="507" y="85"/>
                  </a:lnTo>
                  <a:lnTo>
                    <a:pt x="516" y="94"/>
                  </a:lnTo>
                  <a:lnTo>
                    <a:pt x="525" y="103"/>
                  </a:lnTo>
                  <a:lnTo>
                    <a:pt x="525" y="103"/>
                  </a:lnTo>
                  <a:lnTo>
                    <a:pt x="534" y="112"/>
                  </a:lnTo>
                  <a:lnTo>
                    <a:pt x="543" y="121"/>
                  </a:lnTo>
                  <a:lnTo>
                    <a:pt x="552" y="121"/>
                  </a:lnTo>
                  <a:lnTo>
                    <a:pt x="552" y="130"/>
                  </a:lnTo>
                  <a:lnTo>
                    <a:pt x="561" y="139"/>
                  </a:lnTo>
                  <a:lnTo>
                    <a:pt x="570" y="148"/>
                  </a:lnTo>
                  <a:lnTo>
                    <a:pt x="579" y="148"/>
                  </a:lnTo>
                  <a:lnTo>
                    <a:pt x="579" y="157"/>
                  </a:lnTo>
                  <a:lnTo>
                    <a:pt x="588" y="157"/>
                  </a:lnTo>
                  <a:lnTo>
                    <a:pt x="597" y="167"/>
                  </a:lnTo>
                  <a:lnTo>
                    <a:pt x="606" y="176"/>
                  </a:lnTo>
                  <a:lnTo>
                    <a:pt x="615" y="176"/>
                  </a:lnTo>
                  <a:lnTo>
                    <a:pt x="624" y="185"/>
                  </a:lnTo>
                  <a:lnTo>
                    <a:pt x="624" y="185"/>
                  </a:lnTo>
                  <a:lnTo>
                    <a:pt x="633" y="194"/>
                  </a:lnTo>
                  <a:lnTo>
                    <a:pt x="642" y="194"/>
                  </a:lnTo>
                  <a:lnTo>
                    <a:pt x="651" y="203"/>
                  </a:lnTo>
                  <a:lnTo>
                    <a:pt x="660" y="203"/>
                  </a:lnTo>
                  <a:lnTo>
                    <a:pt x="669" y="212"/>
                  </a:lnTo>
                  <a:lnTo>
                    <a:pt x="678" y="212"/>
                  </a:lnTo>
                  <a:lnTo>
                    <a:pt x="687" y="221"/>
                  </a:lnTo>
                  <a:lnTo>
                    <a:pt x="697" y="221"/>
                  </a:lnTo>
                  <a:lnTo>
                    <a:pt x="697" y="230"/>
                  </a:lnTo>
                  <a:lnTo>
                    <a:pt x="706" y="230"/>
                  </a:lnTo>
                  <a:lnTo>
                    <a:pt x="715" y="239"/>
                  </a:lnTo>
                  <a:lnTo>
                    <a:pt x="724" y="239"/>
                  </a:lnTo>
                  <a:lnTo>
                    <a:pt x="733" y="239"/>
                  </a:lnTo>
                  <a:lnTo>
                    <a:pt x="742" y="248"/>
                  </a:lnTo>
                  <a:lnTo>
                    <a:pt x="751" y="248"/>
                  </a:lnTo>
                  <a:lnTo>
                    <a:pt x="760" y="248"/>
                  </a:lnTo>
                  <a:lnTo>
                    <a:pt x="769" y="257"/>
                  </a:lnTo>
                  <a:lnTo>
                    <a:pt x="778" y="257"/>
                  </a:lnTo>
                  <a:lnTo>
                    <a:pt x="787" y="257"/>
                  </a:lnTo>
                  <a:lnTo>
                    <a:pt x="796" y="257"/>
                  </a:lnTo>
                  <a:lnTo>
                    <a:pt x="805" y="257"/>
                  </a:lnTo>
                  <a:lnTo>
                    <a:pt x="814" y="266"/>
                  </a:lnTo>
                  <a:lnTo>
                    <a:pt x="823" y="266"/>
                  </a:lnTo>
                  <a:lnTo>
                    <a:pt x="832" y="266"/>
                  </a:lnTo>
                  <a:lnTo>
                    <a:pt x="841" y="266"/>
                  </a:lnTo>
                  <a:lnTo>
                    <a:pt x="850" y="266"/>
                  </a:lnTo>
                  <a:lnTo>
                    <a:pt x="859" y="266"/>
                  </a:lnTo>
                  <a:lnTo>
                    <a:pt x="868" y="275"/>
                  </a:lnTo>
                  <a:lnTo>
                    <a:pt x="877" y="275"/>
                  </a:lnTo>
                  <a:lnTo>
                    <a:pt x="886" y="275"/>
                  </a:lnTo>
                  <a:lnTo>
                    <a:pt x="896" y="275"/>
                  </a:lnTo>
                  <a:lnTo>
                    <a:pt x="905" y="275"/>
                  </a:lnTo>
                  <a:lnTo>
                    <a:pt x="914" y="275"/>
                  </a:lnTo>
                  <a:lnTo>
                    <a:pt x="923" y="275"/>
                  </a:lnTo>
                  <a:lnTo>
                    <a:pt x="932" y="275"/>
                  </a:lnTo>
                  <a:lnTo>
                    <a:pt x="941" y="275"/>
                  </a:lnTo>
                  <a:lnTo>
                    <a:pt x="950" y="275"/>
                  </a:lnTo>
                  <a:lnTo>
                    <a:pt x="959" y="275"/>
                  </a:lnTo>
                  <a:lnTo>
                    <a:pt x="968" y="266"/>
                  </a:lnTo>
                  <a:lnTo>
                    <a:pt x="977" y="266"/>
                  </a:lnTo>
                  <a:lnTo>
                    <a:pt x="986" y="266"/>
                  </a:lnTo>
                  <a:lnTo>
                    <a:pt x="995" y="266"/>
                  </a:lnTo>
                  <a:lnTo>
                    <a:pt x="1004" y="266"/>
                  </a:lnTo>
                  <a:lnTo>
                    <a:pt x="1013" y="266"/>
                  </a:lnTo>
                  <a:lnTo>
                    <a:pt x="1022" y="257"/>
                  </a:lnTo>
                  <a:lnTo>
                    <a:pt x="1031" y="257"/>
                  </a:lnTo>
                  <a:lnTo>
                    <a:pt x="1040" y="257"/>
                  </a:lnTo>
                  <a:lnTo>
                    <a:pt x="1049" y="257"/>
                  </a:lnTo>
                  <a:lnTo>
                    <a:pt x="1058" y="257"/>
                  </a:lnTo>
                  <a:lnTo>
                    <a:pt x="1067" y="248"/>
                  </a:lnTo>
                  <a:lnTo>
                    <a:pt x="1076" y="248"/>
                  </a:lnTo>
                  <a:lnTo>
                    <a:pt x="1085" y="248"/>
                  </a:lnTo>
                  <a:lnTo>
                    <a:pt x="1095" y="239"/>
                  </a:lnTo>
                  <a:lnTo>
                    <a:pt x="1104" y="239"/>
                  </a:lnTo>
                  <a:lnTo>
                    <a:pt x="1113" y="239"/>
                  </a:lnTo>
                  <a:lnTo>
                    <a:pt x="1122" y="230"/>
                  </a:lnTo>
                  <a:lnTo>
                    <a:pt x="1131" y="230"/>
                  </a:lnTo>
                  <a:lnTo>
                    <a:pt x="1140" y="221"/>
                  </a:lnTo>
                  <a:lnTo>
                    <a:pt x="1149" y="221"/>
                  </a:lnTo>
                  <a:lnTo>
                    <a:pt x="1158" y="212"/>
                  </a:lnTo>
                  <a:lnTo>
                    <a:pt x="1167" y="212"/>
                  </a:lnTo>
                  <a:lnTo>
                    <a:pt x="1176" y="203"/>
                  </a:lnTo>
                  <a:lnTo>
                    <a:pt x="1185" y="203"/>
                  </a:lnTo>
                  <a:lnTo>
                    <a:pt x="1185" y="194"/>
                  </a:lnTo>
                  <a:lnTo>
                    <a:pt x="1194" y="194"/>
                  </a:lnTo>
                  <a:lnTo>
                    <a:pt x="1203" y="185"/>
                  </a:lnTo>
                  <a:lnTo>
                    <a:pt x="1212" y="185"/>
                  </a:lnTo>
                  <a:lnTo>
                    <a:pt x="1221" y="176"/>
                  </a:lnTo>
                  <a:lnTo>
                    <a:pt x="1230" y="176"/>
                  </a:lnTo>
                  <a:lnTo>
                    <a:pt x="1230" y="167"/>
                  </a:lnTo>
                  <a:lnTo>
                    <a:pt x="1239" y="157"/>
                  </a:lnTo>
                  <a:lnTo>
                    <a:pt x="1248" y="157"/>
                  </a:lnTo>
                  <a:lnTo>
                    <a:pt x="1257" y="148"/>
                  </a:lnTo>
                  <a:lnTo>
                    <a:pt x="1266" y="148"/>
                  </a:lnTo>
                  <a:lnTo>
                    <a:pt x="1266" y="139"/>
                  </a:lnTo>
                  <a:lnTo>
                    <a:pt x="1275" y="130"/>
                  </a:lnTo>
                  <a:lnTo>
                    <a:pt x="1284" y="121"/>
                  </a:lnTo>
                  <a:lnTo>
                    <a:pt x="1293" y="121"/>
                  </a:lnTo>
                  <a:lnTo>
                    <a:pt x="1293" y="112"/>
                  </a:lnTo>
                  <a:lnTo>
                    <a:pt x="1303" y="103"/>
                  </a:lnTo>
                  <a:lnTo>
                    <a:pt x="1312" y="103"/>
                  </a:lnTo>
                  <a:lnTo>
                    <a:pt x="1312" y="94"/>
                  </a:lnTo>
                  <a:lnTo>
                    <a:pt x="1321" y="85"/>
                  </a:lnTo>
                  <a:lnTo>
                    <a:pt x="1330" y="76"/>
                  </a:lnTo>
                  <a:lnTo>
                    <a:pt x="1330" y="67"/>
                  </a:lnTo>
                  <a:lnTo>
                    <a:pt x="1339" y="67"/>
                  </a:lnTo>
                  <a:lnTo>
                    <a:pt x="1348" y="58"/>
                  </a:lnTo>
                  <a:lnTo>
                    <a:pt x="1348" y="49"/>
                  </a:lnTo>
                  <a:lnTo>
                    <a:pt x="1357" y="40"/>
                  </a:lnTo>
                  <a:lnTo>
                    <a:pt x="1357" y="31"/>
                  </a:lnTo>
                  <a:lnTo>
                    <a:pt x="1366" y="22"/>
                  </a:lnTo>
                  <a:lnTo>
                    <a:pt x="1366" y="22"/>
                  </a:lnTo>
                  <a:lnTo>
                    <a:pt x="1375" y="13"/>
                  </a:lnTo>
                  <a:lnTo>
                    <a:pt x="1827" y="275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69804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968" name="Freeform 8"/>
            <p:cNvSpPr>
              <a:spLocks/>
            </p:cNvSpPr>
            <p:nvPr/>
          </p:nvSpPr>
          <p:spPr bwMode="auto">
            <a:xfrm>
              <a:off x="2881" y="1094"/>
              <a:ext cx="854" cy="1278"/>
            </a:xfrm>
            <a:custGeom>
              <a:avLst/>
              <a:gdLst>
                <a:gd name="T0" fmla="*/ 54 w 1058"/>
                <a:gd name="T1" fmla="*/ 0 h 1583"/>
                <a:gd name="T2" fmla="*/ 126 w 1058"/>
                <a:gd name="T3" fmla="*/ 9 h 1583"/>
                <a:gd name="T4" fmla="*/ 199 w 1058"/>
                <a:gd name="T5" fmla="*/ 18 h 1583"/>
                <a:gd name="T6" fmla="*/ 271 w 1058"/>
                <a:gd name="T7" fmla="*/ 36 h 1583"/>
                <a:gd name="T8" fmla="*/ 343 w 1058"/>
                <a:gd name="T9" fmla="*/ 54 h 1583"/>
                <a:gd name="T10" fmla="*/ 416 w 1058"/>
                <a:gd name="T11" fmla="*/ 82 h 1583"/>
                <a:gd name="T12" fmla="*/ 479 w 1058"/>
                <a:gd name="T13" fmla="*/ 118 h 1583"/>
                <a:gd name="T14" fmla="*/ 542 w 1058"/>
                <a:gd name="T15" fmla="*/ 145 h 1583"/>
                <a:gd name="T16" fmla="*/ 606 w 1058"/>
                <a:gd name="T17" fmla="*/ 190 h 1583"/>
                <a:gd name="T18" fmla="*/ 669 w 1058"/>
                <a:gd name="T19" fmla="*/ 235 h 1583"/>
                <a:gd name="T20" fmla="*/ 723 w 1058"/>
                <a:gd name="T21" fmla="*/ 281 h 1583"/>
                <a:gd name="T22" fmla="*/ 768 w 1058"/>
                <a:gd name="T23" fmla="*/ 335 h 1583"/>
                <a:gd name="T24" fmla="*/ 823 w 1058"/>
                <a:gd name="T25" fmla="*/ 389 h 1583"/>
                <a:gd name="T26" fmla="*/ 868 w 1058"/>
                <a:gd name="T27" fmla="*/ 452 h 1583"/>
                <a:gd name="T28" fmla="*/ 904 w 1058"/>
                <a:gd name="T29" fmla="*/ 507 h 1583"/>
                <a:gd name="T30" fmla="*/ 940 w 1058"/>
                <a:gd name="T31" fmla="*/ 579 h 1583"/>
                <a:gd name="T32" fmla="*/ 967 w 1058"/>
                <a:gd name="T33" fmla="*/ 642 h 1583"/>
                <a:gd name="T34" fmla="*/ 995 w 1058"/>
                <a:gd name="T35" fmla="*/ 715 h 1583"/>
                <a:gd name="T36" fmla="*/ 1022 w 1058"/>
                <a:gd name="T37" fmla="*/ 778 h 1583"/>
                <a:gd name="T38" fmla="*/ 1040 w 1058"/>
                <a:gd name="T39" fmla="*/ 850 h 1583"/>
                <a:gd name="T40" fmla="*/ 1049 w 1058"/>
                <a:gd name="T41" fmla="*/ 923 h 1583"/>
                <a:gd name="T42" fmla="*/ 1058 w 1058"/>
                <a:gd name="T43" fmla="*/ 1004 h 1583"/>
                <a:gd name="T44" fmla="*/ 1058 w 1058"/>
                <a:gd name="T45" fmla="*/ 1077 h 1583"/>
                <a:gd name="T46" fmla="*/ 1049 w 1058"/>
                <a:gd name="T47" fmla="*/ 1149 h 1583"/>
                <a:gd name="T48" fmla="*/ 1040 w 1058"/>
                <a:gd name="T49" fmla="*/ 1221 h 1583"/>
                <a:gd name="T50" fmla="*/ 1031 w 1058"/>
                <a:gd name="T51" fmla="*/ 1294 h 1583"/>
                <a:gd name="T52" fmla="*/ 1013 w 1058"/>
                <a:gd name="T53" fmla="*/ 1366 h 1583"/>
                <a:gd name="T54" fmla="*/ 986 w 1058"/>
                <a:gd name="T55" fmla="*/ 1438 h 1583"/>
                <a:gd name="T56" fmla="*/ 958 w 1058"/>
                <a:gd name="T57" fmla="*/ 1502 h 1583"/>
                <a:gd name="T58" fmla="*/ 922 w 1058"/>
                <a:gd name="T59" fmla="*/ 1565 h 1583"/>
                <a:gd name="T60" fmla="*/ 461 w 1058"/>
                <a:gd name="T61" fmla="*/ 1312 h 1583"/>
                <a:gd name="T62" fmla="*/ 479 w 1058"/>
                <a:gd name="T63" fmla="*/ 1276 h 1583"/>
                <a:gd name="T64" fmla="*/ 497 w 1058"/>
                <a:gd name="T65" fmla="*/ 1248 h 1583"/>
                <a:gd name="T66" fmla="*/ 506 w 1058"/>
                <a:gd name="T67" fmla="*/ 1212 h 1583"/>
                <a:gd name="T68" fmla="*/ 515 w 1058"/>
                <a:gd name="T69" fmla="*/ 1176 h 1583"/>
                <a:gd name="T70" fmla="*/ 524 w 1058"/>
                <a:gd name="T71" fmla="*/ 1140 h 1583"/>
                <a:gd name="T72" fmla="*/ 533 w 1058"/>
                <a:gd name="T73" fmla="*/ 1104 h 1583"/>
                <a:gd name="T74" fmla="*/ 533 w 1058"/>
                <a:gd name="T75" fmla="*/ 1068 h 1583"/>
                <a:gd name="T76" fmla="*/ 533 w 1058"/>
                <a:gd name="T77" fmla="*/ 1031 h 1583"/>
                <a:gd name="T78" fmla="*/ 524 w 1058"/>
                <a:gd name="T79" fmla="*/ 995 h 1583"/>
                <a:gd name="T80" fmla="*/ 524 w 1058"/>
                <a:gd name="T81" fmla="*/ 959 h 1583"/>
                <a:gd name="T82" fmla="*/ 515 w 1058"/>
                <a:gd name="T83" fmla="*/ 923 h 1583"/>
                <a:gd name="T84" fmla="*/ 506 w 1058"/>
                <a:gd name="T85" fmla="*/ 887 h 1583"/>
                <a:gd name="T86" fmla="*/ 488 w 1058"/>
                <a:gd name="T87" fmla="*/ 850 h 1583"/>
                <a:gd name="T88" fmla="*/ 470 w 1058"/>
                <a:gd name="T89" fmla="*/ 814 h 1583"/>
                <a:gd name="T90" fmla="*/ 452 w 1058"/>
                <a:gd name="T91" fmla="*/ 787 h 1583"/>
                <a:gd name="T92" fmla="*/ 434 w 1058"/>
                <a:gd name="T93" fmla="*/ 751 h 1583"/>
                <a:gd name="T94" fmla="*/ 416 w 1058"/>
                <a:gd name="T95" fmla="*/ 724 h 1583"/>
                <a:gd name="T96" fmla="*/ 389 w 1058"/>
                <a:gd name="T97" fmla="*/ 697 h 1583"/>
                <a:gd name="T98" fmla="*/ 361 w 1058"/>
                <a:gd name="T99" fmla="*/ 670 h 1583"/>
                <a:gd name="T100" fmla="*/ 334 w 1058"/>
                <a:gd name="T101" fmla="*/ 651 h 1583"/>
                <a:gd name="T102" fmla="*/ 307 w 1058"/>
                <a:gd name="T103" fmla="*/ 624 h 1583"/>
                <a:gd name="T104" fmla="*/ 271 w 1058"/>
                <a:gd name="T105" fmla="*/ 606 h 1583"/>
                <a:gd name="T106" fmla="*/ 244 w 1058"/>
                <a:gd name="T107" fmla="*/ 588 h 1583"/>
                <a:gd name="T108" fmla="*/ 208 w 1058"/>
                <a:gd name="T109" fmla="*/ 570 h 1583"/>
                <a:gd name="T110" fmla="*/ 171 w 1058"/>
                <a:gd name="T111" fmla="*/ 561 h 1583"/>
                <a:gd name="T112" fmla="*/ 135 w 1058"/>
                <a:gd name="T113" fmla="*/ 552 h 1583"/>
                <a:gd name="T114" fmla="*/ 99 w 1058"/>
                <a:gd name="T115" fmla="*/ 543 h 1583"/>
                <a:gd name="T116" fmla="*/ 63 w 1058"/>
                <a:gd name="T117" fmla="*/ 534 h 1583"/>
                <a:gd name="T118" fmla="*/ 27 w 1058"/>
                <a:gd name="T119" fmla="*/ 534 h 1583"/>
                <a:gd name="T120" fmla="*/ 0 w 1058"/>
                <a:gd name="T121" fmla="*/ 0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8" h="1583">
                  <a:moveTo>
                    <a:pt x="0" y="0"/>
                  </a:moveTo>
                  <a:lnTo>
                    <a:pt x="18" y="0"/>
                  </a:lnTo>
                  <a:lnTo>
                    <a:pt x="36" y="0"/>
                  </a:lnTo>
                  <a:lnTo>
                    <a:pt x="54" y="0"/>
                  </a:lnTo>
                  <a:lnTo>
                    <a:pt x="72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6" y="9"/>
                  </a:lnTo>
                  <a:lnTo>
                    <a:pt x="144" y="9"/>
                  </a:lnTo>
                  <a:lnTo>
                    <a:pt x="162" y="9"/>
                  </a:lnTo>
                  <a:lnTo>
                    <a:pt x="181" y="18"/>
                  </a:lnTo>
                  <a:lnTo>
                    <a:pt x="199" y="18"/>
                  </a:lnTo>
                  <a:lnTo>
                    <a:pt x="217" y="18"/>
                  </a:lnTo>
                  <a:lnTo>
                    <a:pt x="235" y="27"/>
                  </a:lnTo>
                  <a:lnTo>
                    <a:pt x="253" y="27"/>
                  </a:lnTo>
                  <a:lnTo>
                    <a:pt x="271" y="36"/>
                  </a:lnTo>
                  <a:lnTo>
                    <a:pt x="289" y="36"/>
                  </a:lnTo>
                  <a:lnTo>
                    <a:pt x="307" y="45"/>
                  </a:lnTo>
                  <a:lnTo>
                    <a:pt x="325" y="45"/>
                  </a:lnTo>
                  <a:lnTo>
                    <a:pt x="343" y="54"/>
                  </a:lnTo>
                  <a:lnTo>
                    <a:pt x="361" y="64"/>
                  </a:lnTo>
                  <a:lnTo>
                    <a:pt x="379" y="73"/>
                  </a:lnTo>
                  <a:lnTo>
                    <a:pt x="398" y="73"/>
                  </a:lnTo>
                  <a:lnTo>
                    <a:pt x="416" y="82"/>
                  </a:lnTo>
                  <a:lnTo>
                    <a:pt x="434" y="91"/>
                  </a:lnTo>
                  <a:lnTo>
                    <a:pt x="443" y="100"/>
                  </a:lnTo>
                  <a:lnTo>
                    <a:pt x="461" y="109"/>
                  </a:lnTo>
                  <a:lnTo>
                    <a:pt x="479" y="118"/>
                  </a:lnTo>
                  <a:lnTo>
                    <a:pt x="497" y="118"/>
                  </a:lnTo>
                  <a:lnTo>
                    <a:pt x="515" y="127"/>
                  </a:lnTo>
                  <a:lnTo>
                    <a:pt x="533" y="136"/>
                  </a:lnTo>
                  <a:lnTo>
                    <a:pt x="542" y="145"/>
                  </a:lnTo>
                  <a:lnTo>
                    <a:pt x="560" y="163"/>
                  </a:lnTo>
                  <a:lnTo>
                    <a:pt x="578" y="172"/>
                  </a:lnTo>
                  <a:lnTo>
                    <a:pt x="588" y="181"/>
                  </a:lnTo>
                  <a:lnTo>
                    <a:pt x="606" y="190"/>
                  </a:lnTo>
                  <a:lnTo>
                    <a:pt x="624" y="199"/>
                  </a:lnTo>
                  <a:lnTo>
                    <a:pt x="633" y="208"/>
                  </a:lnTo>
                  <a:lnTo>
                    <a:pt x="651" y="226"/>
                  </a:lnTo>
                  <a:lnTo>
                    <a:pt x="669" y="235"/>
                  </a:lnTo>
                  <a:lnTo>
                    <a:pt x="678" y="244"/>
                  </a:lnTo>
                  <a:lnTo>
                    <a:pt x="696" y="253"/>
                  </a:lnTo>
                  <a:lnTo>
                    <a:pt x="705" y="272"/>
                  </a:lnTo>
                  <a:lnTo>
                    <a:pt x="723" y="281"/>
                  </a:lnTo>
                  <a:lnTo>
                    <a:pt x="732" y="299"/>
                  </a:lnTo>
                  <a:lnTo>
                    <a:pt x="750" y="308"/>
                  </a:lnTo>
                  <a:lnTo>
                    <a:pt x="759" y="317"/>
                  </a:lnTo>
                  <a:lnTo>
                    <a:pt x="768" y="335"/>
                  </a:lnTo>
                  <a:lnTo>
                    <a:pt x="787" y="344"/>
                  </a:lnTo>
                  <a:lnTo>
                    <a:pt x="796" y="362"/>
                  </a:lnTo>
                  <a:lnTo>
                    <a:pt x="805" y="380"/>
                  </a:lnTo>
                  <a:lnTo>
                    <a:pt x="823" y="389"/>
                  </a:lnTo>
                  <a:lnTo>
                    <a:pt x="832" y="407"/>
                  </a:lnTo>
                  <a:lnTo>
                    <a:pt x="841" y="416"/>
                  </a:lnTo>
                  <a:lnTo>
                    <a:pt x="859" y="434"/>
                  </a:lnTo>
                  <a:lnTo>
                    <a:pt x="868" y="452"/>
                  </a:lnTo>
                  <a:lnTo>
                    <a:pt x="877" y="462"/>
                  </a:lnTo>
                  <a:lnTo>
                    <a:pt x="886" y="480"/>
                  </a:lnTo>
                  <a:lnTo>
                    <a:pt x="895" y="498"/>
                  </a:lnTo>
                  <a:lnTo>
                    <a:pt x="904" y="507"/>
                  </a:lnTo>
                  <a:lnTo>
                    <a:pt x="913" y="525"/>
                  </a:lnTo>
                  <a:lnTo>
                    <a:pt x="922" y="543"/>
                  </a:lnTo>
                  <a:lnTo>
                    <a:pt x="931" y="561"/>
                  </a:lnTo>
                  <a:lnTo>
                    <a:pt x="940" y="579"/>
                  </a:lnTo>
                  <a:lnTo>
                    <a:pt x="949" y="588"/>
                  </a:lnTo>
                  <a:lnTo>
                    <a:pt x="958" y="606"/>
                  </a:lnTo>
                  <a:lnTo>
                    <a:pt x="967" y="624"/>
                  </a:lnTo>
                  <a:lnTo>
                    <a:pt x="967" y="642"/>
                  </a:lnTo>
                  <a:lnTo>
                    <a:pt x="976" y="661"/>
                  </a:lnTo>
                  <a:lnTo>
                    <a:pt x="986" y="679"/>
                  </a:lnTo>
                  <a:lnTo>
                    <a:pt x="995" y="697"/>
                  </a:lnTo>
                  <a:lnTo>
                    <a:pt x="995" y="715"/>
                  </a:lnTo>
                  <a:lnTo>
                    <a:pt x="1004" y="733"/>
                  </a:lnTo>
                  <a:lnTo>
                    <a:pt x="1013" y="751"/>
                  </a:lnTo>
                  <a:lnTo>
                    <a:pt x="1013" y="760"/>
                  </a:lnTo>
                  <a:lnTo>
                    <a:pt x="1022" y="778"/>
                  </a:lnTo>
                  <a:lnTo>
                    <a:pt x="1022" y="796"/>
                  </a:lnTo>
                  <a:lnTo>
                    <a:pt x="1031" y="814"/>
                  </a:lnTo>
                  <a:lnTo>
                    <a:pt x="1031" y="832"/>
                  </a:lnTo>
                  <a:lnTo>
                    <a:pt x="1040" y="850"/>
                  </a:lnTo>
                  <a:lnTo>
                    <a:pt x="1040" y="869"/>
                  </a:lnTo>
                  <a:lnTo>
                    <a:pt x="1040" y="887"/>
                  </a:lnTo>
                  <a:lnTo>
                    <a:pt x="1049" y="905"/>
                  </a:lnTo>
                  <a:lnTo>
                    <a:pt x="1049" y="923"/>
                  </a:lnTo>
                  <a:lnTo>
                    <a:pt x="1049" y="950"/>
                  </a:lnTo>
                  <a:lnTo>
                    <a:pt x="1049" y="968"/>
                  </a:lnTo>
                  <a:lnTo>
                    <a:pt x="1049" y="986"/>
                  </a:lnTo>
                  <a:lnTo>
                    <a:pt x="1058" y="1004"/>
                  </a:lnTo>
                  <a:lnTo>
                    <a:pt x="1058" y="1022"/>
                  </a:lnTo>
                  <a:lnTo>
                    <a:pt x="1058" y="1040"/>
                  </a:lnTo>
                  <a:lnTo>
                    <a:pt x="1058" y="1058"/>
                  </a:lnTo>
                  <a:lnTo>
                    <a:pt x="1058" y="1077"/>
                  </a:lnTo>
                  <a:lnTo>
                    <a:pt x="1058" y="1095"/>
                  </a:lnTo>
                  <a:lnTo>
                    <a:pt x="1058" y="1113"/>
                  </a:lnTo>
                  <a:lnTo>
                    <a:pt x="1049" y="1131"/>
                  </a:lnTo>
                  <a:lnTo>
                    <a:pt x="1049" y="1149"/>
                  </a:lnTo>
                  <a:lnTo>
                    <a:pt x="1049" y="1167"/>
                  </a:lnTo>
                  <a:lnTo>
                    <a:pt x="1049" y="1185"/>
                  </a:lnTo>
                  <a:lnTo>
                    <a:pt x="1049" y="1203"/>
                  </a:lnTo>
                  <a:lnTo>
                    <a:pt x="1040" y="1221"/>
                  </a:lnTo>
                  <a:lnTo>
                    <a:pt x="1040" y="1239"/>
                  </a:lnTo>
                  <a:lnTo>
                    <a:pt x="1040" y="1257"/>
                  </a:lnTo>
                  <a:lnTo>
                    <a:pt x="1031" y="1276"/>
                  </a:lnTo>
                  <a:lnTo>
                    <a:pt x="1031" y="1294"/>
                  </a:lnTo>
                  <a:lnTo>
                    <a:pt x="1022" y="1312"/>
                  </a:lnTo>
                  <a:lnTo>
                    <a:pt x="1022" y="1330"/>
                  </a:lnTo>
                  <a:lnTo>
                    <a:pt x="1013" y="1348"/>
                  </a:lnTo>
                  <a:lnTo>
                    <a:pt x="1013" y="1366"/>
                  </a:lnTo>
                  <a:lnTo>
                    <a:pt x="1004" y="1384"/>
                  </a:lnTo>
                  <a:lnTo>
                    <a:pt x="995" y="1402"/>
                  </a:lnTo>
                  <a:lnTo>
                    <a:pt x="995" y="1420"/>
                  </a:lnTo>
                  <a:lnTo>
                    <a:pt x="986" y="1438"/>
                  </a:lnTo>
                  <a:lnTo>
                    <a:pt x="976" y="1456"/>
                  </a:lnTo>
                  <a:lnTo>
                    <a:pt x="967" y="1465"/>
                  </a:lnTo>
                  <a:lnTo>
                    <a:pt x="967" y="1484"/>
                  </a:lnTo>
                  <a:lnTo>
                    <a:pt x="958" y="1502"/>
                  </a:lnTo>
                  <a:lnTo>
                    <a:pt x="949" y="1520"/>
                  </a:lnTo>
                  <a:lnTo>
                    <a:pt x="940" y="1538"/>
                  </a:lnTo>
                  <a:lnTo>
                    <a:pt x="931" y="1556"/>
                  </a:lnTo>
                  <a:lnTo>
                    <a:pt x="922" y="1565"/>
                  </a:lnTo>
                  <a:lnTo>
                    <a:pt x="913" y="1583"/>
                  </a:lnTo>
                  <a:lnTo>
                    <a:pt x="596" y="1579"/>
                  </a:lnTo>
                  <a:lnTo>
                    <a:pt x="461" y="1321"/>
                  </a:lnTo>
                  <a:lnTo>
                    <a:pt x="461" y="1312"/>
                  </a:lnTo>
                  <a:lnTo>
                    <a:pt x="470" y="1303"/>
                  </a:lnTo>
                  <a:lnTo>
                    <a:pt x="470" y="1294"/>
                  </a:lnTo>
                  <a:lnTo>
                    <a:pt x="479" y="1285"/>
                  </a:lnTo>
                  <a:lnTo>
                    <a:pt x="479" y="1276"/>
                  </a:lnTo>
                  <a:lnTo>
                    <a:pt x="488" y="1267"/>
                  </a:lnTo>
                  <a:lnTo>
                    <a:pt x="488" y="1257"/>
                  </a:lnTo>
                  <a:lnTo>
                    <a:pt x="488" y="1248"/>
                  </a:lnTo>
                  <a:lnTo>
                    <a:pt x="497" y="1248"/>
                  </a:lnTo>
                  <a:lnTo>
                    <a:pt x="497" y="1239"/>
                  </a:lnTo>
                  <a:lnTo>
                    <a:pt x="506" y="1230"/>
                  </a:lnTo>
                  <a:lnTo>
                    <a:pt x="506" y="1221"/>
                  </a:lnTo>
                  <a:lnTo>
                    <a:pt x="506" y="1212"/>
                  </a:lnTo>
                  <a:lnTo>
                    <a:pt x="506" y="1203"/>
                  </a:lnTo>
                  <a:lnTo>
                    <a:pt x="515" y="1194"/>
                  </a:lnTo>
                  <a:lnTo>
                    <a:pt x="515" y="1185"/>
                  </a:lnTo>
                  <a:lnTo>
                    <a:pt x="515" y="1176"/>
                  </a:lnTo>
                  <a:lnTo>
                    <a:pt x="515" y="1167"/>
                  </a:lnTo>
                  <a:lnTo>
                    <a:pt x="524" y="1158"/>
                  </a:lnTo>
                  <a:lnTo>
                    <a:pt x="524" y="1149"/>
                  </a:lnTo>
                  <a:lnTo>
                    <a:pt x="524" y="1140"/>
                  </a:lnTo>
                  <a:lnTo>
                    <a:pt x="524" y="1131"/>
                  </a:lnTo>
                  <a:lnTo>
                    <a:pt x="524" y="1122"/>
                  </a:lnTo>
                  <a:lnTo>
                    <a:pt x="524" y="1113"/>
                  </a:lnTo>
                  <a:lnTo>
                    <a:pt x="533" y="1104"/>
                  </a:lnTo>
                  <a:lnTo>
                    <a:pt x="533" y="1095"/>
                  </a:lnTo>
                  <a:lnTo>
                    <a:pt x="533" y="1086"/>
                  </a:lnTo>
                  <a:lnTo>
                    <a:pt x="533" y="1077"/>
                  </a:lnTo>
                  <a:lnTo>
                    <a:pt x="533" y="1068"/>
                  </a:lnTo>
                  <a:lnTo>
                    <a:pt x="533" y="1058"/>
                  </a:lnTo>
                  <a:lnTo>
                    <a:pt x="533" y="1049"/>
                  </a:lnTo>
                  <a:lnTo>
                    <a:pt x="533" y="1040"/>
                  </a:lnTo>
                  <a:lnTo>
                    <a:pt x="533" y="1031"/>
                  </a:lnTo>
                  <a:lnTo>
                    <a:pt x="533" y="1022"/>
                  </a:lnTo>
                  <a:lnTo>
                    <a:pt x="533" y="1013"/>
                  </a:lnTo>
                  <a:lnTo>
                    <a:pt x="524" y="1004"/>
                  </a:lnTo>
                  <a:lnTo>
                    <a:pt x="524" y="995"/>
                  </a:lnTo>
                  <a:lnTo>
                    <a:pt x="524" y="986"/>
                  </a:lnTo>
                  <a:lnTo>
                    <a:pt x="524" y="977"/>
                  </a:lnTo>
                  <a:lnTo>
                    <a:pt x="524" y="968"/>
                  </a:lnTo>
                  <a:lnTo>
                    <a:pt x="524" y="959"/>
                  </a:lnTo>
                  <a:lnTo>
                    <a:pt x="515" y="950"/>
                  </a:lnTo>
                  <a:lnTo>
                    <a:pt x="515" y="941"/>
                  </a:lnTo>
                  <a:lnTo>
                    <a:pt x="515" y="932"/>
                  </a:lnTo>
                  <a:lnTo>
                    <a:pt x="515" y="923"/>
                  </a:lnTo>
                  <a:lnTo>
                    <a:pt x="506" y="914"/>
                  </a:lnTo>
                  <a:lnTo>
                    <a:pt x="506" y="905"/>
                  </a:lnTo>
                  <a:lnTo>
                    <a:pt x="506" y="896"/>
                  </a:lnTo>
                  <a:lnTo>
                    <a:pt x="506" y="887"/>
                  </a:lnTo>
                  <a:lnTo>
                    <a:pt x="497" y="878"/>
                  </a:lnTo>
                  <a:lnTo>
                    <a:pt x="497" y="869"/>
                  </a:lnTo>
                  <a:lnTo>
                    <a:pt x="488" y="859"/>
                  </a:lnTo>
                  <a:lnTo>
                    <a:pt x="488" y="850"/>
                  </a:lnTo>
                  <a:lnTo>
                    <a:pt x="488" y="841"/>
                  </a:lnTo>
                  <a:lnTo>
                    <a:pt x="479" y="832"/>
                  </a:lnTo>
                  <a:lnTo>
                    <a:pt x="479" y="823"/>
                  </a:lnTo>
                  <a:lnTo>
                    <a:pt x="470" y="814"/>
                  </a:lnTo>
                  <a:lnTo>
                    <a:pt x="470" y="814"/>
                  </a:lnTo>
                  <a:lnTo>
                    <a:pt x="461" y="805"/>
                  </a:lnTo>
                  <a:lnTo>
                    <a:pt x="461" y="796"/>
                  </a:lnTo>
                  <a:lnTo>
                    <a:pt x="452" y="787"/>
                  </a:lnTo>
                  <a:lnTo>
                    <a:pt x="452" y="778"/>
                  </a:lnTo>
                  <a:lnTo>
                    <a:pt x="443" y="769"/>
                  </a:lnTo>
                  <a:lnTo>
                    <a:pt x="443" y="760"/>
                  </a:lnTo>
                  <a:lnTo>
                    <a:pt x="434" y="751"/>
                  </a:lnTo>
                  <a:lnTo>
                    <a:pt x="434" y="751"/>
                  </a:lnTo>
                  <a:lnTo>
                    <a:pt x="425" y="742"/>
                  </a:lnTo>
                  <a:lnTo>
                    <a:pt x="416" y="733"/>
                  </a:lnTo>
                  <a:lnTo>
                    <a:pt x="416" y="724"/>
                  </a:lnTo>
                  <a:lnTo>
                    <a:pt x="407" y="715"/>
                  </a:lnTo>
                  <a:lnTo>
                    <a:pt x="398" y="715"/>
                  </a:lnTo>
                  <a:lnTo>
                    <a:pt x="398" y="706"/>
                  </a:lnTo>
                  <a:lnTo>
                    <a:pt x="389" y="697"/>
                  </a:lnTo>
                  <a:lnTo>
                    <a:pt x="379" y="688"/>
                  </a:lnTo>
                  <a:lnTo>
                    <a:pt x="379" y="688"/>
                  </a:lnTo>
                  <a:lnTo>
                    <a:pt x="370" y="679"/>
                  </a:lnTo>
                  <a:lnTo>
                    <a:pt x="361" y="670"/>
                  </a:lnTo>
                  <a:lnTo>
                    <a:pt x="352" y="670"/>
                  </a:lnTo>
                  <a:lnTo>
                    <a:pt x="352" y="661"/>
                  </a:lnTo>
                  <a:lnTo>
                    <a:pt x="343" y="651"/>
                  </a:lnTo>
                  <a:lnTo>
                    <a:pt x="334" y="651"/>
                  </a:lnTo>
                  <a:lnTo>
                    <a:pt x="325" y="642"/>
                  </a:lnTo>
                  <a:lnTo>
                    <a:pt x="316" y="633"/>
                  </a:lnTo>
                  <a:lnTo>
                    <a:pt x="316" y="633"/>
                  </a:lnTo>
                  <a:lnTo>
                    <a:pt x="307" y="624"/>
                  </a:lnTo>
                  <a:lnTo>
                    <a:pt x="298" y="624"/>
                  </a:lnTo>
                  <a:lnTo>
                    <a:pt x="289" y="615"/>
                  </a:lnTo>
                  <a:lnTo>
                    <a:pt x="280" y="615"/>
                  </a:lnTo>
                  <a:lnTo>
                    <a:pt x="271" y="606"/>
                  </a:lnTo>
                  <a:lnTo>
                    <a:pt x="271" y="606"/>
                  </a:lnTo>
                  <a:lnTo>
                    <a:pt x="262" y="597"/>
                  </a:lnTo>
                  <a:lnTo>
                    <a:pt x="253" y="597"/>
                  </a:lnTo>
                  <a:lnTo>
                    <a:pt x="244" y="588"/>
                  </a:lnTo>
                  <a:lnTo>
                    <a:pt x="235" y="588"/>
                  </a:lnTo>
                  <a:lnTo>
                    <a:pt x="226" y="579"/>
                  </a:lnTo>
                  <a:lnTo>
                    <a:pt x="217" y="579"/>
                  </a:lnTo>
                  <a:lnTo>
                    <a:pt x="208" y="570"/>
                  </a:lnTo>
                  <a:lnTo>
                    <a:pt x="199" y="570"/>
                  </a:lnTo>
                  <a:lnTo>
                    <a:pt x="190" y="570"/>
                  </a:lnTo>
                  <a:lnTo>
                    <a:pt x="181" y="561"/>
                  </a:lnTo>
                  <a:lnTo>
                    <a:pt x="171" y="561"/>
                  </a:lnTo>
                  <a:lnTo>
                    <a:pt x="162" y="561"/>
                  </a:lnTo>
                  <a:lnTo>
                    <a:pt x="153" y="552"/>
                  </a:lnTo>
                  <a:lnTo>
                    <a:pt x="144" y="552"/>
                  </a:lnTo>
                  <a:lnTo>
                    <a:pt x="135" y="552"/>
                  </a:lnTo>
                  <a:lnTo>
                    <a:pt x="126" y="543"/>
                  </a:lnTo>
                  <a:lnTo>
                    <a:pt x="117" y="543"/>
                  </a:lnTo>
                  <a:lnTo>
                    <a:pt x="108" y="543"/>
                  </a:lnTo>
                  <a:lnTo>
                    <a:pt x="99" y="543"/>
                  </a:lnTo>
                  <a:lnTo>
                    <a:pt x="90" y="543"/>
                  </a:lnTo>
                  <a:lnTo>
                    <a:pt x="81" y="534"/>
                  </a:lnTo>
                  <a:lnTo>
                    <a:pt x="72" y="534"/>
                  </a:lnTo>
                  <a:lnTo>
                    <a:pt x="63" y="534"/>
                  </a:lnTo>
                  <a:lnTo>
                    <a:pt x="54" y="534"/>
                  </a:lnTo>
                  <a:lnTo>
                    <a:pt x="45" y="534"/>
                  </a:lnTo>
                  <a:lnTo>
                    <a:pt x="36" y="534"/>
                  </a:lnTo>
                  <a:lnTo>
                    <a:pt x="27" y="534"/>
                  </a:lnTo>
                  <a:lnTo>
                    <a:pt x="18" y="534"/>
                  </a:lnTo>
                  <a:lnTo>
                    <a:pt x="9" y="534"/>
                  </a:lnTo>
                  <a:lnTo>
                    <a:pt x="0" y="53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EBAF00">
                    <a:gamma/>
                    <a:tint val="69804"/>
                    <a:invGamma/>
                  </a:srgbClr>
                </a:gs>
                <a:gs pos="100000">
                  <a:srgbClr val="EBA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970" name="Freeform 10"/>
            <p:cNvSpPr>
              <a:spLocks/>
            </p:cNvSpPr>
            <p:nvPr/>
          </p:nvSpPr>
          <p:spPr bwMode="auto">
            <a:xfrm>
              <a:off x="2034" y="1094"/>
              <a:ext cx="972" cy="1278"/>
            </a:xfrm>
            <a:custGeom>
              <a:avLst/>
              <a:gdLst>
                <a:gd name="T0" fmla="*/ 109 w 1205"/>
                <a:gd name="T1" fmla="*/ 1538 h 1583"/>
                <a:gd name="T2" fmla="*/ 82 w 1205"/>
                <a:gd name="T3" fmla="*/ 1465 h 1583"/>
                <a:gd name="T4" fmla="*/ 55 w 1205"/>
                <a:gd name="T5" fmla="*/ 1402 h 1583"/>
                <a:gd name="T6" fmla="*/ 37 w 1205"/>
                <a:gd name="T7" fmla="*/ 1330 h 1583"/>
                <a:gd name="T8" fmla="*/ 18 w 1205"/>
                <a:gd name="T9" fmla="*/ 1257 h 1583"/>
                <a:gd name="T10" fmla="*/ 9 w 1205"/>
                <a:gd name="T11" fmla="*/ 1185 h 1583"/>
                <a:gd name="T12" fmla="*/ 0 w 1205"/>
                <a:gd name="T13" fmla="*/ 1113 h 1583"/>
                <a:gd name="T14" fmla="*/ 0 w 1205"/>
                <a:gd name="T15" fmla="*/ 1040 h 1583"/>
                <a:gd name="T16" fmla="*/ 0 w 1205"/>
                <a:gd name="T17" fmla="*/ 968 h 1583"/>
                <a:gd name="T18" fmla="*/ 9 w 1205"/>
                <a:gd name="T19" fmla="*/ 887 h 1583"/>
                <a:gd name="T20" fmla="*/ 28 w 1205"/>
                <a:gd name="T21" fmla="*/ 814 h 1583"/>
                <a:gd name="T22" fmla="*/ 46 w 1205"/>
                <a:gd name="T23" fmla="*/ 751 h 1583"/>
                <a:gd name="T24" fmla="*/ 64 w 1205"/>
                <a:gd name="T25" fmla="*/ 679 h 1583"/>
                <a:gd name="T26" fmla="*/ 100 w 1205"/>
                <a:gd name="T27" fmla="*/ 606 h 1583"/>
                <a:gd name="T28" fmla="*/ 127 w 1205"/>
                <a:gd name="T29" fmla="*/ 543 h 1583"/>
                <a:gd name="T30" fmla="*/ 172 w 1205"/>
                <a:gd name="T31" fmla="*/ 480 h 1583"/>
                <a:gd name="T32" fmla="*/ 208 w 1205"/>
                <a:gd name="T33" fmla="*/ 416 h 1583"/>
                <a:gd name="T34" fmla="*/ 254 w 1205"/>
                <a:gd name="T35" fmla="*/ 362 h 1583"/>
                <a:gd name="T36" fmla="*/ 308 w 1205"/>
                <a:gd name="T37" fmla="*/ 308 h 1583"/>
                <a:gd name="T38" fmla="*/ 362 w 1205"/>
                <a:gd name="T39" fmla="*/ 253 h 1583"/>
                <a:gd name="T40" fmla="*/ 416 w 1205"/>
                <a:gd name="T41" fmla="*/ 208 h 1583"/>
                <a:gd name="T42" fmla="*/ 480 w 1205"/>
                <a:gd name="T43" fmla="*/ 172 h 1583"/>
                <a:gd name="T44" fmla="*/ 543 w 1205"/>
                <a:gd name="T45" fmla="*/ 127 h 1583"/>
                <a:gd name="T46" fmla="*/ 606 w 1205"/>
                <a:gd name="T47" fmla="*/ 100 h 1583"/>
                <a:gd name="T48" fmla="*/ 670 w 1205"/>
                <a:gd name="T49" fmla="*/ 73 h 1583"/>
                <a:gd name="T50" fmla="*/ 742 w 1205"/>
                <a:gd name="T51" fmla="*/ 45 h 1583"/>
                <a:gd name="T52" fmla="*/ 814 w 1205"/>
                <a:gd name="T53" fmla="*/ 27 h 1583"/>
                <a:gd name="T54" fmla="*/ 887 w 1205"/>
                <a:gd name="T55" fmla="*/ 9 h 1583"/>
                <a:gd name="T56" fmla="*/ 959 w 1205"/>
                <a:gd name="T57" fmla="*/ 0 h 1583"/>
                <a:gd name="T58" fmla="*/ 1032 w 1205"/>
                <a:gd name="T59" fmla="*/ 0 h 1583"/>
                <a:gd name="T60" fmla="*/ 1041 w 1205"/>
                <a:gd name="T61" fmla="*/ 534 h 1583"/>
                <a:gd name="T62" fmla="*/ 1004 w 1205"/>
                <a:gd name="T63" fmla="*/ 534 h 1583"/>
                <a:gd name="T64" fmla="*/ 968 w 1205"/>
                <a:gd name="T65" fmla="*/ 534 h 1583"/>
                <a:gd name="T66" fmla="*/ 932 w 1205"/>
                <a:gd name="T67" fmla="*/ 543 h 1583"/>
                <a:gd name="T68" fmla="*/ 896 w 1205"/>
                <a:gd name="T69" fmla="*/ 552 h 1583"/>
                <a:gd name="T70" fmla="*/ 860 w 1205"/>
                <a:gd name="T71" fmla="*/ 570 h 1583"/>
                <a:gd name="T72" fmla="*/ 833 w 1205"/>
                <a:gd name="T73" fmla="*/ 579 h 1583"/>
                <a:gd name="T74" fmla="*/ 796 w 1205"/>
                <a:gd name="T75" fmla="*/ 597 h 1583"/>
                <a:gd name="T76" fmla="*/ 760 w 1205"/>
                <a:gd name="T77" fmla="*/ 615 h 1583"/>
                <a:gd name="T78" fmla="*/ 733 w 1205"/>
                <a:gd name="T79" fmla="*/ 633 h 1583"/>
                <a:gd name="T80" fmla="*/ 706 w 1205"/>
                <a:gd name="T81" fmla="*/ 661 h 1583"/>
                <a:gd name="T82" fmla="*/ 679 w 1205"/>
                <a:gd name="T83" fmla="*/ 688 h 1583"/>
                <a:gd name="T84" fmla="*/ 652 w 1205"/>
                <a:gd name="T85" fmla="*/ 715 h 1583"/>
                <a:gd name="T86" fmla="*/ 634 w 1205"/>
                <a:gd name="T87" fmla="*/ 742 h 1583"/>
                <a:gd name="T88" fmla="*/ 606 w 1205"/>
                <a:gd name="T89" fmla="*/ 769 h 1583"/>
                <a:gd name="T90" fmla="*/ 588 w 1205"/>
                <a:gd name="T91" fmla="*/ 805 h 1583"/>
                <a:gd name="T92" fmla="*/ 570 w 1205"/>
                <a:gd name="T93" fmla="*/ 832 h 1583"/>
                <a:gd name="T94" fmla="*/ 561 w 1205"/>
                <a:gd name="T95" fmla="*/ 869 h 1583"/>
                <a:gd name="T96" fmla="*/ 543 w 1205"/>
                <a:gd name="T97" fmla="*/ 905 h 1583"/>
                <a:gd name="T98" fmla="*/ 534 w 1205"/>
                <a:gd name="T99" fmla="*/ 941 h 1583"/>
                <a:gd name="T100" fmla="*/ 525 w 1205"/>
                <a:gd name="T101" fmla="*/ 977 h 1583"/>
                <a:gd name="T102" fmla="*/ 525 w 1205"/>
                <a:gd name="T103" fmla="*/ 1013 h 1583"/>
                <a:gd name="T104" fmla="*/ 525 w 1205"/>
                <a:gd name="T105" fmla="*/ 1049 h 1583"/>
                <a:gd name="T106" fmla="*/ 525 w 1205"/>
                <a:gd name="T107" fmla="*/ 1086 h 1583"/>
                <a:gd name="T108" fmla="*/ 525 w 1205"/>
                <a:gd name="T109" fmla="*/ 1122 h 1583"/>
                <a:gd name="T110" fmla="*/ 534 w 1205"/>
                <a:gd name="T111" fmla="*/ 1158 h 1583"/>
                <a:gd name="T112" fmla="*/ 543 w 1205"/>
                <a:gd name="T113" fmla="*/ 1194 h 1583"/>
                <a:gd name="T114" fmla="*/ 552 w 1205"/>
                <a:gd name="T115" fmla="*/ 1230 h 1583"/>
                <a:gd name="T116" fmla="*/ 561 w 1205"/>
                <a:gd name="T117" fmla="*/ 1257 h 1583"/>
                <a:gd name="T118" fmla="*/ 579 w 1205"/>
                <a:gd name="T119" fmla="*/ 1294 h 1583"/>
                <a:gd name="T120" fmla="*/ 268 w 1205"/>
                <a:gd name="T121" fmla="*/ 1280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05" h="1583">
                  <a:moveTo>
                    <a:pt x="136" y="1583"/>
                  </a:moveTo>
                  <a:lnTo>
                    <a:pt x="127" y="1565"/>
                  </a:lnTo>
                  <a:lnTo>
                    <a:pt x="118" y="1556"/>
                  </a:lnTo>
                  <a:lnTo>
                    <a:pt x="109" y="1538"/>
                  </a:lnTo>
                  <a:lnTo>
                    <a:pt x="109" y="1520"/>
                  </a:lnTo>
                  <a:lnTo>
                    <a:pt x="100" y="1502"/>
                  </a:lnTo>
                  <a:lnTo>
                    <a:pt x="91" y="1484"/>
                  </a:lnTo>
                  <a:lnTo>
                    <a:pt x="82" y="1465"/>
                  </a:lnTo>
                  <a:lnTo>
                    <a:pt x="73" y="1456"/>
                  </a:lnTo>
                  <a:lnTo>
                    <a:pt x="64" y="1438"/>
                  </a:lnTo>
                  <a:lnTo>
                    <a:pt x="64" y="1420"/>
                  </a:lnTo>
                  <a:lnTo>
                    <a:pt x="55" y="1402"/>
                  </a:lnTo>
                  <a:lnTo>
                    <a:pt x="46" y="1384"/>
                  </a:lnTo>
                  <a:lnTo>
                    <a:pt x="46" y="1366"/>
                  </a:lnTo>
                  <a:lnTo>
                    <a:pt x="37" y="1348"/>
                  </a:lnTo>
                  <a:lnTo>
                    <a:pt x="37" y="1330"/>
                  </a:lnTo>
                  <a:lnTo>
                    <a:pt x="28" y="1312"/>
                  </a:lnTo>
                  <a:lnTo>
                    <a:pt x="28" y="1294"/>
                  </a:lnTo>
                  <a:lnTo>
                    <a:pt x="18" y="1276"/>
                  </a:lnTo>
                  <a:lnTo>
                    <a:pt x="18" y="1257"/>
                  </a:lnTo>
                  <a:lnTo>
                    <a:pt x="18" y="1239"/>
                  </a:lnTo>
                  <a:lnTo>
                    <a:pt x="9" y="1221"/>
                  </a:lnTo>
                  <a:lnTo>
                    <a:pt x="9" y="1203"/>
                  </a:lnTo>
                  <a:lnTo>
                    <a:pt x="9" y="1185"/>
                  </a:lnTo>
                  <a:lnTo>
                    <a:pt x="0" y="1167"/>
                  </a:lnTo>
                  <a:lnTo>
                    <a:pt x="0" y="1149"/>
                  </a:lnTo>
                  <a:lnTo>
                    <a:pt x="0" y="1131"/>
                  </a:lnTo>
                  <a:lnTo>
                    <a:pt x="0" y="1113"/>
                  </a:lnTo>
                  <a:lnTo>
                    <a:pt x="0" y="1095"/>
                  </a:lnTo>
                  <a:lnTo>
                    <a:pt x="0" y="1077"/>
                  </a:lnTo>
                  <a:lnTo>
                    <a:pt x="0" y="1058"/>
                  </a:lnTo>
                  <a:lnTo>
                    <a:pt x="0" y="1040"/>
                  </a:lnTo>
                  <a:lnTo>
                    <a:pt x="0" y="1022"/>
                  </a:lnTo>
                  <a:lnTo>
                    <a:pt x="0" y="1004"/>
                  </a:lnTo>
                  <a:lnTo>
                    <a:pt x="0" y="986"/>
                  </a:lnTo>
                  <a:lnTo>
                    <a:pt x="0" y="968"/>
                  </a:lnTo>
                  <a:lnTo>
                    <a:pt x="0" y="950"/>
                  </a:lnTo>
                  <a:lnTo>
                    <a:pt x="9" y="923"/>
                  </a:lnTo>
                  <a:lnTo>
                    <a:pt x="9" y="905"/>
                  </a:lnTo>
                  <a:lnTo>
                    <a:pt x="9" y="887"/>
                  </a:lnTo>
                  <a:lnTo>
                    <a:pt x="18" y="869"/>
                  </a:lnTo>
                  <a:lnTo>
                    <a:pt x="18" y="850"/>
                  </a:lnTo>
                  <a:lnTo>
                    <a:pt x="18" y="832"/>
                  </a:lnTo>
                  <a:lnTo>
                    <a:pt x="28" y="814"/>
                  </a:lnTo>
                  <a:lnTo>
                    <a:pt x="28" y="796"/>
                  </a:lnTo>
                  <a:lnTo>
                    <a:pt x="37" y="778"/>
                  </a:lnTo>
                  <a:lnTo>
                    <a:pt x="37" y="760"/>
                  </a:lnTo>
                  <a:lnTo>
                    <a:pt x="46" y="751"/>
                  </a:lnTo>
                  <a:lnTo>
                    <a:pt x="46" y="733"/>
                  </a:lnTo>
                  <a:lnTo>
                    <a:pt x="55" y="715"/>
                  </a:lnTo>
                  <a:lnTo>
                    <a:pt x="64" y="697"/>
                  </a:lnTo>
                  <a:lnTo>
                    <a:pt x="64" y="679"/>
                  </a:lnTo>
                  <a:lnTo>
                    <a:pt x="73" y="661"/>
                  </a:lnTo>
                  <a:lnTo>
                    <a:pt x="82" y="642"/>
                  </a:lnTo>
                  <a:lnTo>
                    <a:pt x="91" y="624"/>
                  </a:lnTo>
                  <a:lnTo>
                    <a:pt x="100" y="606"/>
                  </a:lnTo>
                  <a:lnTo>
                    <a:pt x="109" y="588"/>
                  </a:lnTo>
                  <a:lnTo>
                    <a:pt x="109" y="579"/>
                  </a:lnTo>
                  <a:lnTo>
                    <a:pt x="118" y="561"/>
                  </a:lnTo>
                  <a:lnTo>
                    <a:pt x="127" y="543"/>
                  </a:lnTo>
                  <a:lnTo>
                    <a:pt x="136" y="525"/>
                  </a:lnTo>
                  <a:lnTo>
                    <a:pt x="145" y="507"/>
                  </a:lnTo>
                  <a:lnTo>
                    <a:pt x="154" y="498"/>
                  </a:lnTo>
                  <a:lnTo>
                    <a:pt x="172" y="480"/>
                  </a:lnTo>
                  <a:lnTo>
                    <a:pt x="181" y="462"/>
                  </a:lnTo>
                  <a:lnTo>
                    <a:pt x="190" y="452"/>
                  </a:lnTo>
                  <a:lnTo>
                    <a:pt x="199" y="434"/>
                  </a:lnTo>
                  <a:lnTo>
                    <a:pt x="208" y="416"/>
                  </a:lnTo>
                  <a:lnTo>
                    <a:pt x="217" y="407"/>
                  </a:lnTo>
                  <a:lnTo>
                    <a:pt x="236" y="389"/>
                  </a:lnTo>
                  <a:lnTo>
                    <a:pt x="245" y="380"/>
                  </a:lnTo>
                  <a:lnTo>
                    <a:pt x="254" y="362"/>
                  </a:lnTo>
                  <a:lnTo>
                    <a:pt x="272" y="344"/>
                  </a:lnTo>
                  <a:lnTo>
                    <a:pt x="281" y="335"/>
                  </a:lnTo>
                  <a:lnTo>
                    <a:pt x="290" y="317"/>
                  </a:lnTo>
                  <a:lnTo>
                    <a:pt x="308" y="308"/>
                  </a:lnTo>
                  <a:lnTo>
                    <a:pt x="317" y="299"/>
                  </a:lnTo>
                  <a:lnTo>
                    <a:pt x="335" y="281"/>
                  </a:lnTo>
                  <a:lnTo>
                    <a:pt x="344" y="272"/>
                  </a:lnTo>
                  <a:lnTo>
                    <a:pt x="362" y="253"/>
                  </a:lnTo>
                  <a:lnTo>
                    <a:pt x="371" y="244"/>
                  </a:lnTo>
                  <a:lnTo>
                    <a:pt x="389" y="235"/>
                  </a:lnTo>
                  <a:lnTo>
                    <a:pt x="407" y="226"/>
                  </a:lnTo>
                  <a:lnTo>
                    <a:pt x="416" y="208"/>
                  </a:lnTo>
                  <a:lnTo>
                    <a:pt x="435" y="199"/>
                  </a:lnTo>
                  <a:lnTo>
                    <a:pt x="444" y="190"/>
                  </a:lnTo>
                  <a:lnTo>
                    <a:pt x="462" y="181"/>
                  </a:lnTo>
                  <a:lnTo>
                    <a:pt x="480" y="172"/>
                  </a:lnTo>
                  <a:lnTo>
                    <a:pt x="498" y="163"/>
                  </a:lnTo>
                  <a:lnTo>
                    <a:pt x="507" y="145"/>
                  </a:lnTo>
                  <a:lnTo>
                    <a:pt x="525" y="136"/>
                  </a:lnTo>
                  <a:lnTo>
                    <a:pt x="543" y="127"/>
                  </a:lnTo>
                  <a:lnTo>
                    <a:pt x="561" y="118"/>
                  </a:lnTo>
                  <a:lnTo>
                    <a:pt x="570" y="118"/>
                  </a:lnTo>
                  <a:lnTo>
                    <a:pt x="588" y="109"/>
                  </a:lnTo>
                  <a:lnTo>
                    <a:pt x="606" y="100"/>
                  </a:lnTo>
                  <a:lnTo>
                    <a:pt x="625" y="91"/>
                  </a:lnTo>
                  <a:lnTo>
                    <a:pt x="643" y="82"/>
                  </a:lnTo>
                  <a:lnTo>
                    <a:pt x="661" y="73"/>
                  </a:lnTo>
                  <a:lnTo>
                    <a:pt x="670" y="73"/>
                  </a:lnTo>
                  <a:lnTo>
                    <a:pt x="688" y="64"/>
                  </a:lnTo>
                  <a:lnTo>
                    <a:pt x="706" y="54"/>
                  </a:lnTo>
                  <a:lnTo>
                    <a:pt x="724" y="45"/>
                  </a:lnTo>
                  <a:lnTo>
                    <a:pt x="742" y="45"/>
                  </a:lnTo>
                  <a:lnTo>
                    <a:pt x="760" y="36"/>
                  </a:lnTo>
                  <a:lnTo>
                    <a:pt x="778" y="36"/>
                  </a:lnTo>
                  <a:lnTo>
                    <a:pt x="796" y="27"/>
                  </a:lnTo>
                  <a:lnTo>
                    <a:pt x="814" y="27"/>
                  </a:lnTo>
                  <a:lnTo>
                    <a:pt x="833" y="18"/>
                  </a:lnTo>
                  <a:lnTo>
                    <a:pt x="851" y="18"/>
                  </a:lnTo>
                  <a:lnTo>
                    <a:pt x="869" y="18"/>
                  </a:lnTo>
                  <a:lnTo>
                    <a:pt x="887" y="9"/>
                  </a:lnTo>
                  <a:lnTo>
                    <a:pt x="905" y="9"/>
                  </a:lnTo>
                  <a:lnTo>
                    <a:pt x="923" y="9"/>
                  </a:lnTo>
                  <a:lnTo>
                    <a:pt x="941" y="0"/>
                  </a:lnTo>
                  <a:lnTo>
                    <a:pt x="959" y="0"/>
                  </a:lnTo>
                  <a:lnTo>
                    <a:pt x="977" y="0"/>
                  </a:lnTo>
                  <a:lnTo>
                    <a:pt x="995" y="0"/>
                  </a:lnTo>
                  <a:lnTo>
                    <a:pt x="1013" y="0"/>
                  </a:lnTo>
                  <a:lnTo>
                    <a:pt x="1032" y="0"/>
                  </a:lnTo>
                  <a:lnTo>
                    <a:pt x="1050" y="0"/>
                  </a:lnTo>
                  <a:lnTo>
                    <a:pt x="1205" y="269"/>
                  </a:lnTo>
                  <a:lnTo>
                    <a:pt x="1050" y="534"/>
                  </a:lnTo>
                  <a:lnTo>
                    <a:pt x="1041" y="534"/>
                  </a:lnTo>
                  <a:lnTo>
                    <a:pt x="1032" y="534"/>
                  </a:lnTo>
                  <a:lnTo>
                    <a:pt x="1022" y="534"/>
                  </a:lnTo>
                  <a:lnTo>
                    <a:pt x="1013" y="534"/>
                  </a:lnTo>
                  <a:lnTo>
                    <a:pt x="1004" y="534"/>
                  </a:lnTo>
                  <a:lnTo>
                    <a:pt x="995" y="534"/>
                  </a:lnTo>
                  <a:lnTo>
                    <a:pt x="986" y="534"/>
                  </a:lnTo>
                  <a:lnTo>
                    <a:pt x="977" y="534"/>
                  </a:lnTo>
                  <a:lnTo>
                    <a:pt x="968" y="534"/>
                  </a:lnTo>
                  <a:lnTo>
                    <a:pt x="959" y="543"/>
                  </a:lnTo>
                  <a:lnTo>
                    <a:pt x="950" y="543"/>
                  </a:lnTo>
                  <a:lnTo>
                    <a:pt x="941" y="543"/>
                  </a:lnTo>
                  <a:lnTo>
                    <a:pt x="932" y="543"/>
                  </a:lnTo>
                  <a:lnTo>
                    <a:pt x="923" y="543"/>
                  </a:lnTo>
                  <a:lnTo>
                    <a:pt x="914" y="552"/>
                  </a:lnTo>
                  <a:lnTo>
                    <a:pt x="905" y="552"/>
                  </a:lnTo>
                  <a:lnTo>
                    <a:pt x="896" y="552"/>
                  </a:lnTo>
                  <a:lnTo>
                    <a:pt x="887" y="561"/>
                  </a:lnTo>
                  <a:lnTo>
                    <a:pt x="878" y="561"/>
                  </a:lnTo>
                  <a:lnTo>
                    <a:pt x="869" y="561"/>
                  </a:lnTo>
                  <a:lnTo>
                    <a:pt x="860" y="570"/>
                  </a:lnTo>
                  <a:lnTo>
                    <a:pt x="851" y="570"/>
                  </a:lnTo>
                  <a:lnTo>
                    <a:pt x="842" y="570"/>
                  </a:lnTo>
                  <a:lnTo>
                    <a:pt x="833" y="579"/>
                  </a:lnTo>
                  <a:lnTo>
                    <a:pt x="833" y="579"/>
                  </a:lnTo>
                  <a:lnTo>
                    <a:pt x="823" y="588"/>
                  </a:lnTo>
                  <a:lnTo>
                    <a:pt x="814" y="588"/>
                  </a:lnTo>
                  <a:lnTo>
                    <a:pt x="805" y="597"/>
                  </a:lnTo>
                  <a:lnTo>
                    <a:pt x="796" y="597"/>
                  </a:lnTo>
                  <a:lnTo>
                    <a:pt x="787" y="606"/>
                  </a:lnTo>
                  <a:lnTo>
                    <a:pt x="778" y="606"/>
                  </a:lnTo>
                  <a:lnTo>
                    <a:pt x="769" y="615"/>
                  </a:lnTo>
                  <a:lnTo>
                    <a:pt x="760" y="615"/>
                  </a:lnTo>
                  <a:lnTo>
                    <a:pt x="760" y="624"/>
                  </a:lnTo>
                  <a:lnTo>
                    <a:pt x="751" y="624"/>
                  </a:lnTo>
                  <a:lnTo>
                    <a:pt x="742" y="633"/>
                  </a:lnTo>
                  <a:lnTo>
                    <a:pt x="733" y="633"/>
                  </a:lnTo>
                  <a:lnTo>
                    <a:pt x="724" y="642"/>
                  </a:lnTo>
                  <a:lnTo>
                    <a:pt x="715" y="651"/>
                  </a:lnTo>
                  <a:lnTo>
                    <a:pt x="715" y="651"/>
                  </a:lnTo>
                  <a:lnTo>
                    <a:pt x="706" y="661"/>
                  </a:lnTo>
                  <a:lnTo>
                    <a:pt x="697" y="670"/>
                  </a:lnTo>
                  <a:lnTo>
                    <a:pt x="688" y="670"/>
                  </a:lnTo>
                  <a:lnTo>
                    <a:pt x="688" y="679"/>
                  </a:lnTo>
                  <a:lnTo>
                    <a:pt x="679" y="688"/>
                  </a:lnTo>
                  <a:lnTo>
                    <a:pt x="670" y="688"/>
                  </a:lnTo>
                  <a:lnTo>
                    <a:pt x="661" y="697"/>
                  </a:lnTo>
                  <a:lnTo>
                    <a:pt x="661" y="706"/>
                  </a:lnTo>
                  <a:lnTo>
                    <a:pt x="652" y="715"/>
                  </a:lnTo>
                  <a:lnTo>
                    <a:pt x="643" y="715"/>
                  </a:lnTo>
                  <a:lnTo>
                    <a:pt x="643" y="724"/>
                  </a:lnTo>
                  <a:lnTo>
                    <a:pt x="634" y="733"/>
                  </a:lnTo>
                  <a:lnTo>
                    <a:pt x="634" y="742"/>
                  </a:lnTo>
                  <a:lnTo>
                    <a:pt x="625" y="751"/>
                  </a:lnTo>
                  <a:lnTo>
                    <a:pt x="615" y="751"/>
                  </a:lnTo>
                  <a:lnTo>
                    <a:pt x="615" y="760"/>
                  </a:lnTo>
                  <a:lnTo>
                    <a:pt x="606" y="769"/>
                  </a:lnTo>
                  <a:lnTo>
                    <a:pt x="606" y="778"/>
                  </a:lnTo>
                  <a:lnTo>
                    <a:pt x="597" y="787"/>
                  </a:lnTo>
                  <a:lnTo>
                    <a:pt x="597" y="796"/>
                  </a:lnTo>
                  <a:lnTo>
                    <a:pt x="588" y="805"/>
                  </a:lnTo>
                  <a:lnTo>
                    <a:pt x="588" y="814"/>
                  </a:lnTo>
                  <a:lnTo>
                    <a:pt x="579" y="814"/>
                  </a:lnTo>
                  <a:lnTo>
                    <a:pt x="579" y="823"/>
                  </a:lnTo>
                  <a:lnTo>
                    <a:pt x="570" y="832"/>
                  </a:lnTo>
                  <a:lnTo>
                    <a:pt x="570" y="841"/>
                  </a:lnTo>
                  <a:lnTo>
                    <a:pt x="561" y="850"/>
                  </a:lnTo>
                  <a:lnTo>
                    <a:pt x="561" y="859"/>
                  </a:lnTo>
                  <a:lnTo>
                    <a:pt x="561" y="869"/>
                  </a:lnTo>
                  <a:lnTo>
                    <a:pt x="552" y="878"/>
                  </a:lnTo>
                  <a:lnTo>
                    <a:pt x="552" y="887"/>
                  </a:lnTo>
                  <a:lnTo>
                    <a:pt x="552" y="896"/>
                  </a:lnTo>
                  <a:lnTo>
                    <a:pt x="543" y="905"/>
                  </a:lnTo>
                  <a:lnTo>
                    <a:pt x="543" y="914"/>
                  </a:lnTo>
                  <a:lnTo>
                    <a:pt x="543" y="923"/>
                  </a:lnTo>
                  <a:lnTo>
                    <a:pt x="534" y="932"/>
                  </a:lnTo>
                  <a:lnTo>
                    <a:pt x="534" y="941"/>
                  </a:lnTo>
                  <a:lnTo>
                    <a:pt x="534" y="950"/>
                  </a:lnTo>
                  <a:lnTo>
                    <a:pt x="534" y="959"/>
                  </a:lnTo>
                  <a:lnTo>
                    <a:pt x="534" y="968"/>
                  </a:lnTo>
                  <a:lnTo>
                    <a:pt x="525" y="977"/>
                  </a:lnTo>
                  <a:lnTo>
                    <a:pt x="525" y="986"/>
                  </a:lnTo>
                  <a:lnTo>
                    <a:pt x="525" y="995"/>
                  </a:lnTo>
                  <a:lnTo>
                    <a:pt x="525" y="1004"/>
                  </a:lnTo>
                  <a:lnTo>
                    <a:pt x="525" y="1013"/>
                  </a:lnTo>
                  <a:lnTo>
                    <a:pt x="525" y="1022"/>
                  </a:lnTo>
                  <a:lnTo>
                    <a:pt x="525" y="1031"/>
                  </a:lnTo>
                  <a:lnTo>
                    <a:pt x="525" y="1040"/>
                  </a:lnTo>
                  <a:lnTo>
                    <a:pt x="525" y="1049"/>
                  </a:lnTo>
                  <a:lnTo>
                    <a:pt x="525" y="1058"/>
                  </a:lnTo>
                  <a:lnTo>
                    <a:pt x="525" y="1068"/>
                  </a:lnTo>
                  <a:lnTo>
                    <a:pt x="525" y="1077"/>
                  </a:lnTo>
                  <a:lnTo>
                    <a:pt x="525" y="1086"/>
                  </a:lnTo>
                  <a:lnTo>
                    <a:pt x="525" y="1095"/>
                  </a:lnTo>
                  <a:lnTo>
                    <a:pt x="525" y="1104"/>
                  </a:lnTo>
                  <a:lnTo>
                    <a:pt x="525" y="1113"/>
                  </a:lnTo>
                  <a:lnTo>
                    <a:pt x="525" y="1122"/>
                  </a:lnTo>
                  <a:lnTo>
                    <a:pt x="525" y="1131"/>
                  </a:lnTo>
                  <a:lnTo>
                    <a:pt x="525" y="1140"/>
                  </a:lnTo>
                  <a:lnTo>
                    <a:pt x="534" y="1149"/>
                  </a:lnTo>
                  <a:lnTo>
                    <a:pt x="534" y="1158"/>
                  </a:lnTo>
                  <a:lnTo>
                    <a:pt x="534" y="1167"/>
                  </a:lnTo>
                  <a:lnTo>
                    <a:pt x="534" y="1176"/>
                  </a:lnTo>
                  <a:lnTo>
                    <a:pt x="534" y="1185"/>
                  </a:lnTo>
                  <a:lnTo>
                    <a:pt x="543" y="1194"/>
                  </a:lnTo>
                  <a:lnTo>
                    <a:pt x="543" y="1203"/>
                  </a:lnTo>
                  <a:lnTo>
                    <a:pt x="543" y="1212"/>
                  </a:lnTo>
                  <a:lnTo>
                    <a:pt x="552" y="1221"/>
                  </a:lnTo>
                  <a:lnTo>
                    <a:pt x="552" y="1230"/>
                  </a:lnTo>
                  <a:lnTo>
                    <a:pt x="552" y="1239"/>
                  </a:lnTo>
                  <a:lnTo>
                    <a:pt x="561" y="1248"/>
                  </a:lnTo>
                  <a:lnTo>
                    <a:pt x="561" y="1248"/>
                  </a:lnTo>
                  <a:lnTo>
                    <a:pt x="561" y="1257"/>
                  </a:lnTo>
                  <a:lnTo>
                    <a:pt x="570" y="1267"/>
                  </a:lnTo>
                  <a:lnTo>
                    <a:pt x="570" y="1276"/>
                  </a:lnTo>
                  <a:lnTo>
                    <a:pt x="579" y="1285"/>
                  </a:lnTo>
                  <a:lnTo>
                    <a:pt x="579" y="1294"/>
                  </a:lnTo>
                  <a:lnTo>
                    <a:pt x="588" y="1303"/>
                  </a:lnTo>
                  <a:lnTo>
                    <a:pt x="588" y="1312"/>
                  </a:lnTo>
                  <a:lnTo>
                    <a:pt x="597" y="1321"/>
                  </a:lnTo>
                  <a:lnTo>
                    <a:pt x="268" y="1280"/>
                  </a:lnTo>
                  <a:lnTo>
                    <a:pt x="136" y="158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977" name="Freeform 17"/>
            <p:cNvSpPr>
              <a:spLocks/>
            </p:cNvSpPr>
            <p:nvPr/>
          </p:nvSpPr>
          <p:spPr bwMode="gray">
            <a:xfrm rot="3500886">
              <a:off x="2186" y="1978"/>
              <a:ext cx="239" cy="477"/>
            </a:xfrm>
            <a:custGeom>
              <a:avLst/>
              <a:gdLst>
                <a:gd name="T0" fmla="*/ 240 w 336"/>
                <a:gd name="T1" fmla="*/ 0 h 672"/>
                <a:gd name="T2" fmla="*/ 0 w 336"/>
                <a:gd name="T3" fmla="*/ 336 h 672"/>
                <a:gd name="T4" fmla="*/ 240 w 336"/>
                <a:gd name="T5" fmla="*/ 672 h 672"/>
                <a:gd name="T6" fmla="*/ 336 w 336"/>
                <a:gd name="T7" fmla="*/ 672 h 672"/>
                <a:gd name="T8" fmla="*/ 96 w 336"/>
                <a:gd name="T9" fmla="*/ 336 h 672"/>
                <a:gd name="T10" fmla="*/ 336 w 336"/>
                <a:gd name="T11" fmla="*/ 0 h 672"/>
                <a:gd name="T12" fmla="*/ 240 w 336"/>
                <a:gd name="T13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672">
                  <a:moveTo>
                    <a:pt x="240" y="0"/>
                  </a:moveTo>
                  <a:lnTo>
                    <a:pt x="0" y="336"/>
                  </a:lnTo>
                  <a:lnTo>
                    <a:pt x="240" y="672"/>
                  </a:lnTo>
                  <a:lnTo>
                    <a:pt x="336" y="672"/>
                  </a:lnTo>
                  <a:lnTo>
                    <a:pt x="96" y="336"/>
                  </a:lnTo>
                  <a:lnTo>
                    <a:pt x="336" y="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80978" name="Oval 18"/>
            <p:cNvSpPr>
              <a:spLocks noChangeArrowheads="1"/>
            </p:cNvSpPr>
            <p:nvPr/>
          </p:nvSpPr>
          <p:spPr bwMode="auto">
            <a:xfrm>
              <a:off x="2459" y="1525"/>
              <a:ext cx="849" cy="847"/>
            </a:xfrm>
            <a:prstGeom prst="ellipse">
              <a:avLst/>
            </a:prstGeom>
            <a:noFill/>
            <a:ln w="76200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anchor="ctr"/>
            <a:lstStyle/>
            <a:p>
              <a:endParaRPr lang="en-GB"/>
            </a:p>
          </p:txBody>
        </p:sp>
        <p:sp>
          <p:nvSpPr>
            <p:cNvPr id="680980" name="Rectangle 20"/>
            <p:cNvSpPr>
              <a:spLocks noChangeArrowheads="1"/>
            </p:cNvSpPr>
            <p:nvPr/>
          </p:nvSpPr>
          <p:spPr bwMode="auto">
            <a:xfrm rot="-43200000">
              <a:off x="3347" y="1448"/>
              <a:ext cx="16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3600">
                  <a:solidFill>
                    <a:schemeClr val="bg1"/>
                  </a:solidFill>
                  <a:ea typeface="MS PGothic" pitchFamily="34" charset="-128"/>
                </a:rPr>
                <a:t>2</a:t>
              </a:r>
              <a:endParaRPr lang="en-US" sz="3600" b="0">
                <a:solidFill>
                  <a:schemeClr val="bg1"/>
                </a:solidFill>
                <a:ea typeface="MS PGothic" pitchFamily="34" charset="-128"/>
              </a:endParaRPr>
            </a:p>
          </p:txBody>
        </p:sp>
        <p:sp>
          <p:nvSpPr>
            <p:cNvPr id="680981" name="Rectangle 21"/>
            <p:cNvSpPr>
              <a:spLocks noChangeArrowheads="1"/>
            </p:cNvSpPr>
            <p:nvPr/>
          </p:nvSpPr>
          <p:spPr bwMode="auto">
            <a:xfrm rot="-43200000">
              <a:off x="2274" y="1448"/>
              <a:ext cx="16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3600">
                  <a:solidFill>
                    <a:schemeClr val="bg1"/>
                  </a:solidFill>
                  <a:ea typeface="MS PGothic" pitchFamily="34" charset="-128"/>
                </a:rPr>
                <a:t>1</a:t>
              </a:r>
              <a:endParaRPr lang="en-US" sz="3600" b="0">
                <a:solidFill>
                  <a:schemeClr val="bg1"/>
                </a:solidFill>
                <a:ea typeface="MS PGothic" pitchFamily="34" charset="-128"/>
              </a:endParaRPr>
            </a:p>
          </p:txBody>
        </p:sp>
        <p:sp>
          <p:nvSpPr>
            <p:cNvPr id="680993" name="Oval 33"/>
            <p:cNvSpPr>
              <a:spLocks noChangeArrowheads="1"/>
            </p:cNvSpPr>
            <p:nvPr/>
          </p:nvSpPr>
          <p:spPr bwMode="auto">
            <a:xfrm>
              <a:off x="2022" y="1088"/>
              <a:ext cx="1725" cy="1722"/>
            </a:xfrm>
            <a:prstGeom prst="ellipse">
              <a:avLst/>
            </a:prstGeom>
            <a:noFill/>
            <a:ln w="76200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anchor="ctr"/>
            <a:lstStyle/>
            <a:p>
              <a:endParaRPr lang="en-GB"/>
            </a:p>
          </p:txBody>
        </p:sp>
        <p:sp>
          <p:nvSpPr>
            <p:cNvPr id="680994" name="Rectangle 34"/>
            <p:cNvSpPr>
              <a:spLocks noChangeArrowheads="1"/>
            </p:cNvSpPr>
            <p:nvPr/>
          </p:nvSpPr>
          <p:spPr bwMode="auto">
            <a:xfrm rot="-43200000">
              <a:off x="2801" y="2419"/>
              <a:ext cx="16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3600">
                  <a:solidFill>
                    <a:schemeClr val="bg1"/>
                  </a:solidFill>
                  <a:ea typeface="MS PGothic" pitchFamily="34" charset="-128"/>
                </a:rPr>
                <a:t>3</a:t>
              </a:r>
              <a:endParaRPr lang="en-US" sz="3600" b="0">
                <a:solidFill>
                  <a:schemeClr val="bg1"/>
                </a:solidFill>
                <a:ea typeface="MS PGothic" pitchFamily="34" charset="-128"/>
              </a:endParaRPr>
            </a:p>
          </p:txBody>
        </p:sp>
      </p:grpSp>
      <p:sp>
        <p:nvSpPr>
          <p:cNvPr id="680997" name="Rectangle 37"/>
          <p:cNvSpPr>
            <a:spLocks noChangeArrowheads="1"/>
          </p:cNvSpPr>
          <p:nvPr/>
        </p:nvSpPr>
        <p:spPr bwMode="auto">
          <a:xfrm>
            <a:off x="382588" y="1681820"/>
            <a:ext cx="2566987" cy="1925912"/>
          </a:xfrm>
          <a:prstGeom prst="rect">
            <a:avLst/>
          </a:pr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 anchor="ctr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800" dirty="0">
                <a:solidFill>
                  <a:schemeClr val="accent2"/>
                </a:solidFill>
                <a:ea typeface="MS PGothic" pitchFamily="34" charset="-128"/>
              </a:rPr>
              <a:t>1. </a:t>
            </a:r>
            <a:r>
              <a:rPr lang="en-US" sz="1800" dirty="0" smtClean="0">
                <a:solidFill>
                  <a:schemeClr val="accent2"/>
                </a:solidFill>
                <a:ea typeface="MS PGothic" pitchFamily="34" charset="-128"/>
              </a:rPr>
              <a:t>Pricing Process</a:t>
            </a:r>
            <a:endParaRPr lang="en-US" sz="1500" dirty="0" smtClean="0">
              <a:solidFill>
                <a:schemeClr val="accent2"/>
              </a:solidFill>
              <a:ea typeface="MS PGothic" pitchFamily="34" charset="-128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500" dirty="0" smtClean="0">
                <a:solidFill>
                  <a:schemeClr val="tx1"/>
                </a:solidFill>
                <a:ea typeface="MS PGothic" pitchFamily="34" charset="-128"/>
              </a:rPr>
              <a:t>Assumptions made during the pricing process</a:t>
            </a: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</a:pPr>
            <a:r>
              <a:rPr lang="en-US" sz="1400" dirty="0" smtClean="0">
                <a:ea typeface="MS PGothic" pitchFamily="34" charset="-128"/>
              </a:rPr>
              <a:t>Loss Ratio</a:t>
            </a:r>
            <a:endParaRPr lang="en-US" sz="1400" b="0" dirty="0">
              <a:solidFill>
                <a:schemeClr val="tx1"/>
              </a:solidFill>
              <a:ea typeface="MS PGothic" pitchFamily="34" charset="-128"/>
            </a:endParaRP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</a:pPr>
            <a:r>
              <a:rPr lang="en-US" sz="1400" b="0" dirty="0" smtClean="0">
                <a:solidFill>
                  <a:schemeClr val="tx1"/>
                </a:solidFill>
                <a:ea typeface="MS PGothic" pitchFamily="34" charset="-128"/>
              </a:rPr>
              <a:t>Business Mix</a:t>
            </a: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</a:pPr>
            <a:r>
              <a:rPr lang="en-US" sz="1400" dirty="0" smtClean="0">
                <a:ea typeface="MS PGothic" pitchFamily="34" charset="-128"/>
              </a:rPr>
              <a:t>Discounts on policies</a:t>
            </a: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</a:pPr>
            <a:r>
              <a:rPr lang="en-US" sz="1400" b="0" dirty="0" smtClean="0">
                <a:solidFill>
                  <a:schemeClr val="tx1"/>
                </a:solidFill>
                <a:ea typeface="MS PGothic" pitchFamily="34" charset="-128"/>
              </a:rPr>
              <a:t>…</a:t>
            </a:r>
            <a:endParaRPr lang="en-US" sz="1400" b="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680998" name="Line 38"/>
          <p:cNvSpPr>
            <a:spLocks noChangeShapeType="1"/>
          </p:cNvSpPr>
          <p:nvPr/>
        </p:nvSpPr>
        <p:spPr bwMode="auto">
          <a:xfrm>
            <a:off x="2951163" y="1726693"/>
            <a:ext cx="0" cy="183616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0999" name="Line 39"/>
          <p:cNvSpPr>
            <a:spLocks noChangeShapeType="1"/>
          </p:cNvSpPr>
          <p:nvPr/>
        </p:nvSpPr>
        <p:spPr bwMode="auto">
          <a:xfrm flipV="1">
            <a:off x="2951163" y="2644775"/>
            <a:ext cx="3571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1000" name="Oval 40"/>
          <p:cNvSpPr>
            <a:spLocks noChangeArrowheads="1"/>
          </p:cNvSpPr>
          <p:nvPr/>
        </p:nvSpPr>
        <p:spPr bwMode="auto">
          <a:xfrm>
            <a:off x="3281363" y="2590800"/>
            <a:ext cx="109537" cy="1095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1001" name="Rectangle 41"/>
          <p:cNvSpPr>
            <a:spLocks noChangeArrowheads="1"/>
          </p:cNvSpPr>
          <p:nvPr/>
        </p:nvSpPr>
        <p:spPr bwMode="auto">
          <a:xfrm>
            <a:off x="6188075" y="2099242"/>
            <a:ext cx="2566988" cy="1091068"/>
          </a:xfrm>
          <a:prstGeom prst="rect">
            <a:avLst/>
          </a:pr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 anchor="ctr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800" dirty="0">
                <a:solidFill>
                  <a:schemeClr val="accent2"/>
                </a:solidFill>
                <a:ea typeface="MS PGothic" pitchFamily="34" charset="-128"/>
              </a:rPr>
              <a:t>2. </a:t>
            </a:r>
            <a:r>
              <a:rPr lang="en-US" dirty="0" smtClean="0">
                <a:solidFill>
                  <a:schemeClr val="accent2"/>
                </a:solidFill>
                <a:ea typeface="MS PGothic" pitchFamily="34" charset="-128"/>
              </a:rPr>
              <a:t>Monitor Experience</a:t>
            </a:r>
            <a:endParaRPr lang="en-US" sz="1500" dirty="0">
              <a:solidFill>
                <a:schemeClr val="accent2"/>
              </a:solidFill>
              <a:ea typeface="MS PGothic" pitchFamily="34" charset="-128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500" dirty="0" smtClean="0">
                <a:solidFill>
                  <a:schemeClr val="tx1"/>
                </a:solidFill>
                <a:ea typeface="MS PGothic" pitchFamily="34" charset="-128"/>
              </a:rPr>
              <a:t>Monitoring parameters and v</a:t>
            </a:r>
            <a:r>
              <a:rPr lang="en-US" sz="1400" dirty="0" smtClean="0">
                <a:ea typeface="MS PGothic" pitchFamily="34" charset="-128"/>
              </a:rPr>
              <a:t>alidating the assumptions made</a:t>
            </a:r>
            <a:endParaRPr lang="en-US" sz="1400" b="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681002" name="Line 42"/>
          <p:cNvSpPr>
            <a:spLocks noChangeShapeType="1"/>
          </p:cNvSpPr>
          <p:nvPr/>
        </p:nvSpPr>
        <p:spPr bwMode="auto">
          <a:xfrm>
            <a:off x="6176963" y="2104501"/>
            <a:ext cx="0" cy="103646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1003" name="Oval 43"/>
          <p:cNvSpPr>
            <a:spLocks noChangeArrowheads="1"/>
          </p:cNvSpPr>
          <p:nvPr/>
        </p:nvSpPr>
        <p:spPr bwMode="auto">
          <a:xfrm>
            <a:off x="5765800" y="2590800"/>
            <a:ext cx="109538" cy="1095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1004" name="Line 44"/>
          <p:cNvSpPr>
            <a:spLocks noChangeShapeType="1"/>
          </p:cNvSpPr>
          <p:nvPr/>
        </p:nvSpPr>
        <p:spPr bwMode="auto">
          <a:xfrm flipV="1">
            <a:off x="5822950" y="2644775"/>
            <a:ext cx="3651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1005" name="Rectangle 45"/>
          <p:cNvSpPr>
            <a:spLocks noChangeArrowheads="1"/>
          </p:cNvSpPr>
          <p:nvPr/>
        </p:nvSpPr>
        <p:spPr bwMode="auto">
          <a:xfrm>
            <a:off x="2866051" y="4725144"/>
            <a:ext cx="3416661" cy="1796646"/>
          </a:xfrm>
          <a:prstGeom prst="rect">
            <a:avLst/>
          </a:pr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800" dirty="0">
                <a:solidFill>
                  <a:schemeClr val="accent2"/>
                </a:solidFill>
                <a:ea typeface="MS PGothic" pitchFamily="34" charset="-128"/>
              </a:rPr>
              <a:t>3. </a:t>
            </a:r>
            <a:r>
              <a:rPr lang="en-US" dirty="0" smtClean="0">
                <a:solidFill>
                  <a:schemeClr val="accent2"/>
                </a:solidFill>
                <a:ea typeface="MS PGothic" pitchFamily="34" charset="-128"/>
              </a:rPr>
              <a:t>Reserving Process</a:t>
            </a:r>
            <a:endParaRPr lang="en-US" sz="1500" dirty="0">
              <a:solidFill>
                <a:schemeClr val="accent2"/>
              </a:solidFill>
              <a:ea typeface="MS PGothic" pitchFamily="34" charset="-128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500" dirty="0" smtClean="0">
                <a:solidFill>
                  <a:schemeClr val="tx1"/>
                </a:solidFill>
                <a:ea typeface="MS PGothic" pitchFamily="34" charset="-128"/>
              </a:rPr>
              <a:t>Amend the assumption consisten</a:t>
            </a:r>
            <a:r>
              <a:rPr lang="en-US" sz="1500" dirty="0" smtClean="0">
                <a:ea typeface="MS PGothic" pitchFamily="34" charset="-128"/>
              </a:rPr>
              <a:t>t with </a:t>
            </a:r>
            <a:r>
              <a:rPr lang="en-US" sz="1500" dirty="0" smtClean="0">
                <a:solidFill>
                  <a:schemeClr val="tx1"/>
                </a:solidFill>
                <a:ea typeface="MS PGothic" pitchFamily="34" charset="-128"/>
              </a:rPr>
              <a:t>experience</a:t>
            </a:r>
            <a:endParaRPr lang="en-US" sz="1500" dirty="0">
              <a:solidFill>
                <a:schemeClr val="tx1"/>
              </a:solidFill>
              <a:ea typeface="MS PGothic" pitchFamily="34" charset="-128"/>
            </a:endParaRP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</a:pPr>
            <a:r>
              <a:rPr lang="en-US" sz="1400" b="0" dirty="0" smtClean="0">
                <a:solidFill>
                  <a:schemeClr val="tx1"/>
                </a:solidFill>
                <a:ea typeface="MS PGothic" pitchFamily="34" charset="-128"/>
              </a:rPr>
              <a:t>Adjust Prior LR for BF if discounts offered are greater</a:t>
            </a: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</a:pPr>
            <a:r>
              <a:rPr lang="en-US" sz="1400" dirty="0" smtClean="0">
                <a:ea typeface="MS PGothic" pitchFamily="34" charset="-128"/>
              </a:rPr>
              <a:t>Re-grouping of data to remove distortions</a:t>
            </a:r>
            <a:endParaRPr lang="en-US" sz="1400" b="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681006" name="Line 46"/>
          <p:cNvSpPr>
            <a:spLocks noChangeShapeType="1"/>
          </p:cNvSpPr>
          <p:nvPr/>
        </p:nvSpPr>
        <p:spPr bwMode="auto">
          <a:xfrm rot="5400000">
            <a:off x="4594969" y="3030548"/>
            <a:ext cx="0" cy="338919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1007" name="Oval 47"/>
          <p:cNvSpPr>
            <a:spLocks noChangeArrowheads="1"/>
          </p:cNvSpPr>
          <p:nvPr/>
        </p:nvSpPr>
        <p:spPr bwMode="auto">
          <a:xfrm>
            <a:off x="4524375" y="4381500"/>
            <a:ext cx="109538" cy="1095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1008" name="Line 48"/>
          <p:cNvSpPr>
            <a:spLocks noChangeShapeType="1"/>
          </p:cNvSpPr>
          <p:nvPr/>
        </p:nvSpPr>
        <p:spPr bwMode="auto">
          <a:xfrm rot="16200000" flipV="1">
            <a:off x="4434731" y="4580731"/>
            <a:ext cx="288031" cy="79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82997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43347-FB03-438D-8B91-F8EA28469CDC}" type="slidenum">
              <a:rPr lang="en-US"/>
              <a:pPr/>
              <a:t>13</a:t>
            </a:fld>
            <a:endParaRPr lang="en-US"/>
          </a:p>
        </p:txBody>
      </p:sp>
      <p:sp>
        <p:nvSpPr>
          <p:cNvPr id="258059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Assessing Reserve Inadequacy – Stochastic Reserving</a:t>
            </a:r>
            <a:endParaRPr lang="en-US" dirty="0"/>
          </a:p>
        </p:txBody>
      </p:sp>
      <p:sp>
        <p:nvSpPr>
          <p:cNvPr id="258064" name="Rectangle 16"/>
          <p:cNvSpPr>
            <a:spLocks noChangeArrowheads="1"/>
          </p:cNvSpPr>
          <p:nvPr/>
        </p:nvSpPr>
        <p:spPr bwMode="gray">
          <a:xfrm>
            <a:off x="517525" y="2041525"/>
            <a:ext cx="3984625" cy="2189163"/>
          </a:xfrm>
          <a:prstGeom prst="rect">
            <a:avLst/>
          </a:prstGeom>
          <a:solidFill>
            <a:srgbClr val="DEDEDE"/>
          </a:solidFill>
          <a:ln w="762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91440" bIns="91440"/>
          <a:lstStyle/>
          <a:p>
            <a:r>
              <a:rPr lang="en-US" sz="1600" dirty="0" smtClean="0">
                <a:solidFill>
                  <a:schemeClr val="accent2"/>
                </a:solidFill>
                <a:ea typeface="MS PGothic" pitchFamily="34" charset="-128"/>
              </a:rPr>
              <a:t>Relative and Absolute reserve </a:t>
            </a:r>
          </a:p>
          <a:p>
            <a:r>
              <a:rPr lang="en-US" sz="1600" dirty="0" smtClean="0">
                <a:solidFill>
                  <a:schemeClr val="accent2"/>
                </a:solidFill>
                <a:ea typeface="MS PGothic" pitchFamily="34" charset="-128"/>
              </a:rPr>
              <a:t>inadequacy</a:t>
            </a:r>
            <a:endParaRPr lang="en-US" sz="1600" dirty="0" smtClean="0">
              <a:solidFill>
                <a:schemeClr val="accent2"/>
              </a:solidFill>
              <a:ea typeface="MS PGothic" pitchFamily="34" charset="-128"/>
            </a:endParaRPr>
          </a:p>
          <a:p>
            <a:endParaRPr lang="en-US" sz="1600" dirty="0">
              <a:solidFill>
                <a:schemeClr val="accent2"/>
              </a:solidFill>
              <a:ea typeface="MS PGothic" pitchFamily="34" charset="-128"/>
            </a:endParaRPr>
          </a:p>
        </p:txBody>
      </p:sp>
      <p:sp>
        <p:nvSpPr>
          <p:cNvPr id="258065" name="Rectangle 17"/>
          <p:cNvSpPr>
            <a:spLocks noChangeArrowheads="1"/>
          </p:cNvSpPr>
          <p:nvPr/>
        </p:nvSpPr>
        <p:spPr bwMode="gray">
          <a:xfrm>
            <a:off x="4498975" y="2041525"/>
            <a:ext cx="3984625" cy="2189163"/>
          </a:xfrm>
          <a:prstGeom prst="rect">
            <a:avLst/>
          </a:prstGeom>
          <a:solidFill>
            <a:srgbClr val="DEDEDE"/>
          </a:solidFill>
          <a:ln w="762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91440" bIns="91440"/>
          <a:lstStyle/>
          <a:p>
            <a:pPr algn="r"/>
            <a:r>
              <a:rPr lang="en-US" sz="1600" dirty="0" smtClean="0">
                <a:solidFill>
                  <a:schemeClr val="accent2"/>
                </a:solidFill>
                <a:ea typeface="MS PGothic" pitchFamily="34" charset="-128"/>
              </a:rPr>
              <a:t>Compare reasonableness of </a:t>
            </a:r>
          </a:p>
          <a:p>
            <a:pPr algn="r"/>
            <a:r>
              <a:rPr lang="en-US" sz="1600" dirty="0" smtClean="0">
                <a:solidFill>
                  <a:schemeClr val="accent2"/>
                </a:solidFill>
                <a:ea typeface="MS PGothic" pitchFamily="34" charset="-128"/>
              </a:rPr>
              <a:t>different methods</a:t>
            </a:r>
            <a:endParaRPr lang="en-US" sz="1600" dirty="0">
              <a:solidFill>
                <a:schemeClr val="accent2"/>
              </a:solidFill>
              <a:ea typeface="MS PGothic" pitchFamily="34" charset="-128"/>
            </a:endParaRPr>
          </a:p>
        </p:txBody>
      </p:sp>
      <p:sp>
        <p:nvSpPr>
          <p:cNvPr id="258074" name="Text Box 26"/>
          <p:cNvSpPr txBox="1">
            <a:spLocks noChangeArrowheads="1"/>
          </p:cNvSpPr>
          <p:nvPr/>
        </p:nvSpPr>
        <p:spPr bwMode="gray">
          <a:xfrm>
            <a:off x="565151" y="2611810"/>
            <a:ext cx="2350666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91440" bIns="91440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6238" indent="-146050" defTabSz="7620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703263" indent="-212725" defTabSz="7620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defTabSz="7620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286000" defTabSz="7620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743200" defTabSz="762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200400" defTabSz="762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57600" defTabSz="762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14800" defTabSz="762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171450" indent="-171450" eaLnBrk="0" hangingPunct="0">
              <a:lnSpc>
                <a:spcPct val="100000"/>
              </a:lnSpc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SzPct val="120000"/>
              <a:buFont typeface="Arial" pitchFamily="34" charset="0"/>
              <a:buChar char="•"/>
            </a:pPr>
            <a:r>
              <a:rPr lang="en-US" sz="1200" b="0" dirty="0" smtClean="0">
                <a:ea typeface="MS PGothic" pitchFamily="34" charset="-128"/>
              </a:rPr>
              <a:t>The reserve distribution can be used to provide a confidence level for a given reserve amount</a:t>
            </a:r>
          </a:p>
          <a:p>
            <a:pPr marL="171450" indent="-171450" eaLnBrk="0" hangingPunct="0">
              <a:lnSpc>
                <a:spcPct val="100000"/>
              </a:lnSpc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SzPct val="120000"/>
              <a:buFont typeface="Arial" pitchFamily="34" charset="0"/>
              <a:buChar char="•"/>
            </a:pPr>
            <a:r>
              <a:rPr lang="en-US" sz="1200" dirty="0" smtClean="0">
                <a:ea typeface="MS PGothic" pitchFamily="34" charset="-128"/>
              </a:rPr>
              <a:t>Can ascertain if the claim movements are material</a:t>
            </a:r>
            <a:endParaRPr lang="en-US" sz="1200" b="0" dirty="0" smtClean="0">
              <a:ea typeface="MS PGothic" pitchFamily="34" charset="-128"/>
            </a:endParaRPr>
          </a:p>
          <a:p>
            <a:pPr marL="171450" indent="-171450" eaLnBrk="0" hangingPunct="0">
              <a:lnSpc>
                <a:spcPct val="100000"/>
              </a:lnSpc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SzPct val="120000"/>
              <a:buFont typeface="Arial" pitchFamily="34" charset="0"/>
              <a:buChar char="•"/>
            </a:pPr>
            <a:endParaRPr lang="en-US" sz="1200" b="0" dirty="0">
              <a:ea typeface="MS PGothic" pitchFamily="34" charset="-128"/>
            </a:endParaRPr>
          </a:p>
        </p:txBody>
      </p:sp>
      <p:sp>
        <p:nvSpPr>
          <p:cNvPr id="258075" name="Text Box 27"/>
          <p:cNvSpPr txBox="1">
            <a:spLocks noChangeArrowheads="1"/>
          </p:cNvSpPr>
          <p:nvPr/>
        </p:nvSpPr>
        <p:spPr bwMode="gray">
          <a:xfrm>
            <a:off x="5643116" y="2539802"/>
            <a:ext cx="281731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91440" bIns="91440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6238" indent="-146050" defTabSz="7620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703263" indent="-212725" defTabSz="7620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defTabSz="7620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286000" defTabSz="7620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743200" defTabSz="762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200400" defTabSz="762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57600" defTabSz="762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14800" defTabSz="762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171450" indent="-171450" algn="r" eaLnBrk="0" hangingPunct="0">
              <a:lnSpc>
                <a:spcPct val="100000"/>
              </a:lnSpc>
              <a:spcBef>
                <a:spcPct val="50000"/>
              </a:spcBef>
              <a:buClr>
                <a:schemeClr val="tx1">
                  <a:lumMod val="50000"/>
                  <a:lumOff val="50000"/>
                </a:schemeClr>
              </a:buClr>
              <a:buSzPct val="120000"/>
              <a:buFont typeface="Arial" pitchFamily="34" charset="0"/>
              <a:buChar char="•"/>
            </a:pPr>
            <a:r>
              <a:rPr lang="en-US" sz="1200" dirty="0" smtClean="0">
                <a:ea typeface="MS PGothic" pitchFamily="34" charset="-128"/>
              </a:rPr>
              <a:t>The adequacy of the two methods can be compared using the results from the stochastic reserving method</a:t>
            </a:r>
            <a:endParaRPr lang="en-US" sz="1200" b="0" dirty="0">
              <a:ea typeface="MS PGothic" pitchFamily="34" charset="-128"/>
            </a:endParaRPr>
          </a:p>
        </p:txBody>
      </p:sp>
      <p:sp>
        <p:nvSpPr>
          <p:cNvPr id="258078" name="Oval 30"/>
          <p:cNvSpPr>
            <a:spLocks noChangeArrowheads="1"/>
          </p:cNvSpPr>
          <p:nvPr/>
        </p:nvSpPr>
        <p:spPr bwMode="gray">
          <a:xfrm rot="-2686466">
            <a:off x="3302000" y="1939925"/>
            <a:ext cx="2395538" cy="2395538"/>
          </a:xfrm>
          <a:prstGeom prst="ellipse">
            <a:avLst/>
          </a:prstGeom>
          <a:noFill/>
          <a:ln w="95250" algn="ctr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258079" name="AutoShape 31"/>
          <p:cNvSpPr>
            <a:spLocks noChangeArrowheads="1"/>
          </p:cNvSpPr>
          <p:nvPr/>
        </p:nvSpPr>
        <p:spPr bwMode="auto">
          <a:xfrm rot="-5405262">
            <a:off x="2887663" y="2784475"/>
            <a:ext cx="515937" cy="709613"/>
          </a:xfrm>
          <a:prstGeom prst="upArrow">
            <a:avLst>
              <a:gd name="adj1" fmla="val 61676"/>
              <a:gd name="adj2" fmla="val 4455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anchor="ctr"/>
          <a:lstStyle/>
          <a:p>
            <a:endParaRPr lang="en-GB"/>
          </a:p>
        </p:txBody>
      </p:sp>
      <p:sp>
        <p:nvSpPr>
          <p:cNvPr id="258080" name="AutoShape 32"/>
          <p:cNvSpPr>
            <a:spLocks noChangeArrowheads="1"/>
          </p:cNvSpPr>
          <p:nvPr/>
        </p:nvSpPr>
        <p:spPr bwMode="auto">
          <a:xfrm rot="16194738" flipV="1">
            <a:off x="5595938" y="2779712"/>
            <a:ext cx="515938" cy="709613"/>
          </a:xfrm>
          <a:prstGeom prst="upArrow">
            <a:avLst>
              <a:gd name="adj1" fmla="val 61676"/>
              <a:gd name="adj2" fmla="val 4455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anchor="ctr"/>
          <a:lstStyle/>
          <a:p>
            <a:endParaRPr lang="en-GB"/>
          </a:p>
        </p:txBody>
      </p:sp>
      <p:sp>
        <p:nvSpPr>
          <p:cNvPr id="258081" name="Oval 33"/>
          <p:cNvSpPr>
            <a:spLocks noChangeArrowheads="1"/>
          </p:cNvSpPr>
          <p:nvPr/>
        </p:nvSpPr>
        <p:spPr bwMode="gray">
          <a:xfrm>
            <a:off x="3346450" y="1984375"/>
            <a:ext cx="2306638" cy="230663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34902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ea typeface="MS PGothic" pitchFamily="34" charset="-128"/>
              </a:rPr>
              <a:t>Stochastic Reserving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49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2F39C-F053-42E6-828C-D12C416CCFA2}" type="slidenum">
              <a:rPr lang="en-US"/>
              <a:pPr/>
              <a:t>14</a:t>
            </a:fld>
            <a:endParaRPr lang="en-US"/>
          </a:p>
        </p:txBody>
      </p:sp>
      <p:sp>
        <p:nvSpPr>
          <p:cNvPr id="587804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Solvency II thought?</a:t>
            </a:r>
            <a:endParaRPr lang="en-US" dirty="0"/>
          </a:p>
        </p:txBody>
      </p:sp>
      <p:graphicFrame>
        <p:nvGraphicFramePr>
          <p:cNvPr id="587833" name="Group 5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51189530"/>
              </p:ext>
            </p:extLst>
          </p:nvPr>
        </p:nvGraphicFramePr>
        <p:xfrm>
          <a:off x="2514600" y="1974850"/>
          <a:ext cx="6240463" cy="2283397"/>
        </p:xfrm>
        <a:graphic>
          <a:graphicData uri="http://schemas.openxmlformats.org/drawingml/2006/table">
            <a:tbl>
              <a:tblPr/>
              <a:tblGrid>
                <a:gridCol w="6240463"/>
              </a:tblGrid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>
                          <a:schemeClr val="bg2"/>
                        </a:buClr>
                        <a:buSzPct val="6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Reserve Inadequacy can be mitigated by holding more capital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315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DE"/>
                    </a:solidFill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>
                          <a:schemeClr val="bg2"/>
                        </a:buClr>
                        <a:buSzPct val="6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One Year Capital requirement can be greater than that required for complete run-off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315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DE"/>
                    </a:solidFill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>
                          <a:schemeClr val="bg2"/>
                        </a:buClr>
                        <a:buSzPct val="6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Ability to estimate reserves accurately can give a competitive edge to companies</a:t>
                      </a:r>
                    </a:p>
                  </a:txBody>
                  <a:tcPr marL="7315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DE"/>
                    </a:solidFill>
                  </a:tcPr>
                </a:tc>
              </a:tr>
            </a:tbl>
          </a:graphicData>
        </a:graphic>
      </p:graphicFrame>
      <p:sp>
        <p:nvSpPr>
          <p:cNvPr id="587793" name="Rectangle 5"/>
          <p:cNvSpPr>
            <a:spLocks noChangeArrowheads="1"/>
          </p:cNvSpPr>
          <p:nvPr/>
        </p:nvSpPr>
        <p:spPr bwMode="auto">
          <a:xfrm>
            <a:off x="371475" y="1970088"/>
            <a:ext cx="2057400" cy="2251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marL="381000" indent="-381000">
              <a:lnSpc>
                <a:spcPct val="100000"/>
              </a:lnSpc>
              <a:spcBef>
                <a:spcPct val="100000"/>
              </a:spcBef>
              <a:buClr>
                <a:srgbClr val="4F8E97"/>
              </a:buClr>
              <a:buSzPct val="90000"/>
              <a:buFont typeface="Wingdings 2" pitchFamily="18" charset="2"/>
              <a:buNone/>
            </a:pPr>
            <a:r>
              <a:rPr lang="en-US" sz="18000" dirty="0">
                <a:solidFill>
                  <a:schemeClr val="folHlink"/>
                </a:solidFill>
                <a:ea typeface="MS PGothic" pitchFamily="34" charset="-128"/>
              </a:rPr>
              <a:t>?</a:t>
            </a:r>
          </a:p>
        </p:txBody>
      </p:sp>
      <p:sp>
        <p:nvSpPr>
          <p:cNvPr id="587795" name="Rectangle 12"/>
          <p:cNvSpPr>
            <a:spLocks noChangeArrowheads="1"/>
          </p:cNvSpPr>
          <p:nvPr/>
        </p:nvSpPr>
        <p:spPr bwMode="gray">
          <a:xfrm>
            <a:off x="2733675" y="2146300"/>
            <a:ext cx="382588" cy="38735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/>
          <a:p>
            <a:pPr marL="381000" indent="-381000">
              <a:lnSpc>
                <a:spcPct val="100000"/>
              </a:lnSpc>
              <a:spcBef>
                <a:spcPct val="100000"/>
              </a:spcBef>
              <a:buClr>
                <a:srgbClr val="4F8E97"/>
              </a:buClr>
              <a:buSzPct val="90000"/>
              <a:buFont typeface="Wingdings 2" pitchFamily="18" charset="2"/>
              <a:buNone/>
            </a:pPr>
            <a:r>
              <a:rPr lang="en-US" sz="1800">
                <a:solidFill>
                  <a:schemeClr val="tx1"/>
                </a:solidFill>
                <a:ea typeface="MS PGothic" pitchFamily="34" charset="-128"/>
              </a:rPr>
              <a:t>1</a:t>
            </a:r>
          </a:p>
        </p:txBody>
      </p:sp>
      <p:sp>
        <p:nvSpPr>
          <p:cNvPr id="587803" name="Rectangle 11"/>
          <p:cNvSpPr>
            <a:spLocks noChangeArrowheads="1"/>
          </p:cNvSpPr>
          <p:nvPr/>
        </p:nvSpPr>
        <p:spPr bwMode="auto">
          <a:xfrm>
            <a:off x="371475" y="2259381"/>
            <a:ext cx="20574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100000"/>
              </a:spcBef>
              <a:buClr>
                <a:srgbClr val="4F8E97"/>
              </a:buClr>
              <a:buSzPct val="90000"/>
              <a:buFont typeface="Wingdings 2" pitchFamily="18" charset="2"/>
              <a:buNone/>
            </a:pPr>
            <a:r>
              <a:rPr lang="en-US" sz="2000" dirty="0" smtClean="0">
                <a:solidFill>
                  <a:schemeClr val="bg1"/>
                </a:solidFill>
                <a:ea typeface="MS PGothic" pitchFamily="34" charset="-128"/>
              </a:rPr>
              <a:t>How does Reserve Inadequacy affect Solvency II?</a:t>
            </a:r>
            <a:endParaRPr lang="en-US" sz="200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587809" name="Rectangle 12"/>
          <p:cNvSpPr>
            <a:spLocks noChangeArrowheads="1"/>
          </p:cNvSpPr>
          <p:nvPr/>
        </p:nvSpPr>
        <p:spPr bwMode="gray">
          <a:xfrm>
            <a:off x="2733675" y="2881313"/>
            <a:ext cx="382588" cy="38735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/>
          <a:p>
            <a:pPr marL="381000" indent="-381000">
              <a:lnSpc>
                <a:spcPct val="100000"/>
              </a:lnSpc>
              <a:spcBef>
                <a:spcPct val="100000"/>
              </a:spcBef>
              <a:buClr>
                <a:srgbClr val="4F8E97"/>
              </a:buClr>
              <a:buSzPct val="90000"/>
              <a:buFont typeface="Wingdings 2" pitchFamily="18" charset="2"/>
              <a:buNone/>
            </a:pPr>
            <a:r>
              <a:rPr lang="en-US" sz="1800">
                <a:solidFill>
                  <a:schemeClr val="tx1"/>
                </a:solidFill>
                <a:ea typeface="MS PGothic" pitchFamily="34" charset="-128"/>
              </a:rPr>
              <a:t>2</a:t>
            </a:r>
          </a:p>
        </p:txBody>
      </p:sp>
      <p:sp>
        <p:nvSpPr>
          <p:cNvPr id="587811" name="Rectangle 12"/>
          <p:cNvSpPr>
            <a:spLocks noChangeArrowheads="1"/>
          </p:cNvSpPr>
          <p:nvPr/>
        </p:nvSpPr>
        <p:spPr bwMode="gray">
          <a:xfrm>
            <a:off x="2733675" y="3616325"/>
            <a:ext cx="382588" cy="38735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/>
          <a:p>
            <a:pPr marL="381000" indent="-381000">
              <a:lnSpc>
                <a:spcPct val="100000"/>
              </a:lnSpc>
              <a:spcBef>
                <a:spcPct val="100000"/>
              </a:spcBef>
              <a:buClr>
                <a:srgbClr val="4F8E97"/>
              </a:buClr>
              <a:buSzPct val="90000"/>
              <a:buFont typeface="Wingdings 2" pitchFamily="18" charset="2"/>
              <a:buNone/>
            </a:pPr>
            <a:r>
              <a:rPr lang="en-US" sz="1800">
                <a:solidFill>
                  <a:schemeClr val="tx1"/>
                </a:solidFill>
                <a:ea typeface="MS PGothic" pitchFamily="34" charset="-12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8348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12700"/>
            <a:ext cx="9144000" cy="5594350"/>
            <a:chOff x="0" y="0"/>
            <a:chExt cx="5760" cy="3524"/>
          </a:xfrm>
        </p:grpSpPr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5760" cy="331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dirty="0">
                <a:solidFill>
                  <a:srgbClr val="000000"/>
                </a:solidFill>
              </a:endParaRPr>
            </a:p>
          </p:txBody>
        </p:sp>
        <p:grpSp>
          <p:nvGrpSpPr>
            <p:cNvPr id="1030" name="Group 287"/>
            <p:cNvGrpSpPr>
              <a:grpSpLocks noChangeAspect="1"/>
            </p:cNvGrpSpPr>
            <p:nvPr/>
          </p:nvGrpSpPr>
          <p:grpSpPr bwMode="auto">
            <a:xfrm>
              <a:off x="1759" y="0"/>
              <a:ext cx="4001" cy="3524"/>
              <a:chOff x="1759" y="0"/>
              <a:chExt cx="4001" cy="3524"/>
            </a:xfrm>
          </p:grpSpPr>
          <p:sp>
            <p:nvSpPr>
              <p:cNvPr id="8" name="AutoShape 286"/>
              <p:cNvSpPr>
                <a:spLocks noChangeAspect="1" noChangeArrowheads="1" noTextEdit="1"/>
              </p:cNvSpPr>
              <p:nvPr/>
            </p:nvSpPr>
            <p:spPr bwMode="auto">
              <a:xfrm>
                <a:off x="1759" y="0"/>
                <a:ext cx="4001" cy="35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grpSp>
            <p:nvGrpSpPr>
              <p:cNvPr id="1032" name="Group 488"/>
              <p:cNvGrpSpPr>
                <a:grpSpLocks/>
              </p:cNvGrpSpPr>
              <p:nvPr/>
            </p:nvGrpSpPr>
            <p:grpSpPr bwMode="auto">
              <a:xfrm>
                <a:off x="1759" y="0"/>
                <a:ext cx="3672" cy="3524"/>
                <a:chOff x="1759" y="0"/>
                <a:chExt cx="3672" cy="3524"/>
              </a:xfrm>
            </p:grpSpPr>
            <p:sp>
              <p:nvSpPr>
                <p:cNvPr id="78" name="Freeform 288"/>
                <p:cNvSpPr>
                  <a:spLocks/>
                </p:cNvSpPr>
                <p:nvPr/>
              </p:nvSpPr>
              <p:spPr bwMode="auto">
                <a:xfrm>
                  <a:off x="3473" y="2540"/>
                  <a:ext cx="423" cy="45"/>
                </a:xfrm>
                <a:custGeom>
                  <a:avLst/>
                  <a:gdLst/>
                  <a:ahLst/>
                  <a:cxnLst>
                    <a:cxn ang="0">
                      <a:pos x="123" y="38"/>
                    </a:cxn>
                    <a:cxn ang="0">
                      <a:pos x="123" y="38"/>
                    </a:cxn>
                    <a:cxn ang="0">
                      <a:pos x="61" y="36"/>
                    </a:cxn>
                    <a:cxn ang="0">
                      <a:pos x="0" y="31"/>
                    </a:cxn>
                    <a:cxn ang="0">
                      <a:pos x="0" y="31"/>
                    </a:cxn>
                    <a:cxn ang="0">
                      <a:pos x="0" y="38"/>
                    </a:cxn>
                    <a:cxn ang="0">
                      <a:pos x="0" y="38"/>
                    </a:cxn>
                    <a:cxn ang="0">
                      <a:pos x="61" y="44"/>
                    </a:cxn>
                    <a:cxn ang="0">
                      <a:pos x="123" y="45"/>
                    </a:cxn>
                    <a:cxn ang="0">
                      <a:pos x="123" y="45"/>
                    </a:cxn>
                    <a:cxn ang="0">
                      <a:pos x="159" y="44"/>
                    </a:cxn>
                    <a:cxn ang="0">
                      <a:pos x="198" y="42"/>
                    </a:cxn>
                    <a:cxn ang="0">
                      <a:pos x="234" y="40"/>
                    </a:cxn>
                    <a:cxn ang="0">
                      <a:pos x="273" y="36"/>
                    </a:cxn>
                    <a:cxn ang="0">
                      <a:pos x="309" y="31"/>
                    </a:cxn>
                    <a:cxn ang="0">
                      <a:pos x="346" y="23"/>
                    </a:cxn>
                    <a:cxn ang="0">
                      <a:pos x="381" y="16"/>
                    </a:cxn>
                    <a:cxn ang="0">
                      <a:pos x="417" y="9"/>
                    </a:cxn>
                    <a:cxn ang="0">
                      <a:pos x="417" y="9"/>
                    </a:cxn>
                    <a:cxn ang="0">
                      <a:pos x="423" y="0"/>
                    </a:cxn>
                    <a:cxn ang="0">
                      <a:pos x="423" y="0"/>
                    </a:cxn>
                    <a:cxn ang="0">
                      <a:pos x="386" y="7"/>
                    </a:cxn>
                    <a:cxn ang="0">
                      <a:pos x="350" y="16"/>
                    </a:cxn>
                    <a:cxn ang="0">
                      <a:pos x="313" y="22"/>
                    </a:cxn>
                    <a:cxn ang="0">
                      <a:pos x="276" y="27"/>
                    </a:cxn>
                    <a:cxn ang="0">
                      <a:pos x="238" y="33"/>
                    </a:cxn>
                    <a:cxn ang="0">
                      <a:pos x="200" y="34"/>
                    </a:cxn>
                    <a:cxn ang="0">
                      <a:pos x="161" y="36"/>
                    </a:cxn>
                    <a:cxn ang="0">
                      <a:pos x="123" y="38"/>
                    </a:cxn>
                    <a:cxn ang="0">
                      <a:pos x="123" y="38"/>
                    </a:cxn>
                  </a:cxnLst>
                  <a:rect l="0" t="0" r="r" b="b"/>
                  <a:pathLst>
                    <a:path w="423" h="45">
                      <a:moveTo>
                        <a:pt x="123" y="38"/>
                      </a:moveTo>
                      <a:lnTo>
                        <a:pt x="123" y="38"/>
                      </a:lnTo>
                      <a:lnTo>
                        <a:pt x="61" y="36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61" y="44"/>
                      </a:lnTo>
                      <a:lnTo>
                        <a:pt x="123" y="45"/>
                      </a:lnTo>
                      <a:lnTo>
                        <a:pt x="123" y="45"/>
                      </a:lnTo>
                      <a:lnTo>
                        <a:pt x="159" y="44"/>
                      </a:lnTo>
                      <a:lnTo>
                        <a:pt x="198" y="42"/>
                      </a:lnTo>
                      <a:lnTo>
                        <a:pt x="234" y="40"/>
                      </a:lnTo>
                      <a:lnTo>
                        <a:pt x="273" y="36"/>
                      </a:lnTo>
                      <a:lnTo>
                        <a:pt x="309" y="31"/>
                      </a:lnTo>
                      <a:lnTo>
                        <a:pt x="346" y="23"/>
                      </a:lnTo>
                      <a:lnTo>
                        <a:pt x="381" y="16"/>
                      </a:lnTo>
                      <a:lnTo>
                        <a:pt x="417" y="9"/>
                      </a:lnTo>
                      <a:lnTo>
                        <a:pt x="417" y="9"/>
                      </a:lnTo>
                      <a:lnTo>
                        <a:pt x="423" y="0"/>
                      </a:lnTo>
                      <a:lnTo>
                        <a:pt x="423" y="0"/>
                      </a:lnTo>
                      <a:lnTo>
                        <a:pt x="386" y="7"/>
                      </a:lnTo>
                      <a:lnTo>
                        <a:pt x="350" y="16"/>
                      </a:lnTo>
                      <a:lnTo>
                        <a:pt x="313" y="22"/>
                      </a:lnTo>
                      <a:lnTo>
                        <a:pt x="276" y="27"/>
                      </a:lnTo>
                      <a:lnTo>
                        <a:pt x="238" y="33"/>
                      </a:lnTo>
                      <a:lnTo>
                        <a:pt x="200" y="34"/>
                      </a:lnTo>
                      <a:lnTo>
                        <a:pt x="161" y="36"/>
                      </a:lnTo>
                      <a:lnTo>
                        <a:pt x="123" y="38"/>
                      </a:lnTo>
                      <a:lnTo>
                        <a:pt x="123" y="3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79" name="Freeform 289"/>
                <p:cNvSpPr>
                  <a:spLocks/>
                </p:cNvSpPr>
                <p:nvPr/>
              </p:nvSpPr>
              <p:spPr bwMode="auto">
                <a:xfrm>
                  <a:off x="3019" y="2432"/>
                  <a:ext cx="447" cy="146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54" y="33"/>
                    </a:cxn>
                    <a:cxn ang="0">
                      <a:pos x="105" y="56"/>
                    </a:cxn>
                    <a:cxn ang="0">
                      <a:pos x="160" y="78"/>
                    </a:cxn>
                    <a:cxn ang="0">
                      <a:pos x="215" y="97"/>
                    </a:cxn>
                    <a:cxn ang="0">
                      <a:pos x="271" y="113"/>
                    </a:cxn>
                    <a:cxn ang="0">
                      <a:pos x="330" y="128"/>
                    </a:cxn>
                    <a:cxn ang="0">
                      <a:pos x="388" y="139"/>
                    </a:cxn>
                    <a:cxn ang="0">
                      <a:pos x="447" y="146"/>
                    </a:cxn>
                    <a:cxn ang="0">
                      <a:pos x="447" y="146"/>
                    </a:cxn>
                    <a:cxn ang="0">
                      <a:pos x="447" y="139"/>
                    </a:cxn>
                    <a:cxn ang="0">
                      <a:pos x="447" y="139"/>
                    </a:cxn>
                    <a:cxn ang="0">
                      <a:pos x="388" y="131"/>
                    </a:cxn>
                    <a:cxn ang="0">
                      <a:pos x="330" y="120"/>
                    </a:cxn>
                    <a:cxn ang="0">
                      <a:pos x="273" y="106"/>
                    </a:cxn>
                    <a:cxn ang="0">
                      <a:pos x="216" y="89"/>
                    </a:cxn>
                    <a:cxn ang="0">
                      <a:pos x="161" y="71"/>
                    </a:cxn>
                    <a:cxn ang="0">
                      <a:pos x="108" y="49"/>
                    </a:cxn>
                    <a:cxn ang="0">
                      <a:pos x="55" y="25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47" h="14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54" y="33"/>
                      </a:lnTo>
                      <a:lnTo>
                        <a:pt x="105" y="56"/>
                      </a:lnTo>
                      <a:lnTo>
                        <a:pt x="160" y="78"/>
                      </a:lnTo>
                      <a:lnTo>
                        <a:pt x="215" y="97"/>
                      </a:lnTo>
                      <a:lnTo>
                        <a:pt x="271" y="113"/>
                      </a:lnTo>
                      <a:lnTo>
                        <a:pt x="330" y="128"/>
                      </a:lnTo>
                      <a:lnTo>
                        <a:pt x="388" y="139"/>
                      </a:lnTo>
                      <a:lnTo>
                        <a:pt x="447" y="146"/>
                      </a:lnTo>
                      <a:lnTo>
                        <a:pt x="447" y="146"/>
                      </a:lnTo>
                      <a:lnTo>
                        <a:pt x="447" y="139"/>
                      </a:lnTo>
                      <a:lnTo>
                        <a:pt x="447" y="139"/>
                      </a:lnTo>
                      <a:lnTo>
                        <a:pt x="388" y="131"/>
                      </a:lnTo>
                      <a:lnTo>
                        <a:pt x="330" y="120"/>
                      </a:lnTo>
                      <a:lnTo>
                        <a:pt x="273" y="106"/>
                      </a:lnTo>
                      <a:lnTo>
                        <a:pt x="216" y="89"/>
                      </a:lnTo>
                      <a:lnTo>
                        <a:pt x="161" y="71"/>
                      </a:lnTo>
                      <a:lnTo>
                        <a:pt x="108" y="49"/>
                      </a:lnTo>
                      <a:lnTo>
                        <a:pt x="55" y="25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0" name="Freeform 290"/>
                <p:cNvSpPr>
                  <a:spLocks/>
                </p:cNvSpPr>
                <p:nvPr/>
              </p:nvSpPr>
              <p:spPr bwMode="auto">
                <a:xfrm>
                  <a:off x="3918" y="2519"/>
                  <a:ext cx="44" cy="22"/>
                </a:xfrm>
                <a:custGeom>
                  <a:avLst/>
                  <a:gdLst/>
                  <a:ahLst/>
                  <a:cxnLst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7" y="11"/>
                    </a:cxn>
                    <a:cxn ang="0">
                      <a:pos x="7" y="11"/>
                    </a:cxn>
                  </a:cxnLst>
                  <a:rect l="0" t="0" r="r" b="b"/>
                  <a:pathLst>
                    <a:path w="44" h="22">
                      <a:moveTo>
                        <a:pt x="7" y="11"/>
                      </a:moveTo>
                      <a:lnTo>
                        <a:pt x="7" y="11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42" y="10"/>
                      </a:lnTo>
                      <a:lnTo>
                        <a:pt x="42" y="10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7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1" name="Freeform 291"/>
                <p:cNvSpPr>
                  <a:spLocks/>
                </p:cNvSpPr>
                <p:nvPr/>
              </p:nvSpPr>
              <p:spPr bwMode="auto">
                <a:xfrm>
                  <a:off x="3976" y="2386"/>
                  <a:ext cx="280" cy="137"/>
                </a:xfrm>
                <a:custGeom>
                  <a:avLst/>
                  <a:gdLst/>
                  <a:ahLst/>
                  <a:cxnLst>
                    <a:cxn ang="0">
                      <a:pos x="2" y="128"/>
                    </a:cxn>
                    <a:cxn ang="0">
                      <a:pos x="2" y="128"/>
                    </a:cxn>
                    <a:cxn ang="0">
                      <a:pos x="0" y="137"/>
                    </a:cxn>
                    <a:cxn ang="0">
                      <a:pos x="0" y="137"/>
                    </a:cxn>
                    <a:cxn ang="0">
                      <a:pos x="37" y="124"/>
                    </a:cxn>
                    <a:cxn ang="0">
                      <a:pos x="73" y="110"/>
                    </a:cxn>
                    <a:cxn ang="0">
                      <a:pos x="110" y="93"/>
                    </a:cxn>
                    <a:cxn ang="0">
                      <a:pos x="147" y="77"/>
                    </a:cxn>
                    <a:cxn ang="0">
                      <a:pos x="181" y="58"/>
                    </a:cxn>
                    <a:cxn ang="0">
                      <a:pos x="214" y="40"/>
                    </a:cxn>
                    <a:cxn ang="0">
                      <a:pos x="247" y="20"/>
                    </a:cxn>
                    <a:cxn ang="0">
                      <a:pos x="280" y="0"/>
                    </a:cxn>
                    <a:cxn ang="0">
                      <a:pos x="280" y="0"/>
                    </a:cxn>
                    <a:cxn ang="0">
                      <a:pos x="266" y="2"/>
                    </a:cxn>
                    <a:cxn ang="0">
                      <a:pos x="266" y="2"/>
                    </a:cxn>
                    <a:cxn ang="0">
                      <a:pos x="234" y="20"/>
                    </a:cxn>
                    <a:cxn ang="0">
                      <a:pos x="203" y="38"/>
                    </a:cxn>
                    <a:cxn ang="0">
                      <a:pos x="170" y="57"/>
                    </a:cxn>
                    <a:cxn ang="0">
                      <a:pos x="139" y="73"/>
                    </a:cxn>
                    <a:cxn ang="0">
                      <a:pos x="105" y="88"/>
                    </a:cxn>
                    <a:cxn ang="0">
                      <a:pos x="72" y="102"/>
                    </a:cxn>
                    <a:cxn ang="0">
                      <a:pos x="37" y="115"/>
                    </a:cxn>
                    <a:cxn ang="0">
                      <a:pos x="2" y="128"/>
                    </a:cxn>
                    <a:cxn ang="0">
                      <a:pos x="2" y="128"/>
                    </a:cxn>
                  </a:cxnLst>
                  <a:rect l="0" t="0" r="r" b="b"/>
                  <a:pathLst>
                    <a:path w="280" h="137">
                      <a:moveTo>
                        <a:pt x="2" y="128"/>
                      </a:moveTo>
                      <a:lnTo>
                        <a:pt x="2" y="128"/>
                      </a:lnTo>
                      <a:lnTo>
                        <a:pt x="0" y="137"/>
                      </a:lnTo>
                      <a:lnTo>
                        <a:pt x="0" y="137"/>
                      </a:lnTo>
                      <a:lnTo>
                        <a:pt x="37" y="124"/>
                      </a:lnTo>
                      <a:lnTo>
                        <a:pt x="73" y="110"/>
                      </a:lnTo>
                      <a:lnTo>
                        <a:pt x="110" y="93"/>
                      </a:lnTo>
                      <a:lnTo>
                        <a:pt x="147" y="77"/>
                      </a:lnTo>
                      <a:lnTo>
                        <a:pt x="181" y="58"/>
                      </a:lnTo>
                      <a:lnTo>
                        <a:pt x="214" y="40"/>
                      </a:lnTo>
                      <a:lnTo>
                        <a:pt x="247" y="2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66" y="2"/>
                      </a:lnTo>
                      <a:lnTo>
                        <a:pt x="266" y="2"/>
                      </a:lnTo>
                      <a:lnTo>
                        <a:pt x="234" y="20"/>
                      </a:lnTo>
                      <a:lnTo>
                        <a:pt x="203" y="38"/>
                      </a:lnTo>
                      <a:lnTo>
                        <a:pt x="170" y="57"/>
                      </a:lnTo>
                      <a:lnTo>
                        <a:pt x="139" y="73"/>
                      </a:lnTo>
                      <a:lnTo>
                        <a:pt x="105" y="88"/>
                      </a:lnTo>
                      <a:lnTo>
                        <a:pt x="72" y="102"/>
                      </a:lnTo>
                      <a:lnTo>
                        <a:pt x="37" y="115"/>
                      </a:lnTo>
                      <a:lnTo>
                        <a:pt x="2" y="128"/>
                      </a:lnTo>
                      <a:lnTo>
                        <a:pt x="2" y="12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2" name="Freeform 292"/>
                <p:cNvSpPr>
                  <a:spLocks/>
                </p:cNvSpPr>
                <p:nvPr/>
              </p:nvSpPr>
              <p:spPr bwMode="auto">
                <a:xfrm>
                  <a:off x="2429" y="187"/>
                  <a:ext cx="2365" cy="2188"/>
                </a:xfrm>
                <a:custGeom>
                  <a:avLst/>
                  <a:gdLst/>
                  <a:ahLst/>
                  <a:cxnLst>
                    <a:cxn ang="0">
                      <a:pos x="365" y="316"/>
                    </a:cxn>
                    <a:cxn ang="0">
                      <a:pos x="499" y="212"/>
                    </a:cxn>
                    <a:cxn ang="0">
                      <a:pos x="649" y="126"/>
                    </a:cxn>
                    <a:cxn ang="0">
                      <a:pos x="812" y="62"/>
                    </a:cxn>
                    <a:cxn ang="0">
                      <a:pos x="984" y="22"/>
                    </a:cxn>
                    <a:cxn ang="0">
                      <a:pos x="1167" y="7"/>
                    </a:cxn>
                    <a:cxn ang="0">
                      <a:pos x="1288" y="14"/>
                    </a:cxn>
                    <a:cxn ang="0">
                      <a:pos x="1463" y="45"/>
                    </a:cxn>
                    <a:cxn ang="0">
                      <a:pos x="1630" y="100"/>
                    </a:cxn>
                    <a:cxn ang="0">
                      <a:pos x="1783" y="181"/>
                    </a:cxn>
                    <a:cxn ang="0">
                      <a:pos x="1924" y="280"/>
                    </a:cxn>
                    <a:cxn ang="0">
                      <a:pos x="2008" y="356"/>
                    </a:cxn>
                    <a:cxn ang="0">
                      <a:pos x="2120" y="486"/>
                    </a:cxn>
                    <a:cxn ang="0">
                      <a:pos x="2213" y="631"/>
                    </a:cxn>
                    <a:cxn ang="0">
                      <a:pos x="2285" y="790"/>
                    </a:cxn>
                    <a:cxn ang="0">
                      <a:pos x="2334" y="958"/>
                    </a:cxn>
                    <a:cxn ang="0">
                      <a:pos x="2356" y="1138"/>
                    </a:cxn>
                    <a:cxn ang="0">
                      <a:pos x="2356" y="1260"/>
                    </a:cxn>
                    <a:cxn ang="0">
                      <a:pos x="2334" y="1440"/>
                    </a:cxn>
                    <a:cxn ang="0">
                      <a:pos x="2285" y="1608"/>
                    </a:cxn>
                    <a:cxn ang="0">
                      <a:pos x="2213" y="1767"/>
                    </a:cxn>
                    <a:cxn ang="0">
                      <a:pos x="2120" y="1912"/>
                    </a:cxn>
                    <a:cxn ang="0">
                      <a:pos x="2008" y="2042"/>
                    </a:cxn>
                    <a:cxn ang="0">
                      <a:pos x="1924" y="2118"/>
                    </a:cxn>
                    <a:cxn ang="0">
                      <a:pos x="1833" y="2188"/>
                    </a:cxn>
                    <a:cxn ang="0">
                      <a:pos x="1902" y="2144"/>
                    </a:cxn>
                    <a:cxn ang="0">
                      <a:pos x="2060" y="1999"/>
                    </a:cxn>
                    <a:cxn ang="0">
                      <a:pos x="2188" y="1827"/>
                    </a:cxn>
                    <a:cxn ang="0">
                      <a:pos x="2270" y="1668"/>
                    </a:cxn>
                    <a:cxn ang="0">
                      <a:pos x="2307" y="1566"/>
                    </a:cxn>
                    <a:cxn ang="0">
                      <a:pos x="2336" y="1460"/>
                    </a:cxn>
                    <a:cxn ang="0">
                      <a:pos x="2356" y="1350"/>
                    </a:cxn>
                    <a:cxn ang="0">
                      <a:pos x="2363" y="1237"/>
                    </a:cxn>
                    <a:cxn ang="0">
                      <a:pos x="2363" y="1138"/>
                    </a:cxn>
                    <a:cxn ang="0">
                      <a:pos x="2339" y="957"/>
                    </a:cxn>
                    <a:cxn ang="0">
                      <a:pos x="2292" y="786"/>
                    </a:cxn>
                    <a:cxn ang="0">
                      <a:pos x="2221" y="627"/>
                    </a:cxn>
                    <a:cxn ang="0">
                      <a:pos x="2127" y="481"/>
                    </a:cxn>
                    <a:cxn ang="0">
                      <a:pos x="2014" y="351"/>
                    </a:cxn>
                    <a:cxn ang="0">
                      <a:pos x="1884" y="237"/>
                    </a:cxn>
                    <a:cxn ang="0">
                      <a:pos x="1738" y="144"/>
                    </a:cxn>
                    <a:cxn ang="0">
                      <a:pos x="1578" y="73"/>
                    </a:cxn>
                    <a:cxn ang="0">
                      <a:pos x="1408" y="25"/>
                    </a:cxn>
                    <a:cxn ang="0">
                      <a:pos x="1227" y="1"/>
                    </a:cxn>
                    <a:cxn ang="0">
                      <a:pos x="1114" y="1"/>
                    </a:cxn>
                    <a:cxn ang="0">
                      <a:pos x="958" y="18"/>
                    </a:cxn>
                    <a:cxn ang="0">
                      <a:pos x="810" y="55"/>
                    </a:cxn>
                    <a:cxn ang="0">
                      <a:pos x="669" y="108"/>
                    </a:cxn>
                    <a:cxn ang="0">
                      <a:pos x="537" y="179"/>
                    </a:cxn>
                    <a:cxn ang="0">
                      <a:pos x="417" y="263"/>
                    </a:cxn>
                    <a:cxn ang="0">
                      <a:pos x="307" y="364"/>
                    </a:cxn>
                    <a:cxn ang="0">
                      <a:pos x="210" y="475"/>
                    </a:cxn>
                    <a:cxn ang="0">
                      <a:pos x="128" y="600"/>
                    </a:cxn>
                    <a:cxn ang="0">
                      <a:pos x="62" y="733"/>
                    </a:cxn>
                    <a:cxn ang="0">
                      <a:pos x="12" y="874"/>
                    </a:cxn>
                    <a:cxn ang="0">
                      <a:pos x="11" y="905"/>
                    </a:cxn>
                    <a:cxn ang="0">
                      <a:pos x="34" y="828"/>
                    </a:cxn>
                    <a:cxn ang="0">
                      <a:pos x="76" y="715"/>
                    </a:cxn>
                    <a:cxn ang="0">
                      <a:pos x="131" y="607"/>
                    </a:cxn>
                    <a:cxn ang="0">
                      <a:pos x="195" y="508"/>
                    </a:cxn>
                    <a:cxn ang="0">
                      <a:pos x="270" y="415"/>
                    </a:cxn>
                    <a:cxn ang="0">
                      <a:pos x="323" y="356"/>
                    </a:cxn>
                  </a:cxnLst>
                  <a:rect l="0" t="0" r="r" b="b"/>
                  <a:pathLst>
                    <a:path w="2365" h="2188">
                      <a:moveTo>
                        <a:pt x="323" y="356"/>
                      </a:moveTo>
                      <a:lnTo>
                        <a:pt x="323" y="356"/>
                      </a:lnTo>
                      <a:lnTo>
                        <a:pt x="365" y="316"/>
                      </a:lnTo>
                      <a:lnTo>
                        <a:pt x="408" y="280"/>
                      </a:lnTo>
                      <a:lnTo>
                        <a:pt x="453" y="245"/>
                      </a:lnTo>
                      <a:lnTo>
                        <a:pt x="499" y="212"/>
                      </a:lnTo>
                      <a:lnTo>
                        <a:pt x="548" y="181"/>
                      </a:lnTo>
                      <a:lnTo>
                        <a:pt x="598" y="151"/>
                      </a:lnTo>
                      <a:lnTo>
                        <a:pt x="649" y="126"/>
                      </a:lnTo>
                      <a:lnTo>
                        <a:pt x="702" y="100"/>
                      </a:lnTo>
                      <a:lnTo>
                        <a:pt x="757" y="80"/>
                      </a:lnTo>
                      <a:lnTo>
                        <a:pt x="812" y="62"/>
                      </a:lnTo>
                      <a:lnTo>
                        <a:pt x="869" y="45"/>
                      </a:lnTo>
                      <a:lnTo>
                        <a:pt x="925" y="33"/>
                      </a:lnTo>
                      <a:lnTo>
                        <a:pt x="984" y="22"/>
                      </a:lnTo>
                      <a:lnTo>
                        <a:pt x="1044" y="14"/>
                      </a:lnTo>
                      <a:lnTo>
                        <a:pt x="1105" y="9"/>
                      </a:lnTo>
                      <a:lnTo>
                        <a:pt x="1167" y="7"/>
                      </a:lnTo>
                      <a:lnTo>
                        <a:pt x="1167" y="7"/>
                      </a:lnTo>
                      <a:lnTo>
                        <a:pt x="1227" y="9"/>
                      </a:lnTo>
                      <a:lnTo>
                        <a:pt x="1288" y="14"/>
                      </a:lnTo>
                      <a:lnTo>
                        <a:pt x="1348" y="22"/>
                      </a:lnTo>
                      <a:lnTo>
                        <a:pt x="1406" y="33"/>
                      </a:lnTo>
                      <a:lnTo>
                        <a:pt x="1463" y="45"/>
                      </a:lnTo>
                      <a:lnTo>
                        <a:pt x="1520" y="62"/>
                      </a:lnTo>
                      <a:lnTo>
                        <a:pt x="1575" y="80"/>
                      </a:lnTo>
                      <a:lnTo>
                        <a:pt x="1630" y="100"/>
                      </a:lnTo>
                      <a:lnTo>
                        <a:pt x="1683" y="126"/>
                      </a:lnTo>
                      <a:lnTo>
                        <a:pt x="1734" y="151"/>
                      </a:lnTo>
                      <a:lnTo>
                        <a:pt x="1783" y="181"/>
                      </a:lnTo>
                      <a:lnTo>
                        <a:pt x="1833" y="212"/>
                      </a:lnTo>
                      <a:lnTo>
                        <a:pt x="1878" y="245"/>
                      </a:lnTo>
                      <a:lnTo>
                        <a:pt x="1924" y="280"/>
                      </a:lnTo>
                      <a:lnTo>
                        <a:pt x="1966" y="316"/>
                      </a:lnTo>
                      <a:lnTo>
                        <a:pt x="2008" y="356"/>
                      </a:lnTo>
                      <a:lnTo>
                        <a:pt x="2008" y="356"/>
                      </a:lnTo>
                      <a:lnTo>
                        <a:pt x="2049" y="399"/>
                      </a:lnTo>
                      <a:lnTo>
                        <a:pt x="2085" y="441"/>
                      </a:lnTo>
                      <a:lnTo>
                        <a:pt x="2120" y="486"/>
                      </a:lnTo>
                      <a:lnTo>
                        <a:pt x="2155" y="532"/>
                      </a:lnTo>
                      <a:lnTo>
                        <a:pt x="2184" y="581"/>
                      </a:lnTo>
                      <a:lnTo>
                        <a:pt x="2213" y="631"/>
                      </a:lnTo>
                      <a:lnTo>
                        <a:pt x="2241" y="682"/>
                      </a:lnTo>
                      <a:lnTo>
                        <a:pt x="2264" y="735"/>
                      </a:lnTo>
                      <a:lnTo>
                        <a:pt x="2285" y="790"/>
                      </a:lnTo>
                      <a:lnTo>
                        <a:pt x="2303" y="845"/>
                      </a:lnTo>
                      <a:lnTo>
                        <a:pt x="2319" y="902"/>
                      </a:lnTo>
                      <a:lnTo>
                        <a:pt x="2334" y="958"/>
                      </a:lnTo>
                      <a:lnTo>
                        <a:pt x="2343" y="1017"/>
                      </a:lnTo>
                      <a:lnTo>
                        <a:pt x="2350" y="1077"/>
                      </a:lnTo>
                      <a:lnTo>
                        <a:pt x="2356" y="1138"/>
                      </a:lnTo>
                      <a:lnTo>
                        <a:pt x="2358" y="1198"/>
                      </a:lnTo>
                      <a:lnTo>
                        <a:pt x="2358" y="1198"/>
                      </a:lnTo>
                      <a:lnTo>
                        <a:pt x="2356" y="1260"/>
                      </a:lnTo>
                      <a:lnTo>
                        <a:pt x="2350" y="1321"/>
                      </a:lnTo>
                      <a:lnTo>
                        <a:pt x="2343" y="1381"/>
                      </a:lnTo>
                      <a:lnTo>
                        <a:pt x="2334" y="1440"/>
                      </a:lnTo>
                      <a:lnTo>
                        <a:pt x="2319" y="1496"/>
                      </a:lnTo>
                      <a:lnTo>
                        <a:pt x="2303" y="1553"/>
                      </a:lnTo>
                      <a:lnTo>
                        <a:pt x="2285" y="1608"/>
                      </a:lnTo>
                      <a:lnTo>
                        <a:pt x="2264" y="1663"/>
                      </a:lnTo>
                      <a:lnTo>
                        <a:pt x="2241" y="1716"/>
                      </a:lnTo>
                      <a:lnTo>
                        <a:pt x="2213" y="1767"/>
                      </a:lnTo>
                      <a:lnTo>
                        <a:pt x="2184" y="1817"/>
                      </a:lnTo>
                      <a:lnTo>
                        <a:pt x="2155" y="1866"/>
                      </a:lnTo>
                      <a:lnTo>
                        <a:pt x="2120" y="1912"/>
                      </a:lnTo>
                      <a:lnTo>
                        <a:pt x="2085" y="1957"/>
                      </a:lnTo>
                      <a:lnTo>
                        <a:pt x="2049" y="1999"/>
                      </a:lnTo>
                      <a:lnTo>
                        <a:pt x="2008" y="2042"/>
                      </a:lnTo>
                      <a:lnTo>
                        <a:pt x="2008" y="2042"/>
                      </a:lnTo>
                      <a:lnTo>
                        <a:pt x="1966" y="2082"/>
                      </a:lnTo>
                      <a:lnTo>
                        <a:pt x="1924" y="2118"/>
                      </a:lnTo>
                      <a:lnTo>
                        <a:pt x="1878" y="2153"/>
                      </a:lnTo>
                      <a:lnTo>
                        <a:pt x="1833" y="2188"/>
                      </a:lnTo>
                      <a:lnTo>
                        <a:pt x="1833" y="2188"/>
                      </a:lnTo>
                      <a:lnTo>
                        <a:pt x="1845" y="2186"/>
                      </a:lnTo>
                      <a:lnTo>
                        <a:pt x="1845" y="2186"/>
                      </a:lnTo>
                      <a:lnTo>
                        <a:pt x="1902" y="2144"/>
                      </a:lnTo>
                      <a:lnTo>
                        <a:pt x="1957" y="2098"/>
                      </a:lnTo>
                      <a:lnTo>
                        <a:pt x="2010" y="2051"/>
                      </a:lnTo>
                      <a:lnTo>
                        <a:pt x="2060" y="1999"/>
                      </a:lnTo>
                      <a:lnTo>
                        <a:pt x="2105" y="1945"/>
                      </a:lnTo>
                      <a:lnTo>
                        <a:pt x="2147" y="1888"/>
                      </a:lnTo>
                      <a:lnTo>
                        <a:pt x="2188" y="1827"/>
                      </a:lnTo>
                      <a:lnTo>
                        <a:pt x="2222" y="1765"/>
                      </a:lnTo>
                      <a:lnTo>
                        <a:pt x="2255" y="1701"/>
                      </a:lnTo>
                      <a:lnTo>
                        <a:pt x="2270" y="1668"/>
                      </a:lnTo>
                      <a:lnTo>
                        <a:pt x="2283" y="1634"/>
                      </a:lnTo>
                      <a:lnTo>
                        <a:pt x="2296" y="1601"/>
                      </a:lnTo>
                      <a:lnTo>
                        <a:pt x="2307" y="1566"/>
                      </a:lnTo>
                      <a:lnTo>
                        <a:pt x="2317" y="1531"/>
                      </a:lnTo>
                      <a:lnTo>
                        <a:pt x="2328" y="1496"/>
                      </a:lnTo>
                      <a:lnTo>
                        <a:pt x="2336" y="1460"/>
                      </a:lnTo>
                      <a:lnTo>
                        <a:pt x="2343" y="1423"/>
                      </a:lnTo>
                      <a:lnTo>
                        <a:pt x="2350" y="1387"/>
                      </a:lnTo>
                      <a:lnTo>
                        <a:pt x="2356" y="1350"/>
                      </a:lnTo>
                      <a:lnTo>
                        <a:pt x="2360" y="1313"/>
                      </a:lnTo>
                      <a:lnTo>
                        <a:pt x="2361" y="1275"/>
                      </a:lnTo>
                      <a:lnTo>
                        <a:pt x="2363" y="1237"/>
                      </a:lnTo>
                      <a:lnTo>
                        <a:pt x="2365" y="1198"/>
                      </a:lnTo>
                      <a:lnTo>
                        <a:pt x="2365" y="1198"/>
                      </a:lnTo>
                      <a:lnTo>
                        <a:pt x="2363" y="1138"/>
                      </a:lnTo>
                      <a:lnTo>
                        <a:pt x="2358" y="1077"/>
                      </a:lnTo>
                      <a:lnTo>
                        <a:pt x="2350" y="1017"/>
                      </a:lnTo>
                      <a:lnTo>
                        <a:pt x="2339" y="957"/>
                      </a:lnTo>
                      <a:lnTo>
                        <a:pt x="2327" y="900"/>
                      </a:lnTo>
                      <a:lnTo>
                        <a:pt x="2310" y="843"/>
                      </a:lnTo>
                      <a:lnTo>
                        <a:pt x="2292" y="786"/>
                      </a:lnTo>
                      <a:lnTo>
                        <a:pt x="2270" y="732"/>
                      </a:lnTo>
                      <a:lnTo>
                        <a:pt x="2246" y="678"/>
                      </a:lnTo>
                      <a:lnTo>
                        <a:pt x="2221" y="627"/>
                      </a:lnTo>
                      <a:lnTo>
                        <a:pt x="2191" y="578"/>
                      </a:lnTo>
                      <a:lnTo>
                        <a:pt x="2160" y="528"/>
                      </a:lnTo>
                      <a:lnTo>
                        <a:pt x="2127" y="481"/>
                      </a:lnTo>
                      <a:lnTo>
                        <a:pt x="2091" y="437"/>
                      </a:lnTo>
                      <a:lnTo>
                        <a:pt x="2054" y="393"/>
                      </a:lnTo>
                      <a:lnTo>
                        <a:pt x="2014" y="351"/>
                      </a:lnTo>
                      <a:lnTo>
                        <a:pt x="1972" y="313"/>
                      </a:lnTo>
                      <a:lnTo>
                        <a:pt x="1928" y="274"/>
                      </a:lnTo>
                      <a:lnTo>
                        <a:pt x="1884" y="237"/>
                      </a:lnTo>
                      <a:lnTo>
                        <a:pt x="1836" y="205"/>
                      </a:lnTo>
                      <a:lnTo>
                        <a:pt x="1787" y="173"/>
                      </a:lnTo>
                      <a:lnTo>
                        <a:pt x="1738" y="144"/>
                      </a:lnTo>
                      <a:lnTo>
                        <a:pt x="1686" y="119"/>
                      </a:lnTo>
                      <a:lnTo>
                        <a:pt x="1633" y="95"/>
                      </a:lnTo>
                      <a:lnTo>
                        <a:pt x="1578" y="73"/>
                      </a:lnTo>
                      <a:lnTo>
                        <a:pt x="1522" y="55"/>
                      </a:lnTo>
                      <a:lnTo>
                        <a:pt x="1465" y="38"/>
                      </a:lnTo>
                      <a:lnTo>
                        <a:pt x="1408" y="25"/>
                      </a:lnTo>
                      <a:lnTo>
                        <a:pt x="1348" y="14"/>
                      </a:lnTo>
                      <a:lnTo>
                        <a:pt x="1289" y="7"/>
                      </a:lnTo>
                      <a:lnTo>
                        <a:pt x="1227" y="1"/>
                      </a:lnTo>
                      <a:lnTo>
                        <a:pt x="1167" y="0"/>
                      </a:lnTo>
                      <a:lnTo>
                        <a:pt x="1167" y="0"/>
                      </a:lnTo>
                      <a:lnTo>
                        <a:pt x="1114" y="1"/>
                      </a:lnTo>
                      <a:lnTo>
                        <a:pt x="1061" y="5"/>
                      </a:lnTo>
                      <a:lnTo>
                        <a:pt x="1009" y="11"/>
                      </a:lnTo>
                      <a:lnTo>
                        <a:pt x="958" y="18"/>
                      </a:lnTo>
                      <a:lnTo>
                        <a:pt x="907" y="29"/>
                      </a:lnTo>
                      <a:lnTo>
                        <a:pt x="858" y="40"/>
                      </a:lnTo>
                      <a:lnTo>
                        <a:pt x="810" y="55"/>
                      </a:lnTo>
                      <a:lnTo>
                        <a:pt x="762" y="71"/>
                      </a:lnTo>
                      <a:lnTo>
                        <a:pt x="715" y="87"/>
                      </a:lnTo>
                      <a:lnTo>
                        <a:pt x="669" y="108"/>
                      </a:lnTo>
                      <a:lnTo>
                        <a:pt x="623" y="130"/>
                      </a:lnTo>
                      <a:lnTo>
                        <a:pt x="580" y="153"/>
                      </a:lnTo>
                      <a:lnTo>
                        <a:pt x="537" y="179"/>
                      </a:lnTo>
                      <a:lnTo>
                        <a:pt x="495" y="205"/>
                      </a:lnTo>
                      <a:lnTo>
                        <a:pt x="455" y="234"/>
                      </a:lnTo>
                      <a:lnTo>
                        <a:pt x="417" y="263"/>
                      </a:lnTo>
                      <a:lnTo>
                        <a:pt x="378" y="296"/>
                      </a:lnTo>
                      <a:lnTo>
                        <a:pt x="342" y="329"/>
                      </a:lnTo>
                      <a:lnTo>
                        <a:pt x="307" y="364"/>
                      </a:lnTo>
                      <a:lnTo>
                        <a:pt x="274" y="399"/>
                      </a:lnTo>
                      <a:lnTo>
                        <a:pt x="241" y="437"/>
                      </a:lnTo>
                      <a:lnTo>
                        <a:pt x="210" y="475"/>
                      </a:lnTo>
                      <a:lnTo>
                        <a:pt x="181" y="516"/>
                      </a:lnTo>
                      <a:lnTo>
                        <a:pt x="153" y="556"/>
                      </a:lnTo>
                      <a:lnTo>
                        <a:pt x="128" y="600"/>
                      </a:lnTo>
                      <a:lnTo>
                        <a:pt x="104" y="642"/>
                      </a:lnTo>
                      <a:lnTo>
                        <a:pt x="82" y="688"/>
                      </a:lnTo>
                      <a:lnTo>
                        <a:pt x="62" y="733"/>
                      </a:lnTo>
                      <a:lnTo>
                        <a:pt x="43" y="779"/>
                      </a:lnTo>
                      <a:lnTo>
                        <a:pt x="27" y="827"/>
                      </a:lnTo>
                      <a:lnTo>
                        <a:pt x="12" y="874"/>
                      </a:lnTo>
                      <a:lnTo>
                        <a:pt x="0" y="924"/>
                      </a:lnTo>
                      <a:lnTo>
                        <a:pt x="0" y="924"/>
                      </a:lnTo>
                      <a:lnTo>
                        <a:pt x="11" y="905"/>
                      </a:lnTo>
                      <a:lnTo>
                        <a:pt x="11" y="905"/>
                      </a:lnTo>
                      <a:lnTo>
                        <a:pt x="22" y="867"/>
                      </a:lnTo>
                      <a:lnTo>
                        <a:pt x="34" y="828"/>
                      </a:lnTo>
                      <a:lnTo>
                        <a:pt x="47" y="790"/>
                      </a:lnTo>
                      <a:lnTo>
                        <a:pt x="62" y="752"/>
                      </a:lnTo>
                      <a:lnTo>
                        <a:pt x="76" y="715"/>
                      </a:lnTo>
                      <a:lnTo>
                        <a:pt x="95" y="678"/>
                      </a:lnTo>
                      <a:lnTo>
                        <a:pt x="113" y="644"/>
                      </a:lnTo>
                      <a:lnTo>
                        <a:pt x="131" y="607"/>
                      </a:lnTo>
                      <a:lnTo>
                        <a:pt x="151" y="574"/>
                      </a:lnTo>
                      <a:lnTo>
                        <a:pt x="173" y="539"/>
                      </a:lnTo>
                      <a:lnTo>
                        <a:pt x="195" y="508"/>
                      </a:lnTo>
                      <a:lnTo>
                        <a:pt x="219" y="475"/>
                      </a:lnTo>
                      <a:lnTo>
                        <a:pt x="245" y="444"/>
                      </a:lnTo>
                      <a:lnTo>
                        <a:pt x="270" y="415"/>
                      </a:lnTo>
                      <a:lnTo>
                        <a:pt x="296" y="386"/>
                      </a:lnTo>
                      <a:lnTo>
                        <a:pt x="323" y="356"/>
                      </a:lnTo>
                      <a:lnTo>
                        <a:pt x="323" y="3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3" name="Freeform 293"/>
                <p:cNvSpPr>
                  <a:spLocks/>
                </p:cNvSpPr>
                <p:nvPr/>
              </p:nvSpPr>
              <p:spPr bwMode="auto">
                <a:xfrm>
                  <a:off x="3470" y="2424"/>
                  <a:ext cx="523" cy="81"/>
                </a:xfrm>
                <a:custGeom>
                  <a:avLst/>
                  <a:gdLst/>
                  <a:ahLst/>
                  <a:cxnLst>
                    <a:cxn ang="0">
                      <a:pos x="126" y="74"/>
                    </a:cxn>
                    <a:cxn ang="0">
                      <a:pos x="126" y="74"/>
                    </a:cxn>
                    <a:cxn ang="0">
                      <a:pos x="62" y="72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0" y="74"/>
                    </a:cxn>
                    <a:cxn ang="0">
                      <a:pos x="0" y="74"/>
                    </a:cxn>
                    <a:cxn ang="0">
                      <a:pos x="62" y="79"/>
                    </a:cxn>
                    <a:cxn ang="0">
                      <a:pos x="126" y="81"/>
                    </a:cxn>
                    <a:cxn ang="0">
                      <a:pos x="126" y="81"/>
                    </a:cxn>
                    <a:cxn ang="0">
                      <a:pos x="177" y="81"/>
                    </a:cxn>
                    <a:cxn ang="0">
                      <a:pos x="228" y="77"/>
                    </a:cxn>
                    <a:cxn ang="0">
                      <a:pos x="279" y="70"/>
                    </a:cxn>
                    <a:cxn ang="0">
                      <a:pos x="329" y="63"/>
                    </a:cxn>
                    <a:cxn ang="0">
                      <a:pos x="378" y="52"/>
                    </a:cxn>
                    <a:cxn ang="0">
                      <a:pos x="426" y="41"/>
                    </a:cxn>
                    <a:cxn ang="0">
                      <a:pos x="473" y="26"/>
                    </a:cxn>
                    <a:cxn ang="0">
                      <a:pos x="521" y="9"/>
                    </a:cxn>
                    <a:cxn ang="0">
                      <a:pos x="521" y="9"/>
                    </a:cxn>
                    <a:cxn ang="0">
                      <a:pos x="523" y="0"/>
                    </a:cxn>
                    <a:cxn ang="0">
                      <a:pos x="523" y="0"/>
                    </a:cxn>
                    <a:cxn ang="0">
                      <a:pos x="475" y="17"/>
                    </a:cxn>
                    <a:cxn ang="0">
                      <a:pos x="428" y="31"/>
                    </a:cxn>
                    <a:cxn ang="0">
                      <a:pos x="380" y="44"/>
                    </a:cxn>
                    <a:cxn ang="0">
                      <a:pos x="331" y="55"/>
                    </a:cxn>
                    <a:cxn ang="0">
                      <a:pos x="279" y="63"/>
                    </a:cxn>
                    <a:cxn ang="0">
                      <a:pos x="228" y="70"/>
                    </a:cxn>
                    <a:cxn ang="0">
                      <a:pos x="177" y="74"/>
                    </a:cxn>
                    <a:cxn ang="0">
                      <a:pos x="126" y="74"/>
                    </a:cxn>
                    <a:cxn ang="0">
                      <a:pos x="126" y="74"/>
                    </a:cxn>
                  </a:cxnLst>
                  <a:rect l="0" t="0" r="r" b="b"/>
                  <a:pathLst>
                    <a:path w="523" h="81">
                      <a:moveTo>
                        <a:pt x="126" y="74"/>
                      </a:moveTo>
                      <a:lnTo>
                        <a:pt x="126" y="74"/>
                      </a:lnTo>
                      <a:lnTo>
                        <a:pt x="62" y="72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62" y="79"/>
                      </a:lnTo>
                      <a:lnTo>
                        <a:pt x="126" y="81"/>
                      </a:lnTo>
                      <a:lnTo>
                        <a:pt x="126" y="81"/>
                      </a:lnTo>
                      <a:lnTo>
                        <a:pt x="177" y="81"/>
                      </a:lnTo>
                      <a:lnTo>
                        <a:pt x="228" y="77"/>
                      </a:lnTo>
                      <a:lnTo>
                        <a:pt x="279" y="70"/>
                      </a:lnTo>
                      <a:lnTo>
                        <a:pt x="329" y="63"/>
                      </a:lnTo>
                      <a:lnTo>
                        <a:pt x="378" y="52"/>
                      </a:lnTo>
                      <a:lnTo>
                        <a:pt x="426" y="41"/>
                      </a:lnTo>
                      <a:lnTo>
                        <a:pt x="473" y="26"/>
                      </a:lnTo>
                      <a:lnTo>
                        <a:pt x="521" y="9"/>
                      </a:lnTo>
                      <a:lnTo>
                        <a:pt x="521" y="9"/>
                      </a:lnTo>
                      <a:lnTo>
                        <a:pt x="523" y="0"/>
                      </a:lnTo>
                      <a:lnTo>
                        <a:pt x="523" y="0"/>
                      </a:lnTo>
                      <a:lnTo>
                        <a:pt x="475" y="17"/>
                      </a:lnTo>
                      <a:lnTo>
                        <a:pt x="428" y="31"/>
                      </a:lnTo>
                      <a:lnTo>
                        <a:pt x="380" y="44"/>
                      </a:lnTo>
                      <a:lnTo>
                        <a:pt x="331" y="55"/>
                      </a:lnTo>
                      <a:lnTo>
                        <a:pt x="279" y="63"/>
                      </a:lnTo>
                      <a:lnTo>
                        <a:pt x="228" y="70"/>
                      </a:lnTo>
                      <a:lnTo>
                        <a:pt x="177" y="74"/>
                      </a:lnTo>
                      <a:lnTo>
                        <a:pt x="126" y="74"/>
                      </a:lnTo>
                      <a:lnTo>
                        <a:pt x="126" y="7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4" name="Freeform 294"/>
                <p:cNvSpPr>
                  <a:spLocks/>
                </p:cNvSpPr>
                <p:nvPr/>
              </p:nvSpPr>
              <p:spPr bwMode="auto">
                <a:xfrm>
                  <a:off x="3054" y="2358"/>
                  <a:ext cx="408" cy="14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48" y="33"/>
                    </a:cxn>
                    <a:cxn ang="0">
                      <a:pos x="95" y="55"/>
                    </a:cxn>
                    <a:cxn ang="0">
                      <a:pos x="145" y="75"/>
                    </a:cxn>
                    <a:cxn ang="0">
                      <a:pos x="196" y="92"/>
                    </a:cxn>
                    <a:cxn ang="0">
                      <a:pos x="247" y="108"/>
                    </a:cxn>
                    <a:cxn ang="0">
                      <a:pos x="300" y="121"/>
                    </a:cxn>
                    <a:cxn ang="0">
                      <a:pos x="353" y="132"/>
                    </a:cxn>
                    <a:cxn ang="0">
                      <a:pos x="408" y="140"/>
                    </a:cxn>
                    <a:cxn ang="0">
                      <a:pos x="408" y="140"/>
                    </a:cxn>
                    <a:cxn ang="0">
                      <a:pos x="408" y="132"/>
                    </a:cxn>
                    <a:cxn ang="0">
                      <a:pos x="408" y="132"/>
                    </a:cxn>
                    <a:cxn ang="0">
                      <a:pos x="353" y="125"/>
                    </a:cxn>
                    <a:cxn ang="0">
                      <a:pos x="300" y="114"/>
                    </a:cxn>
                    <a:cxn ang="0">
                      <a:pos x="247" y="101"/>
                    </a:cxn>
                    <a:cxn ang="0">
                      <a:pos x="196" y="85"/>
                    </a:cxn>
                    <a:cxn ang="0">
                      <a:pos x="147" y="68"/>
                    </a:cxn>
                    <a:cxn ang="0">
                      <a:pos x="97" y="48"/>
                    </a:cxn>
                    <a:cxn ang="0">
                      <a:pos x="50" y="26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08" h="14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48" y="33"/>
                      </a:lnTo>
                      <a:lnTo>
                        <a:pt x="95" y="55"/>
                      </a:lnTo>
                      <a:lnTo>
                        <a:pt x="145" y="75"/>
                      </a:lnTo>
                      <a:lnTo>
                        <a:pt x="196" y="92"/>
                      </a:lnTo>
                      <a:lnTo>
                        <a:pt x="247" y="108"/>
                      </a:lnTo>
                      <a:lnTo>
                        <a:pt x="300" y="121"/>
                      </a:lnTo>
                      <a:lnTo>
                        <a:pt x="353" y="132"/>
                      </a:lnTo>
                      <a:lnTo>
                        <a:pt x="408" y="140"/>
                      </a:lnTo>
                      <a:lnTo>
                        <a:pt x="408" y="140"/>
                      </a:lnTo>
                      <a:lnTo>
                        <a:pt x="408" y="132"/>
                      </a:lnTo>
                      <a:lnTo>
                        <a:pt x="408" y="132"/>
                      </a:lnTo>
                      <a:lnTo>
                        <a:pt x="353" y="125"/>
                      </a:lnTo>
                      <a:lnTo>
                        <a:pt x="300" y="114"/>
                      </a:lnTo>
                      <a:lnTo>
                        <a:pt x="247" y="101"/>
                      </a:lnTo>
                      <a:lnTo>
                        <a:pt x="196" y="85"/>
                      </a:lnTo>
                      <a:lnTo>
                        <a:pt x="147" y="68"/>
                      </a:lnTo>
                      <a:lnTo>
                        <a:pt x="97" y="48"/>
                      </a:lnTo>
                      <a:lnTo>
                        <a:pt x="50" y="26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5" name="Freeform 295"/>
                <p:cNvSpPr>
                  <a:spLocks/>
                </p:cNvSpPr>
                <p:nvPr/>
              </p:nvSpPr>
              <p:spPr bwMode="auto">
                <a:xfrm>
                  <a:off x="2396" y="1131"/>
                  <a:ext cx="62" cy="611"/>
                </a:xfrm>
                <a:custGeom>
                  <a:avLst/>
                  <a:gdLst/>
                  <a:ahLst/>
                  <a:cxnLst>
                    <a:cxn ang="0">
                      <a:pos x="7" y="254"/>
                    </a:cxn>
                    <a:cxn ang="0">
                      <a:pos x="7" y="254"/>
                    </a:cxn>
                    <a:cxn ang="0">
                      <a:pos x="9" y="190"/>
                    </a:cxn>
                    <a:cxn ang="0">
                      <a:pos x="14" y="124"/>
                    </a:cxn>
                    <a:cxn ang="0">
                      <a:pos x="23" y="62"/>
                    </a:cxn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23" y="18"/>
                    </a:cxn>
                    <a:cxn ang="0">
                      <a:pos x="23" y="18"/>
                    </a:cxn>
                    <a:cxn ang="0">
                      <a:pos x="14" y="77"/>
                    </a:cxn>
                    <a:cxn ang="0">
                      <a:pos x="7" y="135"/>
                    </a:cxn>
                    <a:cxn ang="0">
                      <a:pos x="1" y="194"/>
                    </a:cxn>
                    <a:cxn ang="0">
                      <a:pos x="0" y="254"/>
                    </a:cxn>
                    <a:cxn ang="0">
                      <a:pos x="0" y="254"/>
                    </a:cxn>
                    <a:cxn ang="0">
                      <a:pos x="1" y="300"/>
                    </a:cxn>
                    <a:cxn ang="0">
                      <a:pos x="3" y="346"/>
                    </a:cxn>
                    <a:cxn ang="0">
                      <a:pos x="7" y="389"/>
                    </a:cxn>
                    <a:cxn ang="0">
                      <a:pos x="14" y="433"/>
                    </a:cxn>
                    <a:cxn ang="0">
                      <a:pos x="22" y="477"/>
                    </a:cxn>
                    <a:cxn ang="0">
                      <a:pos x="29" y="519"/>
                    </a:cxn>
                    <a:cxn ang="0">
                      <a:pos x="40" y="561"/>
                    </a:cxn>
                    <a:cxn ang="0">
                      <a:pos x="53" y="604"/>
                    </a:cxn>
                    <a:cxn ang="0">
                      <a:pos x="53" y="604"/>
                    </a:cxn>
                    <a:cxn ang="0">
                      <a:pos x="62" y="611"/>
                    </a:cxn>
                    <a:cxn ang="0">
                      <a:pos x="62" y="611"/>
                    </a:cxn>
                    <a:cxn ang="0">
                      <a:pos x="49" y="569"/>
                    </a:cxn>
                    <a:cxn ang="0">
                      <a:pos x="38" y="525"/>
                    </a:cxn>
                    <a:cxn ang="0">
                      <a:pos x="29" y="481"/>
                    </a:cxn>
                    <a:cxn ang="0">
                      <a:pos x="22" y="437"/>
                    </a:cxn>
                    <a:cxn ang="0">
                      <a:pos x="16" y="393"/>
                    </a:cxn>
                    <a:cxn ang="0">
                      <a:pos x="11" y="347"/>
                    </a:cxn>
                    <a:cxn ang="0">
                      <a:pos x="9" y="302"/>
                    </a:cxn>
                    <a:cxn ang="0">
                      <a:pos x="7" y="254"/>
                    </a:cxn>
                    <a:cxn ang="0">
                      <a:pos x="7" y="254"/>
                    </a:cxn>
                  </a:cxnLst>
                  <a:rect l="0" t="0" r="r" b="b"/>
                  <a:pathLst>
                    <a:path w="62" h="611">
                      <a:moveTo>
                        <a:pt x="7" y="254"/>
                      </a:moveTo>
                      <a:lnTo>
                        <a:pt x="7" y="254"/>
                      </a:lnTo>
                      <a:lnTo>
                        <a:pt x="9" y="190"/>
                      </a:lnTo>
                      <a:lnTo>
                        <a:pt x="14" y="124"/>
                      </a:lnTo>
                      <a:lnTo>
                        <a:pt x="23" y="62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23" y="18"/>
                      </a:lnTo>
                      <a:lnTo>
                        <a:pt x="23" y="18"/>
                      </a:lnTo>
                      <a:lnTo>
                        <a:pt x="14" y="77"/>
                      </a:lnTo>
                      <a:lnTo>
                        <a:pt x="7" y="135"/>
                      </a:lnTo>
                      <a:lnTo>
                        <a:pt x="1" y="194"/>
                      </a:lnTo>
                      <a:lnTo>
                        <a:pt x="0" y="254"/>
                      </a:lnTo>
                      <a:lnTo>
                        <a:pt x="0" y="254"/>
                      </a:lnTo>
                      <a:lnTo>
                        <a:pt x="1" y="300"/>
                      </a:lnTo>
                      <a:lnTo>
                        <a:pt x="3" y="346"/>
                      </a:lnTo>
                      <a:lnTo>
                        <a:pt x="7" y="389"/>
                      </a:lnTo>
                      <a:lnTo>
                        <a:pt x="14" y="433"/>
                      </a:lnTo>
                      <a:lnTo>
                        <a:pt x="22" y="477"/>
                      </a:lnTo>
                      <a:lnTo>
                        <a:pt x="29" y="519"/>
                      </a:lnTo>
                      <a:lnTo>
                        <a:pt x="40" y="561"/>
                      </a:lnTo>
                      <a:lnTo>
                        <a:pt x="53" y="604"/>
                      </a:lnTo>
                      <a:lnTo>
                        <a:pt x="53" y="604"/>
                      </a:lnTo>
                      <a:lnTo>
                        <a:pt x="62" y="611"/>
                      </a:lnTo>
                      <a:lnTo>
                        <a:pt x="62" y="611"/>
                      </a:lnTo>
                      <a:lnTo>
                        <a:pt x="49" y="569"/>
                      </a:lnTo>
                      <a:lnTo>
                        <a:pt x="38" y="525"/>
                      </a:lnTo>
                      <a:lnTo>
                        <a:pt x="29" y="481"/>
                      </a:lnTo>
                      <a:lnTo>
                        <a:pt x="22" y="437"/>
                      </a:lnTo>
                      <a:lnTo>
                        <a:pt x="16" y="393"/>
                      </a:lnTo>
                      <a:lnTo>
                        <a:pt x="11" y="347"/>
                      </a:lnTo>
                      <a:lnTo>
                        <a:pt x="9" y="302"/>
                      </a:lnTo>
                      <a:lnTo>
                        <a:pt x="7" y="254"/>
                      </a:lnTo>
                      <a:lnTo>
                        <a:pt x="7" y="2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6" name="Freeform 296"/>
                <p:cNvSpPr>
                  <a:spLocks/>
                </p:cNvSpPr>
                <p:nvPr/>
              </p:nvSpPr>
              <p:spPr bwMode="auto">
                <a:xfrm>
                  <a:off x="2566" y="267"/>
                  <a:ext cx="2148" cy="2163"/>
                </a:xfrm>
                <a:custGeom>
                  <a:avLst/>
                  <a:gdLst/>
                  <a:ahLst/>
                  <a:cxnLst>
                    <a:cxn ang="0">
                      <a:pos x="2146" y="1061"/>
                    </a:cxn>
                    <a:cxn ang="0">
                      <a:pos x="2126" y="893"/>
                    </a:cxn>
                    <a:cxn ang="0">
                      <a:pos x="2080" y="734"/>
                    </a:cxn>
                    <a:cxn ang="0">
                      <a:pos x="2012" y="586"/>
                    </a:cxn>
                    <a:cxn ang="0">
                      <a:pos x="1926" y="450"/>
                    </a:cxn>
                    <a:cxn ang="0">
                      <a:pos x="1820" y="328"/>
                    </a:cxn>
                    <a:cxn ang="0">
                      <a:pos x="1699" y="222"/>
                    </a:cxn>
                    <a:cxn ang="0">
                      <a:pos x="1562" y="136"/>
                    </a:cxn>
                    <a:cxn ang="0">
                      <a:pos x="1414" y="68"/>
                    </a:cxn>
                    <a:cxn ang="0">
                      <a:pos x="1255" y="22"/>
                    </a:cxn>
                    <a:cxn ang="0">
                      <a:pos x="1086" y="2"/>
                    </a:cxn>
                    <a:cxn ang="0">
                      <a:pos x="986" y="0"/>
                    </a:cxn>
                    <a:cxn ang="0">
                      <a:pos x="860" y="13"/>
                    </a:cxn>
                    <a:cxn ang="0">
                      <a:pos x="737" y="39"/>
                    </a:cxn>
                    <a:cxn ang="0">
                      <a:pos x="620" y="77"/>
                    </a:cxn>
                    <a:cxn ang="0">
                      <a:pos x="508" y="128"/>
                    </a:cxn>
                    <a:cxn ang="0">
                      <a:pos x="404" y="190"/>
                    </a:cxn>
                    <a:cxn ang="0">
                      <a:pos x="309" y="262"/>
                    </a:cxn>
                    <a:cxn ang="0">
                      <a:pos x="221" y="344"/>
                    </a:cxn>
                    <a:cxn ang="0">
                      <a:pos x="142" y="436"/>
                    </a:cxn>
                    <a:cxn ang="0">
                      <a:pos x="73" y="536"/>
                    </a:cxn>
                    <a:cxn ang="0">
                      <a:pos x="16" y="642"/>
                    </a:cxn>
                    <a:cxn ang="0">
                      <a:pos x="13" y="668"/>
                    </a:cxn>
                    <a:cxn ang="0">
                      <a:pos x="58" y="576"/>
                    </a:cxn>
                    <a:cxn ang="0">
                      <a:pos x="142" y="448"/>
                    </a:cxn>
                    <a:cxn ang="0">
                      <a:pos x="243" y="333"/>
                    </a:cxn>
                    <a:cxn ang="0">
                      <a:pos x="322" y="262"/>
                    </a:cxn>
                    <a:cxn ang="0">
                      <a:pos x="452" y="168"/>
                    </a:cxn>
                    <a:cxn ang="0">
                      <a:pos x="596" y="95"/>
                    </a:cxn>
                    <a:cxn ang="0">
                      <a:pos x="752" y="42"/>
                    </a:cxn>
                    <a:cxn ang="0">
                      <a:pos x="915" y="13"/>
                    </a:cxn>
                    <a:cxn ang="0">
                      <a:pos x="1030" y="7"/>
                    </a:cxn>
                    <a:cxn ang="0">
                      <a:pos x="1198" y="20"/>
                    </a:cxn>
                    <a:cxn ang="0">
                      <a:pos x="1359" y="57"/>
                    </a:cxn>
                    <a:cxn ang="0">
                      <a:pos x="1511" y="117"/>
                    </a:cxn>
                    <a:cxn ang="0">
                      <a:pos x="1650" y="198"/>
                    </a:cxn>
                    <a:cxn ang="0">
                      <a:pos x="1776" y="297"/>
                    </a:cxn>
                    <a:cxn ang="0">
                      <a:pos x="1851" y="372"/>
                    </a:cxn>
                    <a:cxn ang="0">
                      <a:pos x="1950" y="498"/>
                    </a:cxn>
                    <a:cxn ang="0">
                      <a:pos x="2030" y="637"/>
                    </a:cxn>
                    <a:cxn ang="0">
                      <a:pos x="2091" y="789"/>
                    </a:cxn>
                    <a:cxn ang="0">
                      <a:pos x="2127" y="950"/>
                    </a:cxn>
                    <a:cxn ang="0">
                      <a:pos x="2140" y="1120"/>
                    </a:cxn>
                    <a:cxn ang="0">
                      <a:pos x="2135" y="1233"/>
                    </a:cxn>
                    <a:cxn ang="0">
                      <a:pos x="2105" y="1396"/>
                    </a:cxn>
                    <a:cxn ang="0">
                      <a:pos x="2052" y="1552"/>
                    </a:cxn>
                    <a:cxn ang="0">
                      <a:pos x="1979" y="1696"/>
                    </a:cxn>
                    <a:cxn ang="0">
                      <a:pos x="1886" y="1826"/>
                    </a:cxn>
                    <a:cxn ang="0">
                      <a:pos x="1815" y="1905"/>
                    </a:cxn>
                    <a:cxn ang="0">
                      <a:pos x="1685" y="2016"/>
                    </a:cxn>
                    <a:cxn ang="0">
                      <a:pos x="1540" y="2106"/>
                    </a:cxn>
                    <a:cxn ang="0">
                      <a:pos x="1434" y="2154"/>
                    </a:cxn>
                    <a:cxn ang="0">
                      <a:pos x="1472" y="2146"/>
                    </a:cxn>
                    <a:cxn ang="0">
                      <a:pos x="1584" y="2091"/>
                    </a:cxn>
                    <a:cxn ang="0">
                      <a:pos x="1688" y="2024"/>
                    </a:cxn>
                    <a:cxn ang="0">
                      <a:pos x="1783" y="1945"/>
                    </a:cxn>
                    <a:cxn ang="0">
                      <a:pos x="1871" y="1855"/>
                    </a:cxn>
                    <a:cxn ang="0">
                      <a:pos x="1948" y="1758"/>
                    </a:cxn>
                    <a:cxn ang="0">
                      <a:pos x="2012" y="1652"/>
                    </a:cxn>
                    <a:cxn ang="0">
                      <a:pos x="2067" y="1539"/>
                    </a:cxn>
                    <a:cxn ang="0">
                      <a:pos x="2107" y="1420"/>
                    </a:cxn>
                    <a:cxn ang="0">
                      <a:pos x="2135" y="1294"/>
                    </a:cxn>
                    <a:cxn ang="0">
                      <a:pos x="2148" y="1164"/>
                    </a:cxn>
                  </a:cxnLst>
                  <a:rect l="0" t="0" r="r" b="b"/>
                  <a:pathLst>
                    <a:path w="2148" h="2163">
                      <a:moveTo>
                        <a:pt x="2148" y="1120"/>
                      </a:moveTo>
                      <a:lnTo>
                        <a:pt x="2148" y="1120"/>
                      </a:lnTo>
                      <a:lnTo>
                        <a:pt x="2146" y="1061"/>
                      </a:lnTo>
                      <a:lnTo>
                        <a:pt x="2142" y="1005"/>
                      </a:lnTo>
                      <a:lnTo>
                        <a:pt x="2135" y="948"/>
                      </a:lnTo>
                      <a:lnTo>
                        <a:pt x="2126" y="893"/>
                      </a:lnTo>
                      <a:lnTo>
                        <a:pt x="2113" y="840"/>
                      </a:lnTo>
                      <a:lnTo>
                        <a:pt x="2098" y="787"/>
                      </a:lnTo>
                      <a:lnTo>
                        <a:pt x="2080" y="734"/>
                      </a:lnTo>
                      <a:lnTo>
                        <a:pt x="2060" y="683"/>
                      </a:lnTo>
                      <a:lnTo>
                        <a:pt x="2038" y="633"/>
                      </a:lnTo>
                      <a:lnTo>
                        <a:pt x="2012" y="586"/>
                      </a:lnTo>
                      <a:lnTo>
                        <a:pt x="1987" y="538"/>
                      </a:lnTo>
                      <a:lnTo>
                        <a:pt x="1957" y="492"/>
                      </a:lnTo>
                      <a:lnTo>
                        <a:pt x="1926" y="450"/>
                      </a:lnTo>
                      <a:lnTo>
                        <a:pt x="1893" y="406"/>
                      </a:lnTo>
                      <a:lnTo>
                        <a:pt x="1857" y="366"/>
                      </a:lnTo>
                      <a:lnTo>
                        <a:pt x="1820" y="328"/>
                      </a:lnTo>
                      <a:lnTo>
                        <a:pt x="1782" y="291"/>
                      </a:lnTo>
                      <a:lnTo>
                        <a:pt x="1741" y="254"/>
                      </a:lnTo>
                      <a:lnTo>
                        <a:pt x="1699" y="222"/>
                      </a:lnTo>
                      <a:lnTo>
                        <a:pt x="1655" y="190"/>
                      </a:lnTo>
                      <a:lnTo>
                        <a:pt x="1610" y="161"/>
                      </a:lnTo>
                      <a:lnTo>
                        <a:pt x="1562" y="136"/>
                      </a:lnTo>
                      <a:lnTo>
                        <a:pt x="1515" y="110"/>
                      </a:lnTo>
                      <a:lnTo>
                        <a:pt x="1465" y="88"/>
                      </a:lnTo>
                      <a:lnTo>
                        <a:pt x="1414" y="68"/>
                      </a:lnTo>
                      <a:lnTo>
                        <a:pt x="1361" y="50"/>
                      </a:lnTo>
                      <a:lnTo>
                        <a:pt x="1308" y="35"/>
                      </a:lnTo>
                      <a:lnTo>
                        <a:pt x="1255" y="22"/>
                      </a:lnTo>
                      <a:lnTo>
                        <a:pt x="1200" y="13"/>
                      </a:lnTo>
                      <a:lnTo>
                        <a:pt x="1143" y="6"/>
                      </a:lnTo>
                      <a:lnTo>
                        <a:pt x="1086" y="2"/>
                      </a:lnTo>
                      <a:lnTo>
                        <a:pt x="1030" y="0"/>
                      </a:lnTo>
                      <a:lnTo>
                        <a:pt x="1030" y="0"/>
                      </a:lnTo>
                      <a:lnTo>
                        <a:pt x="986" y="0"/>
                      </a:lnTo>
                      <a:lnTo>
                        <a:pt x="944" y="4"/>
                      </a:lnTo>
                      <a:lnTo>
                        <a:pt x="902" y="7"/>
                      </a:lnTo>
                      <a:lnTo>
                        <a:pt x="860" y="13"/>
                      </a:lnTo>
                      <a:lnTo>
                        <a:pt x="818" y="20"/>
                      </a:lnTo>
                      <a:lnTo>
                        <a:pt x="777" y="28"/>
                      </a:lnTo>
                      <a:lnTo>
                        <a:pt x="737" y="39"/>
                      </a:lnTo>
                      <a:lnTo>
                        <a:pt x="697" y="50"/>
                      </a:lnTo>
                      <a:lnTo>
                        <a:pt x="658" y="62"/>
                      </a:lnTo>
                      <a:lnTo>
                        <a:pt x="620" y="77"/>
                      </a:lnTo>
                      <a:lnTo>
                        <a:pt x="582" y="93"/>
                      </a:lnTo>
                      <a:lnTo>
                        <a:pt x="545" y="110"/>
                      </a:lnTo>
                      <a:lnTo>
                        <a:pt x="508" y="128"/>
                      </a:lnTo>
                      <a:lnTo>
                        <a:pt x="474" y="147"/>
                      </a:lnTo>
                      <a:lnTo>
                        <a:pt x="439" y="168"/>
                      </a:lnTo>
                      <a:lnTo>
                        <a:pt x="404" y="190"/>
                      </a:lnTo>
                      <a:lnTo>
                        <a:pt x="371" y="212"/>
                      </a:lnTo>
                      <a:lnTo>
                        <a:pt x="340" y="238"/>
                      </a:lnTo>
                      <a:lnTo>
                        <a:pt x="309" y="262"/>
                      </a:lnTo>
                      <a:lnTo>
                        <a:pt x="278" y="289"/>
                      </a:lnTo>
                      <a:lnTo>
                        <a:pt x="249" y="317"/>
                      </a:lnTo>
                      <a:lnTo>
                        <a:pt x="221" y="344"/>
                      </a:lnTo>
                      <a:lnTo>
                        <a:pt x="194" y="375"/>
                      </a:lnTo>
                      <a:lnTo>
                        <a:pt x="168" y="404"/>
                      </a:lnTo>
                      <a:lnTo>
                        <a:pt x="142" y="436"/>
                      </a:lnTo>
                      <a:lnTo>
                        <a:pt x="119" y="469"/>
                      </a:lnTo>
                      <a:lnTo>
                        <a:pt x="95" y="501"/>
                      </a:lnTo>
                      <a:lnTo>
                        <a:pt x="73" y="536"/>
                      </a:lnTo>
                      <a:lnTo>
                        <a:pt x="53" y="571"/>
                      </a:lnTo>
                      <a:lnTo>
                        <a:pt x="35" y="606"/>
                      </a:lnTo>
                      <a:lnTo>
                        <a:pt x="16" y="642"/>
                      </a:lnTo>
                      <a:lnTo>
                        <a:pt x="0" y="681"/>
                      </a:lnTo>
                      <a:lnTo>
                        <a:pt x="0" y="681"/>
                      </a:lnTo>
                      <a:lnTo>
                        <a:pt x="13" y="668"/>
                      </a:lnTo>
                      <a:lnTo>
                        <a:pt x="13" y="668"/>
                      </a:lnTo>
                      <a:lnTo>
                        <a:pt x="35" y="622"/>
                      </a:lnTo>
                      <a:lnTo>
                        <a:pt x="58" y="576"/>
                      </a:lnTo>
                      <a:lnTo>
                        <a:pt x="84" y="533"/>
                      </a:lnTo>
                      <a:lnTo>
                        <a:pt x="113" y="489"/>
                      </a:lnTo>
                      <a:lnTo>
                        <a:pt x="142" y="448"/>
                      </a:lnTo>
                      <a:lnTo>
                        <a:pt x="174" y="408"/>
                      </a:lnTo>
                      <a:lnTo>
                        <a:pt x="208" y="370"/>
                      </a:lnTo>
                      <a:lnTo>
                        <a:pt x="243" y="333"/>
                      </a:lnTo>
                      <a:lnTo>
                        <a:pt x="243" y="333"/>
                      </a:lnTo>
                      <a:lnTo>
                        <a:pt x="282" y="297"/>
                      </a:lnTo>
                      <a:lnTo>
                        <a:pt x="322" y="262"/>
                      </a:lnTo>
                      <a:lnTo>
                        <a:pt x="364" y="229"/>
                      </a:lnTo>
                      <a:lnTo>
                        <a:pt x="408" y="198"/>
                      </a:lnTo>
                      <a:lnTo>
                        <a:pt x="452" y="168"/>
                      </a:lnTo>
                      <a:lnTo>
                        <a:pt x="499" y="141"/>
                      </a:lnTo>
                      <a:lnTo>
                        <a:pt x="547" y="117"/>
                      </a:lnTo>
                      <a:lnTo>
                        <a:pt x="596" y="95"/>
                      </a:lnTo>
                      <a:lnTo>
                        <a:pt x="647" y="75"/>
                      </a:lnTo>
                      <a:lnTo>
                        <a:pt x="699" y="57"/>
                      </a:lnTo>
                      <a:lnTo>
                        <a:pt x="752" y="42"/>
                      </a:lnTo>
                      <a:lnTo>
                        <a:pt x="805" y="29"/>
                      </a:lnTo>
                      <a:lnTo>
                        <a:pt x="860" y="20"/>
                      </a:lnTo>
                      <a:lnTo>
                        <a:pt x="915" y="13"/>
                      </a:lnTo>
                      <a:lnTo>
                        <a:pt x="971" y="9"/>
                      </a:lnTo>
                      <a:lnTo>
                        <a:pt x="1030" y="7"/>
                      </a:lnTo>
                      <a:lnTo>
                        <a:pt x="1030" y="7"/>
                      </a:lnTo>
                      <a:lnTo>
                        <a:pt x="1086" y="9"/>
                      </a:lnTo>
                      <a:lnTo>
                        <a:pt x="1143" y="13"/>
                      </a:lnTo>
                      <a:lnTo>
                        <a:pt x="1198" y="20"/>
                      </a:lnTo>
                      <a:lnTo>
                        <a:pt x="1253" y="29"/>
                      </a:lnTo>
                      <a:lnTo>
                        <a:pt x="1306" y="42"/>
                      </a:lnTo>
                      <a:lnTo>
                        <a:pt x="1359" y="57"/>
                      </a:lnTo>
                      <a:lnTo>
                        <a:pt x="1412" y="75"/>
                      </a:lnTo>
                      <a:lnTo>
                        <a:pt x="1462" y="95"/>
                      </a:lnTo>
                      <a:lnTo>
                        <a:pt x="1511" y="117"/>
                      </a:lnTo>
                      <a:lnTo>
                        <a:pt x="1558" y="141"/>
                      </a:lnTo>
                      <a:lnTo>
                        <a:pt x="1606" y="168"/>
                      </a:lnTo>
                      <a:lnTo>
                        <a:pt x="1650" y="198"/>
                      </a:lnTo>
                      <a:lnTo>
                        <a:pt x="1694" y="229"/>
                      </a:lnTo>
                      <a:lnTo>
                        <a:pt x="1736" y="262"/>
                      </a:lnTo>
                      <a:lnTo>
                        <a:pt x="1776" y="297"/>
                      </a:lnTo>
                      <a:lnTo>
                        <a:pt x="1815" y="333"/>
                      </a:lnTo>
                      <a:lnTo>
                        <a:pt x="1815" y="333"/>
                      </a:lnTo>
                      <a:lnTo>
                        <a:pt x="1851" y="372"/>
                      </a:lnTo>
                      <a:lnTo>
                        <a:pt x="1886" y="412"/>
                      </a:lnTo>
                      <a:lnTo>
                        <a:pt x="1921" y="454"/>
                      </a:lnTo>
                      <a:lnTo>
                        <a:pt x="1950" y="498"/>
                      </a:lnTo>
                      <a:lnTo>
                        <a:pt x="1979" y="542"/>
                      </a:lnTo>
                      <a:lnTo>
                        <a:pt x="2007" y="589"/>
                      </a:lnTo>
                      <a:lnTo>
                        <a:pt x="2030" y="637"/>
                      </a:lnTo>
                      <a:lnTo>
                        <a:pt x="2052" y="686"/>
                      </a:lnTo>
                      <a:lnTo>
                        <a:pt x="2073" y="738"/>
                      </a:lnTo>
                      <a:lnTo>
                        <a:pt x="2091" y="789"/>
                      </a:lnTo>
                      <a:lnTo>
                        <a:pt x="2105" y="842"/>
                      </a:lnTo>
                      <a:lnTo>
                        <a:pt x="2118" y="895"/>
                      </a:lnTo>
                      <a:lnTo>
                        <a:pt x="2127" y="950"/>
                      </a:lnTo>
                      <a:lnTo>
                        <a:pt x="2135" y="1005"/>
                      </a:lnTo>
                      <a:lnTo>
                        <a:pt x="2138" y="1061"/>
                      </a:lnTo>
                      <a:lnTo>
                        <a:pt x="2140" y="1120"/>
                      </a:lnTo>
                      <a:lnTo>
                        <a:pt x="2140" y="1120"/>
                      </a:lnTo>
                      <a:lnTo>
                        <a:pt x="2138" y="1177"/>
                      </a:lnTo>
                      <a:lnTo>
                        <a:pt x="2135" y="1233"/>
                      </a:lnTo>
                      <a:lnTo>
                        <a:pt x="2127" y="1288"/>
                      </a:lnTo>
                      <a:lnTo>
                        <a:pt x="2118" y="1343"/>
                      </a:lnTo>
                      <a:lnTo>
                        <a:pt x="2105" y="1396"/>
                      </a:lnTo>
                      <a:lnTo>
                        <a:pt x="2091" y="1449"/>
                      </a:lnTo>
                      <a:lnTo>
                        <a:pt x="2073" y="1500"/>
                      </a:lnTo>
                      <a:lnTo>
                        <a:pt x="2052" y="1552"/>
                      </a:lnTo>
                      <a:lnTo>
                        <a:pt x="2030" y="1601"/>
                      </a:lnTo>
                      <a:lnTo>
                        <a:pt x="2007" y="1649"/>
                      </a:lnTo>
                      <a:lnTo>
                        <a:pt x="1979" y="1696"/>
                      </a:lnTo>
                      <a:lnTo>
                        <a:pt x="1950" y="1740"/>
                      </a:lnTo>
                      <a:lnTo>
                        <a:pt x="1921" y="1784"/>
                      </a:lnTo>
                      <a:lnTo>
                        <a:pt x="1886" y="1826"/>
                      </a:lnTo>
                      <a:lnTo>
                        <a:pt x="1851" y="1866"/>
                      </a:lnTo>
                      <a:lnTo>
                        <a:pt x="1815" y="1905"/>
                      </a:lnTo>
                      <a:lnTo>
                        <a:pt x="1815" y="1905"/>
                      </a:lnTo>
                      <a:lnTo>
                        <a:pt x="1774" y="1945"/>
                      </a:lnTo>
                      <a:lnTo>
                        <a:pt x="1730" y="1982"/>
                      </a:lnTo>
                      <a:lnTo>
                        <a:pt x="1685" y="2016"/>
                      </a:lnTo>
                      <a:lnTo>
                        <a:pt x="1639" y="2049"/>
                      </a:lnTo>
                      <a:lnTo>
                        <a:pt x="1590" y="2079"/>
                      </a:lnTo>
                      <a:lnTo>
                        <a:pt x="1540" y="2106"/>
                      </a:lnTo>
                      <a:lnTo>
                        <a:pt x="1487" y="2132"/>
                      </a:lnTo>
                      <a:lnTo>
                        <a:pt x="1434" y="2154"/>
                      </a:lnTo>
                      <a:lnTo>
                        <a:pt x="1434" y="2154"/>
                      </a:lnTo>
                      <a:lnTo>
                        <a:pt x="1432" y="2163"/>
                      </a:lnTo>
                      <a:lnTo>
                        <a:pt x="1432" y="2163"/>
                      </a:lnTo>
                      <a:lnTo>
                        <a:pt x="1472" y="2146"/>
                      </a:lnTo>
                      <a:lnTo>
                        <a:pt x="1509" y="2130"/>
                      </a:lnTo>
                      <a:lnTo>
                        <a:pt x="1547" y="2112"/>
                      </a:lnTo>
                      <a:lnTo>
                        <a:pt x="1584" y="2091"/>
                      </a:lnTo>
                      <a:lnTo>
                        <a:pt x="1619" y="2070"/>
                      </a:lnTo>
                      <a:lnTo>
                        <a:pt x="1654" y="2048"/>
                      </a:lnTo>
                      <a:lnTo>
                        <a:pt x="1688" y="2024"/>
                      </a:lnTo>
                      <a:lnTo>
                        <a:pt x="1721" y="1998"/>
                      </a:lnTo>
                      <a:lnTo>
                        <a:pt x="1752" y="1973"/>
                      </a:lnTo>
                      <a:lnTo>
                        <a:pt x="1783" y="1945"/>
                      </a:lnTo>
                      <a:lnTo>
                        <a:pt x="1815" y="1916"/>
                      </a:lnTo>
                      <a:lnTo>
                        <a:pt x="1844" y="1887"/>
                      </a:lnTo>
                      <a:lnTo>
                        <a:pt x="1871" y="1855"/>
                      </a:lnTo>
                      <a:lnTo>
                        <a:pt x="1897" y="1824"/>
                      </a:lnTo>
                      <a:lnTo>
                        <a:pt x="1923" y="1791"/>
                      </a:lnTo>
                      <a:lnTo>
                        <a:pt x="1948" y="1758"/>
                      </a:lnTo>
                      <a:lnTo>
                        <a:pt x="1970" y="1724"/>
                      </a:lnTo>
                      <a:lnTo>
                        <a:pt x="1992" y="1689"/>
                      </a:lnTo>
                      <a:lnTo>
                        <a:pt x="2012" y="1652"/>
                      </a:lnTo>
                      <a:lnTo>
                        <a:pt x="2032" y="1616"/>
                      </a:lnTo>
                      <a:lnTo>
                        <a:pt x="2051" y="1577"/>
                      </a:lnTo>
                      <a:lnTo>
                        <a:pt x="2067" y="1539"/>
                      </a:lnTo>
                      <a:lnTo>
                        <a:pt x="2082" y="1500"/>
                      </a:lnTo>
                      <a:lnTo>
                        <a:pt x="2095" y="1460"/>
                      </a:lnTo>
                      <a:lnTo>
                        <a:pt x="2107" y="1420"/>
                      </a:lnTo>
                      <a:lnTo>
                        <a:pt x="2118" y="1378"/>
                      </a:lnTo>
                      <a:lnTo>
                        <a:pt x="2127" y="1336"/>
                      </a:lnTo>
                      <a:lnTo>
                        <a:pt x="2135" y="1294"/>
                      </a:lnTo>
                      <a:lnTo>
                        <a:pt x="2140" y="1252"/>
                      </a:lnTo>
                      <a:lnTo>
                        <a:pt x="2144" y="1208"/>
                      </a:lnTo>
                      <a:lnTo>
                        <a:pt x="2148" y="1164"/>
                      </a:lnTo>
                      <a:lnTo>
                        <a:pt x="2148" y="1120"/>
                      </a:lnTo>
                      <a:lnTo>
                        <a:pt x="2148" y="11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7" name="Freeform 297"/>
                <p:cNvSpPr>
                  <a:spLocks/>
                </p:cNvSpPr>
                <p:nvPr/>
              </p:nvSpPr>
              <p:spPr bwMode="auto">
                <a:xfrm>
                  <a:off x="2560" y="1811"/>
                  <a:ext cx="489" cy="551"/>
                </a:xfrm>
                <a:custGeom>
                  <a:avLst/>
                  <a:gdLst/>
                  <a:ahLst/>
                  <a:cxnLst>
                    <a:cxn ang="0">
                      <a:pos x="249" y="361"/>
                    </a:cxn>
                    <a:cxn ang="0">
                      <a:pos x="249" y="361"/>
                    </a:cxn>
                    <a:cxn ang="0">
                      <a:pos x="213" y="322"/>
                    </a:cxn>
                    <a:cxn ang="0">
                      <a:pos x="176" y="282"/>
                    </a:cxn>
                    <a:cxn ang="0">
                      <a:pos x="143" y="238"/>
                    </a:cxn>
                    <a:cxn ang="0">
                      <a:pos x="112" y="194"/>
                    </a:cxn>
                    <a:cxn ang="0">
                      <a:pos x="83" y="150"/>
                    </a:cxn>
                    <a:cxn ang="0">
                      <a:pos x="57" y="103"/>
                    </a:cxn>
                    <a:cxn ang="0">
                      <a:pos x="31" y="53"/>
                    </a:cxn>
                    <a:cxn ang="0">
                      <a:pos x="9" y="4"/>
                    </a:cxn>
                    <a:cxn ang="0">
                      <a:pos x="9" y="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44"/>
                    </a:cxn>
                    <a:cxn ang="0">
                      <a:pos x="39" y="86"/>
                    </a:cxn>
                    <a:cxn ang="0">
                      <a:pos x="62" y="127"/>
                    </a:cxn>
                    <a:cxn ang="0">
                      <a:pos x="86" y="167"/>
                    </a:cxn>
                    <a:cxn ang="0">
                      <a:pos x="112" y="207"/>
                    </a:cxn>
                    <a:cxn ang="0">
                      <a:pos x="138" y="246"/>
                    </a:cxn>
                    <a:cxn ang="0">
                      <a:pos x="167" y="282"/>
                    </a:cxn>
                    <a:cxn ang="0">
                      <a:pos x="198" y="317"/>
                    </a:cxn>
                    <a:cxn ang="0">
                      <a:pos x="229" y="352"/>
                    </a:cxn>
                    <a:cxn ang="0">
                      <a:pos x="262" y="385"/>
                    </a:cxn>
                    <a:cxn ang="0">
                      <a:pos x="297" y="416"/>
                    </a:cxn>
                    <a:cxn ang="0">
                      <a:pos x="331" y="445"/>
                    </a:cxn>
                    <a:cxn ang="0">
                      <a:pos x="368" y="474"/>
                    </a:cxn>
                    <a:cxn ang="0">
                      <a:pos x="406" y="502"/>
                    </a:cxn>
                    <a:cxn ang="0">
                      <a:pos x="447" y="527"/>
                    </a:cxn>
                    <a:cxn ang="0">
                      <a:pos x="487" y="551"/>
                    </a:cxn>
                    <a:cxn ang="0">
                      <a:pos x="487" y="551"/>
                    </a:cxn>
                    <a:cxn ang="0">
                      <a:pos x="489" y="544"/>
                    </a:cxn>
                    <a:cxn ang="0">
                      <a:pos x="489" y="544"/>
                    </a:cxn>
                    <a:cxn ang="0">
                      <a:pos x="456" y="524"/>
                    </a:cxn>
                    <a:cxn ang="0">
                      <a:pos x="425" y="504"/>
                    </a:cxn>
                    <a:cxn ang="0">
                      <a:pos x="394" y="483"/>
                    </a:cxn>
                    <a:cxn ang="0">
                      <a:pos x="363" y="460"/>
                    </a:cxn>
                    <a:cxn ang="0">
                      <a:pos x="333" y="438"/>
                    </a:cxn>
                    <a:cxn ang="0">
                      <a:pos x="304" y="412"/>
                    </a:cxn>
                    <a:cxn ang="0">
                      <a:pos x="277" y="388"/>
                    </a:cxn>
                    <a:cxn ang="0">
                      <a:pos x="249" y="361"/>
                    </a:cxn>
                    <a:cxn ang="0">
                      <a:pos x="249" y="361"/>
                    </a:cxn>
                  </a:cxnLst>
                  <a:rect l="0" t="0" r="r" b="b"/>
                  <a:pathLst>
                    <a:path w="489" h="551">
                      <a:moveTo>
                        <a:pt x="249" y="361"/>
                      </a:moveTo>
                      <a:lnTo>
                        <a:pt x="249" y="361"/>
                      </a:lnTo>
                      <a:lnTo>
                        <a:pt x="213" y="322"/>
                      </a:lnTo>
                      <a:lnTo>
                        <a:pt x="176" y="282"/>
                      </a:lnTo>
                      <a:lnTo>
                        <a:pt x="143" y="238"/>
                      </a:lnTo>
                      <a:lnTo>
                        <a:pt x="112" y="194"/>
                      </a:lnTo>
                      <a:lnTo>
                        <a:pt x="83" y="150"/>
                      </a:lnTo>
                      <a:lnTo>
                        <a:pt x="57" y="103"/>
                      </a:lnTo>
                      <a:lnTo>
                        <a:pt x="31" y="53"/>
                      </a:lnTo>
                      <a:lnTo>
                        <a:pt x="9" y="4"/>
                      </a:lnTo>
                      <a:lnTo>
                        <a:pt x="9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9" y="44"/>
                      </a:lnTo>
                      <a:lnTo>
                        <a:pt x="39" y="86"/>
                      </a:lnTo>
                      <a:lnTo>
                        <a:pt x="62" y="127"/>
                      </a:lnTo>
                      <a:lnTo>
                        <a:pt x="86" y="167"/>
                      </a:lnTo>
                      <a:lnTo>
                        <a:pt x="112" y="207"/>
                      </a:lnTo>
                      <a:lnTo>
                        <a:pt x="138" y="246"/>
                      </a:lnTo>
                      <a:lnTo>
                        <a:pt x="167" y="282"/>
                      </a:lnTo>
                      <a:lnTo>
                        <a:pt x="198" y="317"/>
                      </a:lnTo>
                      <a:lnTo>
                        <a:pt x="229" y="352"/>
                      </a:lnTo>
                      <a:lnTo>
                        <a:pt x="262" y="385"/>
                      </a:lnTo>
                      <a:lnTo>
                        <a:pt x="297" y="416"/>
                      </a:lnTo>
                      <a:lnTo>
                        <a:pt x="331" y="445"/>
                      </a:lnTo>
                      <a:lnTo>
                        <a:pt x="368" y="474"/>
                      </a:lnTo>
                      <a:lnTo>
                        <a:pt x="406" y="502"/>
                      </a:lnTo>
                      <a:lnTo>
                        <a:pt x="447" y="527"/>
                      </a:lnTo>
                      <a:lnTo>
                        <a:pt x="487" y="551"/>
                      </a:lnTo>
                      <a:lnTo>
                        <a:pt x="487" y="551"/>
                      </a:lnTo>
                      <a:lnTo>
                        <a:pt x="489" y="544"/>
                      </a:lnTo>
                      <a:lnTo>
                        <a:pt x="489" y="544"/>
                      </a:lnTo>
                      <a:lnTo>
                        <a:pt x="456" y="524"/>
                      </a:lnTo>
                      <a:lnTo>
                        <a:pt x="425" y="504"/>
                      </a:lnTo>
                      <a:lnTo>
                        <a:pt x="394" y="483"/>
                      </a:lnTo>
                      <a:lnTo>
                        <a:pt x="363" y="460"/>
                      </a:lnTo>
                      <a:lnTo>
                        <a:pt x="333" y="438"/>
                      </a:lnTo>
                      <a:lnTo>
                        <a:pt x="304" y="412"/>
                      </a:lnTo>
                      <a:lnTo>
                        <a:pt x="277" y="388"/>
                      </a:lnTo>
                      <a:lnTo>
                        <a:pt x="249" y="361"/>
                      </a:lnTo>
                      <a:lnTo>
                        <a:pt x="249" y="36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8" name="Freeform 298"/>
                <p:cNvSpPr>
                  <a:spLocks/>
                </p:cNvSpPr>
                <p:nvPr/>
              </p:nvSpPr>
              <p:spPr bwMode="auto">
                <a:xfrm>
                  <a:off x="2452" y="1749"/>
                  <a:ext cx="564" cy="684"/>
                </a:xfrm>
                <a:custGeom>
                  <a:avLst/>
                  <a:gdLst/>
                  <a:ahLst/>
                  <a:cxnLst>
                    <a:cxn ang="0">
                      <a:pos x="300" y="480"/>
                    </a:cxn>
                    <a:cxn ang="0">
                      <a:pos x="300" y="480"/>
                    </a:cxn>
                    <a:cxn ang="0">
                      <a:pos x="253" y="428"/>
                    </a:cxn>
                    <a:cxn ang="0">
                      <a:pos x="209" y="375"/>
                    </a:cxn>
                    <a:cxn ang="0">
                      <a:pos x="167" y="320"/>
                    </a:cxn>
                    <a:cxn ang="0">
                      <a:pos x="128" y="262"/>
                    </a:cxn>
                    <a:cxn ang="0">
                      <a:pos x="94" y="201"/>
                    </a:cxn>
                    <a:cxn ang="0">
                      <a:pos x="63" y="139"/>
                    </a:cxn>
                    <a:cxn ang="0">
                      <a:pos x="35" y="75"/>
                    </a:cxn>
                    <a:cxn ang="0">
                      <a:pos x="11" y="8"/>
                    </a:cxn>
                    <a:cxn ang="0">
                      <a:pos x="11" y="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55"/>
                    </a:cxn>
                    <a:cxn ang="0">
                      <a:pos x="41" y="108"/>
                    </a:cxn>
                    <a:cxn ang="0">
                      <a:pos x="64" y="159"/>
                    </a:cxn>
                    <a:cxn ang="0">
                      <a:pos x="90" y="211"/>
                    </a:cxn>
                    <a:cxn ang="0">
                      <a:pos x="117" y="260"/>
                    </a:cxn>
                    <a:cxn ang="0">
                      <a:pos x="149" y="308"/>
                    </a:cxn>
                    <a:cxn ang="0">
                      <a:pos x="181" y="353"/>
                    </a:cxn>
                    <a:cxn ang="0">
                      <a:pos x="216" y="397"/>
                    </a:cxn>
                    <a:cxn ang="0">
                      <a:pos x="253" y="439"/>
                    </a:cxn>
                    <a:cxn ang="0">
                      <a:pos x="291" y="481"/>
                    </a:cxn>
                    <a:cxn ang="0">
                      <a:pos x="331" y="520"/>
                    </a:cxn>
                    <a:cxn ang="0">
                      <a:pos x="375" y="556"/>
                    </a:cxn>
                    <a:cxn ang="0">
                      <a:pos x="419" y="593"/>
                    </a:cxn>
                    <a:cxn ang="0">
                      <a:pos x="465" y="626"/>
                    </a:cxn>
                    <a:cxn ang="0">
                      <a:pos x="513" y="657"/>
                    </a:cxn>
                    <a:cxn ang="0">
                      <a:pos x="560" y="684"/>
                    </a:cxn>
                    <a:cxn ang="0">
                      <a:pos x="560" y="684"/>
                    </a:cxn>
                    <a:cxn ang="0">
                      <a:pos x="564" y="679"/>
                    </a:cxn>
                    <a:cxn ang="0">
                      <a:pos x="564" y="679"/>
                    </a:cxn>
                    <a:cxn ang="0">
                      <a:pos x="527" y="657"/>
                    </a:cxn>
                    <a:cxn ang="0">
                      <a:pos x="492" y="635"/>
                    </a:cxn>
                    <a:cxn ang="0">
                      <a:pos x="458" y="611"/>
                    </a:cxn>
                    <a:cxn ang="0">
                      <a:pos x="425" y="588"/>
                    </a:cxn>
                    <a:cxn ang="0">
                      <a:pos x="392" y="562"/>
                    </a:cxn>
                    <a:cxn ang="0">
                      <a:pos x="361" y="536"/>
                    </a:cxn>
                    <a:cxn ang="0">
                      <a:pos x="330" y="509"/>
                    </a:cxn>
                    <a:cxn ang="0">
                      <a:pos x="300" y="480"/>
                    </a:cxn>
                    <a:cxn ang="0">
                      <a:pos x="300" y="480"/>
                    </a:cxn>
                  </a:cxnLst>
                  <a:rect l="0" t="0" r="r" b="b"/>
                  <a:pathLst>
                    <a:path w="564" h="684">
                      <a:moveTo>
                        <a:pt x="300" y="480"/>
                      </a:moveTo>
                      <a:lnTo>
                        <a:pt x="300" y="480"/>
                      </a:lnTo>
                      <a:lnTo>
                        <a:pt x="253" y="428"/>
                      </a:lnTo>
                      <a:lnTo>
                        <a:pt x="209" y="375"/>
                      </a:lnTo>
                      <a:lnTo>
                        <a:pt x="167" y="320"/>
                      </a:lnTo>
                      <a:lnTo>
                        <a:pt x="128" y="262"/>
                      </a:lnTo>
                      <a:lnTo>
                        <a:pt x="94" y="201"/>
                      </a:lnTo>
                      <a:lnTo>
                        <a:pt x="63" y="139"/>
                      </a:lnTo>
                      <a:lnTo>
                        <a:pt x="35" y="75"/>
                      </a:lnTo>
                      <a:lnTo>
                        <a:pt x="11" y="8"/>
                      </a:lnTo>
                      <a:lnTo>
                        <a:pt x="11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9" y="55"/>
                      </a:lnTo>
                      <a:lnTo>
                        <a:pt x="41" y="108"/>
                      </a:lnTo>
                      <a:lnTo>
                        <a:pt x="64" y="159"/>
                      </a:lnTo>
                      <a:lnTo>
                        <a:pt x="90" y="211"/>
                      </a:lnTo>
                      <a:lnTo>
                        <a:pt x="117" y="260"/>
                      </a:lnTo>
                      <a:lnTo>
                        <a:pt x="149" y="308"/>
                      </a:lnTo>
                      <a:lnTo>
                        <a:pt x="181" y="353"/>
                      </a:lnTo>
                      <a:lnTo>
                        <a:pt x="216" y="397"/>
                      </a:lnTo>
                      <a:lnTo>
                        <a:pt x="253" y="439"/>
                      </a:lnTo>
                      <a:lnTo>
                        <a:pt x="291" y="481"/>
                      </a:lnTo>
                      <a:lnTo>
                        <a:pt x="331" y="520"/>
                      </a:lnTo>
                      <a:lnTo>
                        <a:pt x="375" y="556"/>
                      </a:lnTo>
                      <a:lnTo>
                        <a:pt x="419" y="593"/>
                      </a:lnTo>
                      <a:lnTo>
                        <a:pt x="465" y="626"/>
                      </a:lnTo>
                      <a:lnTo>
                        <a:pt x="513" y="657"/>
                      </a:lnTo>
                      <a:lnTo>
                        <a:pt x="560" y="684"/>
                      </a:lnTo>
                      <a:lnTo>
                        <a:pt x="560" y="684"/>
                      </a:lnTo>
                      <a:lnTo>
                        <a:pt x="564" y="679"/>
                      </a:lnTo>
                      <a:lnTo>
                        <a:pt x="564" y="679"/>
                      </a:lnTo>
                      <a:lnTo>
                        <a:pt x="527" y="657"/>
                      </a:lnTo>
                      <a:lnTo>
                        <a:pt x="492" y="635"/>
                      </a:lnTo>
                      <a:lnTo>
                        <a:pt x="458" y="611"/>
                      </a:lnTo>
                      <a:lnTo>
                        <a:pt x="425" y="588"/>
                      </a:lnTo>
                      <a:lnTo>
                        <a:pt x="392" y="562"/>
                      </a:lnTo>
                      <a:lnTo>
                        <a:pt x="361" y="536"/>
                      </a:lnTo>
                      <a:lnTo>
                        <a:pt x="330" y="509"/>
                      </a:lnTo>
                      <a:lnTo>
                        <a:pt x="300" y="480"/>
                      </a:lnTo>
                      <a:lnTo>
                        <a:pt x="300" y="48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9" name="Freeform 299"/>
                <p:cNvSpPr>
                  <a:spLocks/>
                </p:cNvSpPr>
                <p:nvPr/>
              </p:nvSpPr>
              <p:spPr bwMode="auto">
                <a:xfrm>
                  <a:off x="3219" y="1676"/>
                  <a:ext cx="40" cy="49"/>
                </a:xfrm>
                <a:custGeom>
                  <a:avLst/>
                  <a:gdLst/>
                  <a:ahLst/>
                  <a:cxnLst>
                    <a:cxn ang="0">
                      <a:pos x="40" y="46"/>
                    </a:cxn>
                    <a:cxn ang="0">
                      <a:pos x="40" y="46"/>
                    </a:cxn>
                    <a:cxn ang="0">
                      <a:pos x="20" y="2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6" y="31"/>
                    </a:cxn>
                    <a:cxn ang="0">
                      <a:pos x="33" y="49"/>
                    </a:cxn>
                    <a:cxn ang="0">
                      <a:pos x="33" y="49"/>
                    </a:cxn>
                    <a:cxn ang="0">
                      <a:pos x="40" y="48"/>
                    </a:cxn>
                    <a:cxn ang="0">
                      <a:pos x="40" y="48"/>
                    </a:cxn>
                    <a:cxn ang="0">
                      <a:pos x="40" y="46"/>
                    </a:cxn>
                    <a:cxn ang="0">
                      <a:pos x="40" y="46"/>
                    </a:cxn>
                  </a:cxnLst>
                  <a:rect l="0" t="0" r="r" b="b"/>
                  <a:pathLst>
                    <a:path w="40" h="49">
                      <a:moveTo>
                        <a:pt x="40" y="46"/>
                      </a:moveTo>
                      <a:lnTo>
                        <a:pt x="40" y="46"/>
                      </a:lnTo>
                      <a:lnTo>
                        <a:pt x="20" y="2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6" y="31"/>
                      </a:lnTo>
                      <a:lnTo>
                        <a:pt x="33" y="49"/>
                      </a:lnTo>
                      <a:lnTo>
                        <a:pt x="33" y="49"/>
                      </a:lnTo>
                      <a:lnTo>
                        <a:pt x="40" y="48"/>
                      </a:lnTo>
                      <a:lnTo>
                        <a:pt x="40" y="48"/>
                      </a:lnTo>
                      <a:lnTo>
                        <a:pt x="40" y="46"/>
                      </a:lnTo>
                      <a:lnTo>
                        <a:pt x="40" y="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0" name="Freeform 300"/>
                <p:cNvSpPr>
                  <a:spLocks/>
                </p:cNvSpPr>
                <p:nvPr/>
              </p:nvSpPr>
              <p:spPr bwMode="auto">
                <a:xfrm>
                  <a:off x="2476" y="968"/>
                  <a:ext cx="88" cy="831"/>
                </a:xfrm>
                <a:custGeom>
                  <a:avLst/>
                  <a:gdLst/>
                  <a:ahLst/>
                  <a:cxnLst>
                    <a:cxn ang="0">
                      <a:pos x="7" y="419"/>
                    </a:cxn>
                    <a:cxn ang="0">
                      <a:pos x="7" y="419"/>
                    </a:cxn>
                    <a:cxn ang="0">
                      <a:pos x="9" y="362"/>
                    </a:cxn>
                    <a:cxn ang="0">
                      <a:pos x="13" y="309"/>
                    </a:cxn>
                    <a:cxn ang="0">
                      <a:pos x="18" y="254"/>
                    </a:cxn>
                    <a:cxn ang="0">
                      <a:pos x="28" y="203"/>
                    </a:cxn>
                    <a:cxn ang="0">
                      <a:pos x="40" y="150"/>
                    </a:cxn>
                    <a:cxn ang="0">
                      <a:pos x="53" y="99"/>
                    </a:cxn>
                    <a:cxn ang="0">
                      <a:pos x="70" y="49"/>
                    </a:cxn>
                    <a:cxn ang="0">
                      <a:pos x="88" y="0"/>
                    </a:cxn>
                    <a:cxn ang="0">
                      <a:pos x="88" y="0"/>
                    </a:cxn>
                    <a:cxn ang="0">
                      <a:pos x="75" y="13"/>
                    </a:cxn>
                    <a:cxn ang="0">
                      <a:pos x="75" y="13"/>
                    </a:cxn>
                    <a:cxn ang="0">
                      <a:pos x="59" y="60"/>
                    </a:cxn>
                    <a:cxn ang="0">
                      <a:pos x="44" y="110"/>
                    </a:cxn>
                    <a:cxn ang="0">
                      <a:pos x="29" y="159"/>
                    </a:cxn>
                    <a:cxn ang="0">
                      <a:pos x="20" y="208"/>
                    </a:cxn>
                    <a:cxn ang="0">
                      <a:pos x="11" y="260"/>
                    </a:cxn>
                    <a:cxn ang="0">
                      <a:pos x="6" y="313"/>
                    </a:cxn>
                    <a:cxn ang="0">
                      <a:pos x="2" y="364"/>
                    </a:cxn>
                    <a:cxn ang="0">
                      <a:pos x="0" y="419"/>
                    </a:cxn>
                    <a:cxn ang="0">
                      <a:pos x="0" y="419"/>
                    </a:cxn>
                    <a:cxn ang="0">
                      <a:pos x="2" y="472"/>
                    </a:cxn>
                    <a:cxn ang="0">
                      <a:pos x="6" y="525"/>
                    </a:cxn>
                    <a:cxn ang="0">
                      <a:pos x="11" y="578"/>
                    </a:cxn>
                    <a:cxn ang="0">
                      <a:pos x="20" y="629"/>
                    </a:cxn>
                    <a:cxn ang="0">
                      <a:pos x="31" y="681"/>
                    </a:cxn>
                    <a:cxn ang="0">
                      <a:pos x="44" y="730"/>
                    </a:cxn>
                    <a:cxn ang="0">
                      <a:pos x="59" y="779"/>
                    </a:cxn>
                    <a:cxn ang="0">
                      <a:pos x="77" y="827"/>
                    </a:cxn>
                    <a:cxn ang="0">
                      <a:pos x="77" y="827"/>
                    </a:cxn>
                    <a:cxn ang="0">
                      <a:pos x="86" y="831"/>
                    </a:cxn>
                    <a:cxn ang="0">
                      <a:pos x="86" y="831"/>
                    </a:cxn>
                    <a:cxn ang="0">
                      <a:pos x="68" y="781"/>
                    </a:cxn>
                    <a:cxn ang="0">
                      <a:pos x="53" y="732"/>
                    </a:cxn>
                    <a:cxn ang="0">
                      <a:pos x="39" y="682"/>
                    </a:cxn>
                    <a:cxn ang="0">
                      <a:pos x="28" y="631"/>
                    </a:cxn>
                    <a:cxn ang="0">
                      <a:pos x="18" y="578"/>
                    </a:cxn>
                    <a:cxn ang="0">
                      <a:pos x="13" y="527"/>
                    </a:cxn>
                    <a:cxn ang="0">
                      <a:pos x="9" y="472"/>
                    </a:cxn>
                    <a:cxn ang="0">
                      <a:pos x="7" y="419"/>
                    </a:cxn>
                    <a:cxn ang="0">
                      <a:pos x="7" y="419"/>
                    </a:cxn>
                  </a:cxnLst>
                  <a:rect l="0" t="0" r="r" b="b"/>
                  <a:pathLst>
                    <a:path w="88" h="831">
                      <a:moveTo>
                        <a:pt x="7" y="419"/>
                      </a:moveTo>
                      <a:lnTo>
                        <a:pt x="7" y="419"/>
                      </a:lnTo>
                      <a:lnTo>
                        <a:pt x="9" y="362"/>
                      </a:lnTo>
                      <a:lnTo>
                        <a:pt x="13" y="309"/>
                      </a:lnTo>
                      <a:lnTo>
                        <a:pt x="18" y="254"/>
                      </a:lnTo>
                      <a:lnTo>
                        <a:pt x="28" y="203"/>
                      </a:lnTo>
                      <a:lnTo>
                        <a:pt x="40" y="150"/>
                      </a:lnTo>
                      <a:lnTo>
                        <a:pt x="53" y="99"/>
                      </a:lnTo>
                      <a:lnTo>
                        <a:pt x="70" y="49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75" y="13"/>
                      </a:lnTo>
                      <a:lnTo>
                        <a:pt x="75" y="13"/>
                      </a:lnTo>
                      <a:lnTo>
                        <a:pt x="59" y="60"/>
                      </a:lnTo>
                      <a:lnTo>
                        <a:pt x="44" y="110"/>
                      </a:lnTo>
                      <a:lnTo>
                        <a:pt x="29" y="159"/>
                      </a:lnTo>
                      <a:lnTo>
                        <a:pt x="20" y="208"/>
                      </a:lnTo>
                      <a:lnTo>
                        <a:pt x="11" y="260"/>
                      </a:lnTo>
                      <a:lnTo>
                        <a:pt x="6" y="313"/>
                      </a:lnTo>
                      <a:lnTo>
                        <a:pt x="2" y="364"/>
                      </a:lnTo>
                      <a:lnTo>
                        <a:pt x="0" y="419"/>
                      </a:lnTo>
                      <a:lnTo>
                        <a:pt x="0" y="419"/>
                      </a:lnTo>
                      <a:lnTo>
                        <a:pt x="2" y="472"/>
                      </a:lnTo>
                      <a:lnTo>
                        <a:pt x="6" y="525"/>
                      </a:lnTo>
                      <a:lnTo>
                        <a:pt x="11" y="578"/>
                      </a:lnTo>
                      <a:lnTo>
                        <a:pt x="20" y="629"/>
                      </a:lnTo>
                      <a:lnTo>
                        <a:pt x="31" y="681"/>
                      </a:lnTo>
                      <a:lnTo>
                        <a:pt x="44" y="730"/>
                      </a:lnTo>
                      <a:lnTo>
                        <a:pt x="59" y="779"/>
                      </a:lnTo>
                      <a:lnTo>
                        <a:pt x="77" y="827"/>
                      </a:lnTo>
                      <a:lnTo>
                        <a:pt x="77" y="827"/>
                      </a:lnTo>
                      <a:lnTo>
                        <a:pt x="86" y="831"/>
                      </a:lnTo>
                      <a:lnTo>
                        <a:pt x="86" y="831"/>
                      </a:lnTo>
                      <a:lnTo>
                        <a:pt x="68" y="781"/>
                      </a:lnTo>
                      <a:lnTo>
                        <a:pt x="53" y="732"/>
                      </a:lnTo>
                      <a:lnTo>
                        <a:pt x="39" y="682"/>
                      </a:lnTo>
                      <a:lnTo>
                        <a:pt x="28" y="631"/>
                      </a:lnTo>
                      <a:lnTo>
                        <a:pt x="18" y="578"/>
                      </a:lnTo>
                      <a:lnTo>
                        <a:pt x="13" y="527"/>
                      </a:lnTo>
                      <a:lnTo>
                        <a:pt x="9" y="472"/>
                      </a:lnTo>
                      <a:lnTo>
                        <a:pt x="7" y="419"/>
                      </a:lnTo>
                      <a:lnTo>
                        <a:pt x="7" y="41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1" name="Freeform 301"/>
                <p:cNvSpPr>
                  <a:spLocks/>
                </p:cNvSpPr>
                <p:nvPr/>
              </p:nvSpPr>
              <p:spPr bwMode="auto">
                <a:xfrm>
                  <a:off x="3113" y="1184"/>
                  <a:ext cx="93" cy="488"/>
                </a:xfrm>
                <a:custGeom>
                  <a:avLst/>
                  <a:gdLst/>
                  <a:ahLst/>
                  <a:cxnLst>
                    <a:cxn ang="0">
                      <a:pos x="7" y="203"/>
                    </a:cxn>
                    <a:cxn ang="0">
                      <a:pos x="7" y="203"/>
                    </a:cxn>
                    <a:cxn ang="0">
                      <a:pos x="7" y="177"/>
                    </a:cxn>
                    <a:cxn ang="0">
                      <a:pos x="9" y="152"/>
                    </a:cxn>
                    <a:cxn ang="0">
                      <a:pos x="13" y="128"/>
                    </a:cxn>
                    <a:cxn ang="0">
                      <a:pos x="16" y="104"/>
                    </a:cxn>
                    <a:cxn ang="0">
                      <a:pos x="24" y="80"/>
                    </a:cxn>
                    <a:cxn ang="0">
                      <a:pos x="29" y="57"/>
                    </a:cxn>
                    <a:cxn ang="0">
                      <a:pos x="38" y="35"/>
                    </a:cxn>
                    <a:cxn ang="0">
                      <a:pos x="46" y="13"/>
                    </a:cxn>
                    <a:cxn ang="0">
                      <a:pos x="46" y="13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33" y="24"/>
                    </a:cxn>
                    <a:cxn ang="0">
                      <a:pos x="25" y="47"/>
                    </a:cxn>
                    <a:cxn ang="0">
                      <a:pos x="16" y="73"/>
                    </a:cxn>
                    <a:cxn ang="0">
                      <a:pos x="11" y="97"/>
                    </a:cxn>
                    <a:cxn ang="0">
                      <a:pos x="5" y="122"/>
                    </a:cxn>
                    <a:cxn ang="0">
                      <a:pos x="2" y="148"/>
                    </a:cxn>
                    <a:cxn ang="0">
                      <a:pos x="0" y="175"/>
                    </a:cxn>
                    <a:cxn ang="0">
                      <a:pos x="0" y="203"/>
                    </a:cxn>
                    <a:cxn ang="0">
                      <a:pos x="0" y="203"/>
                    </a:cxn>
                    <a:cxn ang="0">
                      <a:pos x="2" y="241"/>
                    </a:cxn>
                    <a:cxn ang="0">
                      <a:pos x="5" y="282"/>
                    </a:cxn>
                    <a:cxn ang="0">
                      <a:pos x="14" y="318"/>
                    </a:cxn>
                    <a:cxn ang="0">
                      <a:pos x="24" y="355"/>
                    </a:cxn>
                    <a:cxn ang="0">
                      <a:pos x="38" y="391"/>
                    </a:cxn>
                    <a:cxn ang="0">
                      <a:pos x="55" y="424"/>
                    </a:cxn>
                    <a:cxn ang="0">
                      <a:pos x="73" y="457"/>
                    </a:cxn>
                    <a:cxn ang="0">
                      <a:pos x="93" y="488"/>
                    </a:cxn>
                    <a:cxn ang="0">
                      <a:pos x="93" y="488"/>
                    </a:cxn>
                    <a:cxn ang="0">
                      <a:pos x="93" y="476"/>
                    </a:cxn>
                    <a:cxn ang="0">
                      <a:pos x="93" y="476"/>
                    </a:cxn>
                    <a:cxn ang="0">
                      <a:pos x="75" y="446"/>
                    </a:cxn>
                    <a:cxn ang="0">
                      <a:pos x="57" y="415"/>
                    </a:cxn>
                    <a:cxn ang="0">
                      <a:pos x="42" y="382"/>
                    </a:cxn>
                    <a:cxn ang="0">
                      <a:pos x="29" y="347"/>
                    </a:cxn>
                    <a:cxn ang="0">
                      <a:pos x="20" y="313"/>
                    </a:cxn>
                    <a:cxn ang="0">
                      <a:pos x="13" y="276"/>
                    </a:cxn>
                    <a:cxn ang="0">
                      <a:pos x="9" y="240"/>
                    </a:cxn>
                    <a:cxn ang="0">
                      <a:pos x="7" y="203"/>
                    </a:cxn>
                    <a:cxn ang="0">
                      <a:pos x="7" y="203"/>
                    </a:cxn>
                  </a:cxnLst>
                  <a:rect l="0" t="0" r="r" b="b"/>
                  <a:pathLst>
                    <a:path w="93" h="488">
                      <a:moveTo>
                        <a:pt x="7" y="203"/>
                      </a:moveTo>
                      <a:lnTo>
                        <a:pt x="7" y="203"/>
                      </a:lnTo>
                      <a:lnTo>
                        <a:pt x="7" y="177"/>
                      </a:lnTo>
                      <a:lnTo>
                        <a:pt x="9" y="152"/>
                      </a:lnTo>
                      <a:lnTo>
                        <a:pt x="13" y="128"/>
                      </a:lnTo>
                      <a:lnTo>
                        <a:pt x="16" y="104"/>
                      </a:lnTo>
                      <a:lnTo>
                        <a:pt x="24" y="80"/>
                      </a:lnTo>
                      <a:lnTo>
                        <a:pt x="29" y="57"/>
                      </a:lnTo>
                      <a:lnTo>
                        <a:pt x="38" y="35"/>
                      </a:lnTo>
                      <a:lnTo>
                        <a:pt x="46" y="13"/>
                      </a:lnTo>
                      <a:lnTo>
                        <a:pt x="46" y="13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3" y="24"/>
                      </a:lnTo>
                      <a:lnTo>
                        <a:pt x="25" y="47"/>
                      </a:lnTo>
                      <a:lnTo>
                        <a:pt x="16" y="73"/>
                      </a:lnTo>
                      <a:lnTo>
                        <a:pt x="11" y="97"/>
                      </a:lnTo>
                      <a:lnTo>
                        <a:pt x="5" y="122"/>
                      </a:lnTo>
                      <a:lnTo>
                        <a:pt x="2" y="148"/>
                      </a:lnTo>
                      <a:lnTo>
                        <a:pt x="0" y="175"/>
                      </a:lnTo>
                      <a:lnTo>
                        <a:pt x="0" y="203"/>
                      </a:lnTo>
                      <a:lnTo>
                        <a:pt x="0" y="203"/>
                      </a:lnTo>
                      <a:lnTo>
                        <a:pt x="2" y="241"/>
                      </a:lnTo>
                      <a:lnTo>
                        <a:pt x="5" y="282"/>
                      </a:lnTo>
                      <a:lnTo>
                        <a:pt x="14" y="318"/>
                      </a:lnTo>
                      <a:lnTo>
                        <a:pt x="24" y="355"/>
                      </a:lnTo>
                      <a:lnTo>
                        <a:pt x="38" y="391"/>
                      </a:lnTo>
                      <a:lnTo>
                        <a:pt x="55" y="424"/>
                      </a:lnTo>
                      <a:lnTo>
                        <a:pt x="73" y="457"/>
                      </a:lnTo>
                      <a:lnTo>
                        <a:pt x="93" y="488"/>
                      </a:lnTo>
                      <a:lnTo>
                        <a:pt x="93" y="488"/>
                      </a:lnTo>
                      <a:lnTo>
                        <a:pt x="93" y="476"/>
                      </a:lnTo>
                      <a:lnTo>
                        <a:pt x="93" y="476"/>
                      </a:lnTo>
                      <a:lnTo>
                        <a:pt x="75" y="446"/>
                      </a:lnTo>
                      <a:lnTo>
                        <a:pt x="57" y="415"/>
                      </a:lnTo>
                      <a:lnTo>
                        <a:pt x="42" y="382"/>
                      </a:lnTo>
                      <a:lnTo>
                        <a:pt x="29" y="347"/>
                      </a:lnTo>
                      <a:lnTo>
                        <a:pt x="20" y="313"/>
                      </a:lnTo>
                      <a:lnTo>
                        <a:pt x="13" y="276"/>
                      </a:lnTo>
                      <a:lnTo>
                        <a:pt x="9" y="240"/>
                      </a:lnTo>
                      <a:lnTo>
                        <a:pt x="7" y="203"/>
                      </a:lnTo>
                      <a:lnTo>
                        <a:pt x="7" y="20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2" name="Freeform 302"/>
                <p:cNvSpPr>
                  <a:spLocks/>
                </p:cNvSpPr>
                <p:nvPr/>
              </p:nvSpPr>
              <p:spPr bwMode="auto">
                <a:xfrm>
                  <a:off x="3263" y="1731"/>
                  <a:ext cx="342" cy="137"/>
                </a:xfrm>
                <a:custGeom>
                  <a:avLst/>
                  <a:gdLst/>
                  <a:ahLst/>
                  <a:cxnLst>
                    <a:cxn ang="0">
                      <a:pos x="335" y="137"/>
                    </a:cxn>
                    <a:cxn ang="0">
                      <a:pos x="335" y="137"/>
                    </a:cxn>
                    <a:cxn ang="0">
                      <a:pos x="342" y="130"/>
                    </a:cxn>
                    <a:cxn ang="0">
                      <a:pos x="342" y="130"/>
                    </a:cxn>
                    <a:cxn ang="0">
                      <a:pos x="333" y="130"/>
                    </a:cxn>
                    <a:cxn ang="0">
                      <a:pos x="333" y="130"/>
                    </a:cxn>
                    <a:cxn ang="0">
                      <a:pos x="309" y="130"/>
                    </a:cxn>
                    <a:cxn ang="0">
                      <a:pos x="285" y="128"/>
                    </a:cxn>
                    <a:cxn ang="0">
                      <a:pos x="261" y="126"/>
                    </a:cxn>
                    <a:cxn ang="0">
                      <a:pos x="239" y="121"/>
                    </a:cxn>
                    <a:cxn ang="0">
                      <a:pos x="196" y="110"/>
                    </a:cxn>
                    <a:cxn ang="0">
                      <a:pos x="153" y="95"/>
                    </a:cxn>
                    <a:cxn ang="0">
                      <a:pos x="113" y="77"/>
                    </a:cxn>
                    <a:cxn ang="0">
                      <a:pos x="75" y="55"/>
                    </a:cxn>
                    <a:cxn ang="0">
                      <a:pos x="40" y="29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33" y="35"/>
                    </a:cxn>
                    <a:cxn ang="0">
                      <a:pos x="69" y="60"/>
                    </a:cxn>
                    <a:cxn ang="0">
                      <a:pos x="110" y="82"/>
                    </a:cxn>
                    <a:cxn ang="0">
                      <a:pos x="150" y="102"/>
                    </a:cxn>
                    <a:cxn ang="0">
                      <a:pos x="194" y="117"/>
                    </a:cxn>
                    <a:cxn ang="0">
                      <a:pos x="216" y="124"/>
                    </a:cxn>
                    <a:cxn ang="0">
                      <a:pos x="238" y="128"/>
                    </a:cxn>
                    <a:cxn ang="0">
                      <a:pos x="261" y="132"/>
                    </a:cxn>
                    <a:cxn ang="0">
                      <a:pos x="283" y="135"/>
                    </a:cxn>
                    <a:cxn ang="0">
                      <a:pos x="307" y="137"/>
                    </a:cxn>
                    <a:cxn ang="0">
                      <a:pos x="333" y="137"/>
                    </a:cxn>
                    <a:cxn ang="0">
                      <a:pos x="333" y="137"/>
                    </a:cxn>
                    <a:cxn ang="0">
                      <a:pos x="335" y="137"/>
                    </a:cxn>
                    <a:cxn ang="0">
                      <a:pos x="335" y="137"/>
                    </a:cxn>
                  </a:cxnLst>
                  <a:rect l="0" t="0" r="r" b="b"/>
                  <a:pathLst>
                    <a:path w="342" h="137">
                      <a:moveTo>
                        <a:pt x="335" y="137"/>
                      </a:moveTo>
                      <a:lnTo>
                        <a:pt x="335" y="137"/>
                      </a:lnTo>
                      <a:lnTo>
                        <a:pt x="342" y="130"/>
                      </a:lnTo>
                      <a:lnTo>
                        <a:pt x="342" y="130"/>
                      </a:lnTo>
                      <a:lnTo>
                        <a:pt x="333" y="130"/>
                      </a:lnTo>
                      <a:lnTo>
                        <a:pt x="333" y="130"/>
                      </a:lnTo>
                      <a:lnTo>
                        <a:pt x="309" y="130"/>
                      </a:lnTo>
                      <a:lnTo>
                        <a:pt x="285" y="128"/>
                      </a:lnTo>
                      <a:lnTo>
                        <a:pt x="261" y="126"/>
                      </a:lnTo>
                      <a:lnTo>
                        <a:pt x="239" y="121"/>
                      </a:lnTo>
                      <a:lnTo>
                        <a:pt x="196" y="110"/>
                      </a:lnTo>
                      <a:lnTo>
                        <a:pt x="153" y="95"/>
                      </a:lnTo>
                      <a:lnTo>
                        <a:pt x="113" y="77"/>
                      </a:lnTo>
                      <a:lnTo>
                        <a:pt x="75" y="55"/>
                      </a:lnTo>
                      <a:lnTo>
                        <a:pt x="40" y="29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33" y="35"/>
                      </a:lnTo>
                      <a:lnTo>
                        <a:pt x="69" y="60"/>
                      </a:lnTo>
                      <a:lnTo>
                        <a:pt x="110" y="82"/>
                      </a:lnTo>
                      <a:lnTo>
                        <a:pt x="150" y="102"/>
                      </a:lnTo>
                      <a:lnTo>
                        <a:pt x="194" y="117"/>
                      </a:lnTo>
                      <a:lnTo>
                        <a:pt x="216" y="124"/>
                      </a:lnTo>
                      <a:lnTo>
                        <a:pt x="238" y="128"/>
                      </a:lnTo>
                      <a:lnTo>
                        <a:pt x="261" y="132"/>
                      </a:lnTo>
                      <a:lnTo>
                        <a:pt x="283" y="135"/>
                      </a:lnTo>
                      <a:lnTo>
                        <a:pt x="307" y="137"/>
                      </a:lnTo>
                      <a:lnTo>
                        <a:pt x="333" y="137"/>
                      </a:lnTo>
                      <a:lnTo>
                        <a:pt x="333" y="137"/>
                      </a:lnTo>
                      <a:lnTo>
                        <a:pt x="335" y="137"/>
                      </a:lnTo>
                      <a:lnTo>
                        <a:pt x="335" y="1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3" name="Freeform 303"/>
                <p:cNvSpPr>
                  <a:spLocks/>
                </p:cNvSpPr>
                <p:nvPr/>
              </p:nvSpPr>
              <p:spPr bwMode="auto">
                <a:xfrm>
                  <a:off x="3499" y="1993"/>
                  <a:ext cx="474" cy="115"/>
                </a:xfrm>
                <a:custGeom>
                  <a:avLst/>
                  <a:gdLst/>
                  <a:ahLst/>
                  <a:cxnLst>
                    <a:cxn ang="0">
                      <a:pos x="97" y="107"/>
                    </a:cxn>
                    <a:cxn ang="0">
                      <a:pos x="97" y="107"/>
                    </a:cxn>
                    <a:cxn ang="0">
                      <a:pos x="49" y="106"/>
                    </a:cxn>
                    <a:cxn ang="0">
                      <a:pos x="2" y="100"/>
                    </a:cxn>
                    <a:cxn ang="0">
                      <a:pos x="2" y="100"/>
                    </a:cxn>
                    <a:cxn ang="0">
                      <a:pos x="0" y="107"/>
                    </a:cxn>
                    <a:cxn ang="0">
                      <a:pos x="0" y="107"/>
                    </a:cxn>
                    <a:cxn ang="0">
                      <a:pos x="47" y="113"/>
                    </a:cxn>
                    <a:cxn ang="0">
                      <a:pos x="97" y="115"/>
                    </a:cxn>
                    <a:cxn ang="0">
                      <a:pos x="97" y="115"/>
                    </a:cxn>
                    <a:cxn ang="0">
                      <a:pos x="148" y="113"/>
                    </a:cxn>
                    <a:cxn ang="0">
                      <a:pos x="197" y="107"/>
                    </a:cxn>
                    <a:cxn ang="0">
                      <a:pos x="247" y="98"/>
                    </a:cxn>
                    <a:cxn ang="0">
                      <a:pos x="296" y="86"/>
                    </a:cxn>
                    <a:cxn ang="0">
                      <a:pos x="342" y="71"/>
                    </a:cxn>
                    <a:cxn ang="0">
                      <a:pos x="388" y="53"/>
                    </a:cxn>
                    <a:cxn ang="0">
                      <a:pos x="432" y="31"/>
                    </a:cxn>
                    <a:cxn ang="0">
                      <a:pos x="474" y="7"/>
                    </a:cxn>
                    <a:cxn ang="0">
                      <a:pos x="474" y="7"/>
                    </a:cxn>
                    <a:cxn ang="0">
                      <a:pos x="472" y="0"/>
                    </a:cxn>
                    <a:cxn ang="0">
                      <a:pos x="472" y="0"/>
                    </a:cxn>
                    <a:cxn ang="0">
                      <a:pos x="430" y="25"/>
                    </a:cxn>
                    <a:cxn ang="0">
                      <a:pos x="386" y="45"/>
                    </a:cxn>
                    <a:cxn ang="0">
                      <a:pos x="342" y="64"/>
                    </a:cxn>
                    <a:cxn ang="0">
                      <a:pos x="294" y="78"/>
                    </a:cxn>
                    <a:cxn ang="0">
                      <a:pos x="247" y="91"/>
                    </a:cxn>
                    <a:cxn ang="0">
                      <a:pos x="197" y="100"/>
                    </a:cxn>
                    <a:cxn ang="0">
                      <a:pos x="148" y="106"/>
                    </a:cxn>
                    <a:cxn ang="0">
                      <a:pos x="97" y="107"/>
                    </a:cxn>
                    <a:cxn ang="0">
                      <a:pos x="97" y="107"/>
                    </a:cxn>
                  </a:cxnLst>
                  <a:rect l="0" t="0" r="r" b="b"/>
                  <a:pathLst>
                    <a:path w="474" h="115">
                      <a:moveTo>
                        <a:pt x="97" y="107"/>
                      </a:moveTo>
                      <a:lnTo>
                        <a:pt x="97" y="107"/>
                      </a:lnTo>
                      <a:lnTo>
                        <a:pt x="49" y="106"/>
                      </a:lnTo>
                      <a:lnTo>
                        <a:pt x="2" y="100"/>
                      </a:lnTo>
                      <a:lnTo>
                        <a:pt x="2" y="100"/>
                      </a:lnTo>
                      <a:lnTo>
                        <a:pt x="0" y="107"/>
                      </a:lnTo>
                      <a:lnTo>
                        <a:pt x="0" y="107"/>
                      </a:lnTo>
                      <a:lnTo>
                        <a:pt x="47" y="113"/>
                      </a:lnTo>
                      <a:lnTo>
                        <a:pt x="97" y="115"/>
                      </a:lnTo>
                      <a:lnTo>
                        <a:pt x="97" y="115"/>
                      </a:lnTo>
                      <a:lnTo>
                        <a:pt x="148" y="113"/>
                      </a:lnTo>
                      <a:lnTo>
                        <a:pt x="197" y="107"/>
                      </a:lnTo>
                      <a:lnTo>
                        <a:pt x="247" y="98"/>
                      </a:lnTo>
                      <a:lnTo>
                        <a:pt x="296" y="86"/>
                      </a:lnTo>
                      <a:lnTo>
                        <a:pt x="342" y="71"/>
                      </a:lnTo>
                      <a:lnTo>
                        <a:pt x="388" y="53"/>
                      </a:lnTo>
                      <a:lnTo>
                        <a:pt x="432" y="31"/>
                      </a:lnTo>
                      <a:lnTo>
                        <a:pt x="474" y="7"/>
                      </a:lnTo>
                      <a:lnTo>
                        <a:pt x="474" y="7"/>
                      </a:lnTo>
                      <a:lnTo>
                        <a:pt x="472" y="0"/>
                      </a:lnTo>
                      <a:lnTo>
                        <a:pt x="472" y="0"/>
                      </a:lnTo>
                      <a:lnTo>
                        <a:pt x="430" y="25"/>
                      </a:lnTo>
                      <a:lnTo>
                        <a:pt x="386" y="45"/>
                      </a:lnTo>
                      <a:lnTo>
                        <a:pt x="342" y="64"/>
                      </a:lnTo>
                      <a:lnTo>
                        <a:pt x="294" y="78"/>
                      </a:lnTo>
                      <a:lnTo>
                        <a:pt x="247" y="91"/>
                      </a:lnTo>
                      <a:lnTo>
                        <a:pt x="197" y="100"/>
                      </a:lnTo>
                      <a:lnTo>
                        <a:pt x="148" y="106"/>
                      </a:lnTo>
                      <a:lnTo>
                        <a:pt x="97" y="107"/>
                      </a:lnTo>
                      <a:lnTo>
                        <a:pt x="97" y="10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4" name="Freeform 304"/>
                <p:cNvSpPr>
                  <a:spLocks/>
                </p:cNvSpPr>
                <p:nvPr/>
              </p:nvSpPr>
              <p:spPr bwMode="auto">
                <a:xfrm>
                  <a:off x="2934" y="1835"/>
                  <a:ext cx="226" cy="222"/>
                </a:xfrm>
                <a:custGeom>
                  <a:avLst/>
                  <a:gdLst/>
                  <a:ahLst/>
                  <a:cxnLst>
                    <a:cxn ang="0">
                      <a:pos x="100" y="112"/>
                    </a:cxn>
                    <a:cxn ang="0">
                      <a:pos x="100" y="112"/>
                    </a:cxn>
                    <a:cxn ang="0">
                      <a:pos x="75" y="86"/>
                    </a:cxn>
                    <a:cxn ang="0">
                      <a:pos x="51" y="59"/>
                    </a:cxn>
                    <a:cxn ang="0">
                      <a:pos x="29" y="29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3" y="35"/>
                    </a:cxn>
                    <a:cxn ang="0">
                      <a:pos x="47" y="66"/>
                    </a:cxn>
                    <a:cxn ang="0">
                      <a:pos x="73" y="95"/>
                    </a:cxn>
                    <a:cxn ang="0">
                      <a:pos x="100" y="123"/>
                    </a:cxn>
                    <a:cxn ang="0">
                      <a:pos x="129" y="150"/>
                    </a:cxn>
                    <a:cxn ang="0">
                      <a:pos x="160" y="176"/>
                    </a:cxn>
                    <a:cxn ang="0">
                      <a:pos x="192" y="200"/>
                    </a:cxn>
                    <a:cxn ang="0">
                      <a:pos x="225" y="222"/>
                    </a:cxn>
                    <a:cxn ang="0">
                      <a:pos x="225" y="222"/>
                    </a:cxn>
                    <a:cxn ang="0">
                      <a:pos x="226" y="214"/>
                    </a:cxn>
                    <a:cxn ang="0">
                      <a:pos x="226" y="214"/>
                    </a:cxn>
                    <a:cxn ang="0">
                      <a:pos x="193" y="192"/>
                    </a:cxn>
                    <a:cxn ang="0">
                      <a:pos x="160" y="167"/>
                    </a:cxn>
                    <a:cxn ang="0">
                      <a:pos x="129" y="141"/>
                    </a:cxn>
                    <a:cxn ang="0">
                      <a:pos x="100" y="112"/>
                    </a:cxn>
                    <a:cxn ang="0">
                      <a:pos x="100" y="112"/>
                    </a:cxn>
                  </a:cxnLst>
                  <a:rect l="0" t="0" r="r" b="b"/>
                  <a:pathLst>
                    <a:path w="226" h="222">
                      <a:moveTo>
                        <a:pt x="100" y="112"/>
                      </a:moveTo>
                      <a:lnTo>
                        <a:pt x="100" y="112"/>
                      </a:lnTo>
                      <a:lnTo>
                        <a:pt x="75" y="86"/>
                      </a:lnTo>
                      <a:lnTo>
                        <a:pt x="51" y="59"/>
                      </a:lnTo>
                      <a:lnTo>
                        <a:pt x="29" y="29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3" y="35"/>
                      </a:lnTo>
                      <a:lnTo>
                        <a:pt x="47" y="66"/>
                      </a:lnTo>
                      <a:lnTo>
                        <a:pt x="73" y="95"/>
                      </a:lnTo>
                      <a:lnTo>
                        <a:pt x="100" y="123"/>
                      </a:lnTo>
                      <a:lnTo>
                        <a:pt x="129" y="150"/>
                      </a:lnTo>
                      <a:lnTo>
                        <a:pt x="160" y="176"/>
                      </a:lnTo>
                      <a:lnTo>
                        <a:pt x="192" y="200"/>
                      </a:lnTo>
                      <a:lnTo>
                        <a:pt x="225" y="222"/>
                      </a:lnTo>
                      <a:lnTo>
                        <a:pt x="225" y="222"/>
                      </a:lnTo>
                      <a:lnTo>
                        <a:pt x="226" y="214"/>
                      </a:lnTo>
                      <a:lnTo>
                        <a:pt x="226" y="214"/>
                      </a:lnTo>
                      <a:lnTo>
                        <a:pt x="193" y="192"/>
                      </a:lnTo>
                      <a:lnTo>
                        <a:pt x="160" y="167"/>
                      </a:lnTo>
                      <a:lnTo>
                        <a:pt x="129" y="141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5" name="Freeform 305"/>
                <p:cNvSpPr>
                  <a:spLocks/>
                </p:cNvSpPr>
                <p:nvPr/>
              </p:nvSpPr>
              <p:spPr bwMode="auto">
                <a:xfrm>
                  <a:off x="2794" y="891"/>
                  <a:ext cx="178" cy="937"/>
                </a:xfrm>
                <a:custGeom>
                  <a:avLst/>
                  <a:gdLst/>
                  <a:ahLst/>
                  <a:cxnLst>
                    <a:cxn ang="0">
                      <a:pos x="8" y="496"/>
                    </a:cxn>
                    <a:cxn ang="0">
                      <a:pos x="10" y="426"/>
                    </a:cxn>
                    <a:cxn ang="0">
                      <a:pos x="19" y="359"/>
                    </a:cxn>
                    <a:cxn ang="0">
                      <a:pos x="33" y="293"/>
                    </a:cxn>
                    <a:cxn ang="0">
                      <a:pos x="54" y="231"/>
                    </a:cxn>
                    <a:cxn ang="0">
                      <a:pos x="77" y="168"/>
                    </a:cxn>
                    <a:cxn ang="0">
                      <a:pos x="107" y="112"/>
                    </a:cxn>
                    <a:cxn ang="0">
                      <a:pos x="140" y="55"/>
                    </a:cxn>
                    <a:cxn ang="0">
                      <a:pos x="178" y="4"/>
                    </a:cxn>
                    <a:cxn ang="0">
                      <a:pos x="172" y="0"/>
                    </a:cxn>
                    <a:cxn ang="0">
                      <a:pos x="152" y="26"/>
                    </a:cxn>
                    <a:cxn ang="0">
                      <a:pos x="116" y="79"/>
                    </a:cxn>
                    <a:cxn ang="0">
                      <a:pos x="85" y="137"/>
                    </a:cxn>
                    <a:cxn ang="0">
                      <a:pos x="57" y="198"/>
                    </a:cxn>
                    <a:cxn ang="0">
                      <a:pos x="35" y="260"/>
                    </a:cxn>
                    <a:cxn ang="0">
                      <a:pos x="19" y="324"/>
                    </a:cxn>
                    <a:cxn ang="0">
                      <a:pos x="6" y="392"/>
                    </a:cxn>
                    <a:cxn ang="0">
                      <a:pos x="0" y="459"/>
                    </a:cxn>
                    <a:cxn ang="0">
                      <a:pos x="0" y="496"/>
                    </a:cxn>
                    <a:cxn ang="0">
                      <a:pos x="2" y="556"/>
                    </a:cxn>
                    <a:cxn ang="0">
                      <a:pos x="10" y="615"/>
                    </a:cxn>
                    <a:cxn ang="0">
                      <a:pos x="21" y="673"/>
                    </a:cxn>
                    <a:cxn ang="0">
                      <a:pos x="54" y="785"/>
                    </a:cxn>
                    <a:cxn ang="0">
                      <a:pos x="103" y="887"/>
                    </a:cxn>
                    <a:cxn ang="0">
                      <a:pos x="132" y="937"/>
                    </a:cxn>
                    <a:cxn ang="0">
                      <a:pos x="141" y="935"/>
                    </a:cxn>
                    <a:cxn ang="0">
                      <a:pos x="85" y="836"/>
                    </a:cxn>
                    <a:cxn ang="0">
                      <a:pos x="43" y="728"/>
                    </a:cxn>
                    <a:cxn ang="0">
                      <a:pos x="21" y="644"/>
                    </a:cxn>
                    <a:cxn ang="0">
                      <a:pos x="13" y="586"/>
                    </a:cxn>
                    <a:cxn ang="0">
                      <a:pos x="8" y="525"/>
                    </a:cxn>
                    <a:cxn ang="0">
                      <a:pos x="8" y="496"/>
                    </a:cxn>
                  </a:cxnLst>
                  <a:rect l="0" t="0" r="r" b="b"/>
                  <a:pathLst>
                    <a:path w="178" h="937">
                      <a:moveTo>
                        <a:pt x="8" y="496"/>
                      </a:moveTo>
                      <a:lnTo>
                        <a:pt x="8" y="496"/>
                      </a:lnTo>
                      <a:lnTo>
                        <a:pt x="8" y="461"/>
                      </a:lnTo>
                      <a:lnTo>
                        <a:pt x="10" y="426"/>
                      </a:lnTo>
                      <a:lnTo>
                        <a:pt x="13" y="392"/>
                      </a:lnTo>
                      <a:lnTo>
                        <a:pt x="19" y="359"/>
                      </a:lnTo>
                      <a:lnTo>
                        <a:pt x="26" y="326"/>
                      </a:lnTo>
                      <a:lnTo>
                        <a:pt x="33" y="293"/>
                      </a:lnTo>
                      <a:lnTo>
                        <a:pt x="43" y="262"/>
                      </a:lnTo>
                      <a:lnTo>
                        <a:pt x="54" y="231"/>
                      </a:lnTo>
                      <a:lnTo>
                        <a:pt x="64" y="200"/>
                      </a:lnTo>
                      <a:lnTo>
                        <a:pt x="77" y="168"/>
                      </a:lnTo>
                      <a:lnTo>
                        <a:pt x="92" y="139"/>
                      </a:lnTo>
                      <a:lnTo>
                        <a:pt x="107" y="112"/>
                      </a:lnTo>
                      <a:lnTo>
                        <a:pt x="123" y="82"/>
                      </a:lnTo>
                      <a:lnTo>
                        <a:pt x="140" y="55"/>
                      </a:lnTo>
                      <a:lnTo>
                        <a:pt x="160" y="29"/>
                      </a:lnTo>
                      <a:lnTo>
                        <a:pt x="178" y="4"/>
                      </a:lnTo>
                      <a:lnTo>
                        <a:pt x="178" y="4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52" y="26"/>
                      </a:lnTo>
                      <a:lnTo>
                        <a:pt x="134" y="51"/>
                      </a:lnTo>
                      <a:lnTo>
                        <a:pt x="116" y="79"/>
                      </a:lnTo>
                      <a:lnTo>
                        <a:pt x="99" y="108"/>
                      </a:lnTo>
                      <a:lnTo>
                        <a:pt x="85" y="137"/>
                      </a:lnTo>
                      <a:lnTo>
                        <a:pt x="70" y="167"/>
                      </a:lnTo>
                      <a:lnTo>
                        <a:pt x="57" y="198"/>
                      </a:lnTo>
                      <a:lnTo>
                        <a:pt x="46" y="229"/>
                      </a:lnTo>
                      <a:lnTo>
                        <a:pt x="35" y="260"/>
                      </a:lnTo>
                      <a:lnTo>
                        <a:pt x="26" y="291"/>
                      </a:lnTo>
                      <a:lnTo>
                        <a:pt x="19" y="324"/>
                      </a:lnTo>
                      <a:lnTo>
                        <a:pt x="11" y="357"/>
                      </a:lnTo>
                      <a:lnTo>
                        <a:pt x="6" y="392"/>
                      </a:lnTo>
                      <a:lnTo>
                        <a:pt x="2" y="426"/>
                      </a:lnTo>
                      <a:lnTo>
                        <a:pt x="0" y="459"/>
                      </a:lnTo>
                      <a:lnTo>
                        <a:pt x="0" y="496"/>
                      </a:lnTo>
                      <a:lnTo>
                        <a:pt x="0" y="496"/>
                      </a:lnTo>
                      <a:lnTo>
                        <a:pt x="0" y="525"/>
                      </a:lnTo>
                      <a:lnTo>
                        <a:pt x="2" y="556"/>
                      </a:lnTo>
                      <a:lnTo>
                        <a:pt x="6" y="586"/>
                      </a:lnTo>
                      <a:lnTo>
                        <a:pt x="10" y="615"/>
                      </a:lnTo>
                      <a:lnTo>
                        <a:pt x="13" y="644"/>
                      </a:lnTo>
                      <a:lnTo>
                        <a:pt x="21" y="673"/>
                      </a:lnTo>
                      <a:lnTo>
                        <a:pt x="35" y="730"/>
                      </a:lnTo>
                      <a:lnTo>
                        <a:pt x="54" y="785"/>
                      </a:lnTo>
                      <a:lnTo>
                        <a:pt x="77" y="838"/>
                      </a:lnTo>
                      <a:lnTo>
                        <a:pt x="103" y="887"/>
                      </a:lnTo>
                      <a:lnTo>
                        <a:pt x="132" y="937"/>
                      </a:lnTo>
                      <a:lnTo>
                        <a:pt x="132" y="937"/>
                      </a:lnTo>
                      <a:lnTo>
                        <a:pt x="141" y="935"/>
                      </a:lnTo>
                      <a:lnTo>
                        <a:pt x="141" y="935"/>
                      </a:lnTo>
                      <a:lnTo>
                        <a:pt x="110" y="887"/>
                      </a:lnTo>
                      <a:lnTo>
                        <a:pt x="85" y="836"/>
                      </a:lnTo>
                      <a:lnTo>
                        <a:pt x="61" y="783"/>
                      </a:lnTo>
                      <a:lnTo>
                        <a:pt x="43" y="728"/>
                      </a:lnTo>
                      <a:lnTo>
                        <a:pt x="28" y="673"/>
                      </a:lnTo>
                      <a:lnTo>
                        <a:pt x="21" y="644"/>
                      </a:lnTo>
                      <a:lnTo>
                        <a:pt x="17" y="615"/>
                      </a:lnTo>
                      <a:lnTo>
                        <a:pt x="13" y="586"/>
                      </a:lnTo>
                      <a:lnTo>
                        <a:pt x="10" y="556"/>
                      </a:lnTo>
                      <a:lnTo>
                        <a:pt x="8" y="525"/>
                      </a:lnTo>
                      <a:lnTo>
                        <a:pt x="8" y="496"/>
                      </a:lnTo>
                      <a:lnTo>
                        <a:pt x="8" y="49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6" name="Freeform 306"/>
                <p:cNvSpPr>
                  <a:spLocks/>
                </p:cNvSpPr>
                <p:nvPr/>
              </p:nvSpPr>
              <p:spPr bwMode="auto">
                <a:xfrm>
                  <a:off x="3040" y="664"/>
                  <a:ext cx="1277" cy="1329"/>
                </a:xfrm>
                <a:custGeom>
                  <a:avLst/>
                  <a:gdLst/>
                  <a:ahLst/>
                  <a:cxnLst>
                    <a:cxn ang="0">
                      <a:pos x="1275" y="684"/>
                    </a:cxn>
                    <a:cxn ang="0">
                      <a:pos x="1262" y="577"/>
                    </a:cxn>
                    <a:cxn ang="0">
                      <a:pos x="1233" y="474"/>
                    </a:cxn>
                    <a:cxn ang="0">
                      <a:pos x="1189" y="379"/>
                    </a:cxn>
                    <a:cxn ang="0">
                      <a:pos x="1132" y="291"/>
                    </a:cxn>
                    <a:cxn ang="0">
                      <a:pos x="1064" y="212"/>
                    </a:cxn>
                    <a:cxn ang="0">
                      <a:pos x="986" y="145"/>
                    </a:cxn>
                    <a:cxn ang="0">
                      <a:pos x="898" y="88"/>
                    </a:cxn>
                    <a:cxn ang="0">
                      <a:pos x="803" y="44"/>
                    </a:cxn>
                    <a:cxn ang="0">
                      <a:pos x="700" y="15"/>
                    </a:cxn>
                    <a:cxn ang="0">
                      <a:pos x="592" y="2"/>
                    </a:cxn>
                    <a:cxn ang="0">
                      <a:pos x="514" y="2"/>
                    </a:cxn>
                    <a:cxn ang="0">
                      <a:pos x="393" y="18"/>
                    </a:cxn>
                    <a:cxn ang="0">
                      <a:pos x="280" y="55"/>
                    </a:cxn>
                    <a:cxn ang="0">
                      <a:pos x="173" y="110"/>
                    </a:cxn>
                    <a:cxn ang="0">
                      <a:pos x="80" y="179"/>
                    </a:cxn>
                    <a:cxn ang="0">
                      <a:pos x="0" y="262"/>
                    </a:cxn>
                    <a:cxn ang="0">
                      <a:pos x="5" y="267"/>
                    </a:cxn>
                    <a:cxn ang="0">
                      <a:pos x="51" y="218"/>
                    </a:cxn>
                    <a:cxn ang="0">
                      <a:pos x="128" y="150"/>
                    </a:cxn>
                    <a:cxn ang="0">
                      <a:pos x="215" y="93"/>
                    </a:cxn>
                    <a:cxn ang="0">
                      <a:pos x="309" y="51"/>
                    </a:cxn>
                    <a:cxn ang="0">
                      <a:pos x="411" y="22"/>
                    </a:cxn>
                    <a:cxn ang="0">
                      <a:pos x="517" y="9"/>
                    </a:cxn>
                    <a:cxn ang="0">
                      <a:pos x="592" y="9"/>
                    </a:cxn>
                    <a:cxn ang="0">
                      <a:pos x="698" y="22"/>
                    </a:cxn>
                    <a:cxn ang="0">
                      <a:pos x="801" y="51"/>
                    </a:cxn>
                    <a:cxn ang="0">
                      <a:pos x="896" y="93"/>
                    </a:cxn>
                    <a:cxn ang="0">
                      <a:pos x="982" y="150"/>
                    </a:cxn>
                    <a:cxn ang="0">
                      <a:pos x="1061" y="218"/>
                    </a:cxn>
                    <a:cxn ang="0">
                      <a:pos x="1106" y="267"/>
                    </a:cxn>
                    <a:cxn ang="0">
                      <a:pos x="1165" y="351"/>
                    </a:cxn>
                    <a:cxn ang="0">
                      <a:pos x="1213" y="445"/>
                    </a:cxn>
                    <a:cxn ang="0">
                      <a:pos x="1247" y="544"/>
                    </a:cxn>
                    <a:cxn ang="0">
                      <a:pos x="1266" y="650"/>
                    </a:cxn>
                    <a:cxn ang="0">
                      <a:pos x="1269" y="723"/>
                    </a:cxn>
                    <a:cxn ang="0">
                      <a:pos x="1260" y="831"/>
                    </a:cxn>
                    <a:cxn ang="0">
                      <a:pos x="1236" y="935"/>
                    </a:cxn>
                    <a:cxn ang="0">
                      <a:pos x="1198" y="1032"/>
                    </a:cxn>
                    <a:cxn ang="0">
                      <a:pos x="1147" y="1122"/>
                    </a:cxn>
                    <a:cxn ang="0">
                      <a:pos x="1083" y="1202"/>
                    </a:cxn>
                    <a:cxn ang="0">
                      <a:pos x="1033" y="1254"/>
                    </a:cxn>
                    <a:cxn ang="0">
                      <a:pos x="944" y="1321"/>
                    </a:cxn>
                    <a:cxn ang="0">
                      <a:pos x="945" y="1329"/>
                    </a:cxn>
                    <a:cxn ang="0">
                      <a:pos x="1050" y="1246"/>
                    </a:cxn>
                    <a:cxn ang="0">
                      <a:pos x="1138" y="1147"/>
                    </a:cxn>
                    <a:cxn ang="0">
                      <a:pos x="1205" y="1032"/>
                    </a:cxn>
                    <a:cxn ang="0">
                      <a:pos x="1253" y="906"/>
                    </a:cxn>
                    <a:cxn ang="0">
                      <a:pos x="1275" y="769"/>
                    </a:cxn>
                  </a:cxnLst>
                  <a:rect l="0" t="0" r="r" b="b"/>
                  <a:pathLst>
                    <a:path w="1277" h="1329">
                      <a:moveTo>
                        <a:pt x="1277" y="723"/>
                      </a:moveTo>
                      <a:lnTo>
                        <a:pt x="1277" y="723"/>
                      </a:lnTo>
                      <a:lnTo>
                        <a:pt x="1275" y="684"/>
                      </a:lnTo>
                      <a:lnTo>
                        <a:pt x="1273" y="648"/>
                      </a:lnTo>
                      <a:lnTo>
                        <a:pt x="1267" y="611"/>
                      </a:lnTo>
                      <a:lnTo>
                        <a:pt x="1262" y="577"/>
                      </a:lnTo>
                      <a:lnTo>
                        <a:pt x="1253" y="542"/>
                      </a:lnTo>
                      <a:lnTo>
                        <a:pt x="1244" y="507"/>
                      </a:lnTo>
                      <a:lnTo>
                        <a:pt x="1233" y="474"/>
                      </a:lnTo>
                      <a:lnTo>
                        <a:pt x="1220" y="441"/>
                      </a:lnTo>
                      <a:lnTo>
                        <a:pt x="1205" y="410"/>
                      </a:lnTo>
                      <a:lnTo>
                        <a:pt x="1189" y="379"/>
                      </a:lnTo>
                      <a:lnTo>
                        <a:pt x="1172" y="348"/>
                      </a:lnTo>
                      <a:lnTo>
                        <a:pt x="1152" y="319"/>
                      </a:lnTo>
                      <a:lnTo>
                        <a:pt x="1132" y="291"/>
                      </a:lnTo>
                      <a:lnTo>
                        <a:pt x="1112" y="264"/>
                      </a:lnTo>
                      <a:lnTo>
                        <a:pt x="1088" y="236"/>
                      </a:lnTo>
                      <a:lnTo>
                        <a:pt x="1064" y="212"/>
                      </a:lnTo>
                      <a:lnTo>
                        <a:pt x="1041" y="189"/>
                      </a:lnTo>
                      <a:lnTo>
                        <a:pt x="1013" y="165"/>
                      </a:lnTo>
                      <a:lnTo>
                        <a:pt x="986" y="145"/>
                      </a:lnTo>
                      <a:lnTo>
                        <a:pt x="958" y="125"/>
                      </a:lnTo>
                      <a:lnTo>
                        <a:pt x="929" y="104"/>
                      </a:lnTo>
                      <a:lnTo>
                        <a:pt x="898" y="88"/>
                      </a:lnTo>
                      <a:lnTo>
                        <a:pt x="867" y="72"/>
                      </a:lnTo>
                      <a:lnTo>
                        <a:pt x="836" y="57"/>
                      </a:lnTo>
                      <a:lnTo>
                        <a:pt x="803" y="44"/>
                      </a:lnTo>
                      <a:lnTo>
                        <a:pt x="770" y="33"/>
                      </a:lnTo>
                      <a:lnTo>
                        <a:pt x="735" y="24"/>
                      </a:lnTo>
                      <a:lnTo>
                        <a:pt x="700" y="15"/>
                      </a:lnTo>
                      <a:lnTo>
                        <a:pt x="666" y="9"/>
                      </a:lnTo>
                      <a:lnTo>
                        <a:pt x="629" y="4"/>
                      </a:lnTo>
                      <a:lnTo>
                        <a:pt x="592" y="2"/>
                      </a:lnTo>
                      <a:lnTo>
                        <a:pt x="556" y="0"/>
                      </a:lnTo>
                      <a:lnTo>
                        <a:pt x="556" y="0"/>
                      </a:lnTo>
                      <a:lnTo>
                        <a:pt x="514" y="2"/>
                      </a:lnTo>
                      <a:lnTo>
                        <a:pt x="472" y="6"/>
                      </a:lnTo>
                      <a:lnTo>
                        <a:pt x="431" y="11"/>
                      </a:lnTo>
                      <a:lnTo>
                        <a:pt x="393" y="18"/>
                      </a:lnTo>
                      <a:lnTo>
                        <a:pt x="355" y="29"/>
                      </a:lnTo>
                      <a:lnTo>
                        <a:pt x="316" y="40"/>
                      </a:lnTo>
                      <a:lnTo>
                        <a:pt x="280" y="55"/>
                      </a:lnTo>
                      <a:lnTo>
                        <a:pt x="243" y="72"/>
                      </a:lnTo>
                      <a:lnTo>
                        <a:pt x="208" y="90"/>
                      </a:lnTo>
                      <a:lnTo>
                        <a:pt x="173" y="110"/>
                      </a:lnTo>
                      <a:lnTo>
                        <a:pt x="142" y="130"/>
                      </a:lnTo>
                      <a:lnTo>
                        <a:pt x="111" y="154"/>
                      </a:lnTo>
                      <a:lnTo>
                        <a:pt x="80" y="179"/>
                      </a:lnTo>
                      <a:lnTo>
                        <a:pt x="53" y="205"/>
                      </a:lnTo>
                      <a:lnTo>
                        <a:pt x="25" y="233"/>
                      </a:lnTo>
                      <a:lnTo>
                        <a:pt x="0" y="262"/>
                      </a:lnTo>
                      <a:lnTo>
                        <a:pt x="0" y="262"/>
                      </a:lnTo>
                      <a:lnTo>
                        <a:pt x="5" y="267"/>
                      </a:lnTo>
                      <a:lnTo>
                        <a:pt x="5" y="267"/>
                      </a:lnTo>
                      <a:lnTo>
                        <a:pt x="27" y="242"/>
                      </a:lnTo>
                      <a:lnTo>
                        <a:pt x="51" y="218"/>
                      </a:lnTo>
                      <a:lnTo>
                        <a:pt x="51" y="218"/>
                      </a:lnTo>
                      <a:lnTo>
                        <a:pt x="75" y="194"/>
                      </a:lnTo>
                      <a:lnTo>
                        <a:pt x="100" y="170"/>
                      </a:lnTo>
                      <a:lnTo>
                        <a:pt x="128" y="150"/>
                      </a:lnTo>
                      <a:lnTo>
                        <a:pt x="155" y="130"/>
                      </a:lnTo>
                      <a:lnTo>
                        <a:pt x="184" y="112"/>
                      </a:lnTo>
                      <a:lnTo>
                        <a:pt x="215" y="93"/>
                      </a:lnTo>
                      <a:lnTo>
                        <a:pt x="245" y="79"/>
                      </a:lnTo>
                      <a:lnTo>
                        <a:pt x="278" y="64"/>
                      </a:lnTo>
                      <a:lnTo>
                        <a:pt x="309" y="51"/>
                      </a:lnTo>
                      <a:lnTo>
                        <a:pt x="344" y="40"/>
                      </a:lnTo>
                      <a:lnTo>
                        <a:pt x="376" y="31"/>
                      </a:lnTo>
                      <a:lnTo>
                        <a:pt x="411" y="22"/>
                      </a:lnTo>
                      <a:lnTo>
                        <a:pt x="446" y="17"/>
                      </a:lnTo>
                      <a:lnTo>
                        <a:pt x="483" y="11"/>
                      </a:lnTo>
                      <a:lnTo>
                        <a:pt x="517" y="9"/>
                      </a:lnTo>
                      <a:lnTo>
                        <a:pt x="556" y="7"/>
                      </a:lnTo>
                      <a:lnTo>
                        <a:pt x="556" y="7"/>
                      </a:lnTo>
                      <a:lnTo>
                        <a:pt x="592" y="9"/>
                      </a:lnTo>
                      <a:lnTo>
                        <a:pt x="627" y="11"/>
                      </a:lnTo>
                      <a:lnTo>
                        <a:pt x="664" y="17"/>
                      </a:lnTo>
                      <a:lnTo>
                        <a:pt x="698" y="22"/>
                      </a:lnTo>
                      <a:lnTo>
                        <a:pt x="733" y="31"/>
                      </a:lnTo>
                      <a:lnTo>
                        <a:pt x="768" y="40"/>
                      </a:lnTo>
                      <a:lnTo>
                        <a:pt x="801" y="51"/>
                      </a:lnTo>
                      <a:lnTo>
                        <a:pt x="832" y="64"/>
                      </a:lnTo>
                      <a:lnTo>
                        <a:pt x="865" y="79"/>
                      </a:lnTo>
                      <a:lnTo>
                        <a:pt x="896" y="93"/>
                      </a:lnTo>
                      <a:lnTo>
                        <a:pt x="925" y="112"/>
                      </a:lnTo>
                      <a:lnTo>
                        <a:pt x="955" y="130"/>
                      </a:lnTo>
                      <a:lnTo>
                        <a:pt x="982" y="150"/>
                      </a:lnTo>
                      <a:lnTo>
                        <a:pt x="1009" y="170"/>
                      </a:lnTo>
                      <a:lnTo>
                        <a:pt x="1035" y="194"/>
                      </a:lnTo>
                      <a:lnTo>
                        <a:pt x="1061" y="218"/>
                      </a:lnTo>
                      <a:lnTo>
                        <a:pt x="1061" y="218"/>
                      </a:lnTo>
                      <a:lnTo>
                        <a:pt x="1083" y="242"/>
                      </a:lnTo>
                      <a:lnTo>
                        <a:pt x="1106" y="267"/>
                      </a:lnTo>
                      <a:lnTo>
                        <a:pt x="1127" y="295"/>
                      </a:lnTo>
                      <a:lnTo>
                        <a:pt x="1147" y="322"/>
                      </a:lnTo>
                      <a:lnTo>
                        <a:pt x="1165" y="351"/>
                      </a:lnTo>
                      <a:lnTo>
                        <a:pt x="1183" y="383"/>
                      </a:lnTo>
                      <a:lnTo>
                        <a:pt x="1198" y="412"/>
                      </a:lnTo>
                      <a:lnTo>
                        <a:pt x="1213" y="445"/>
                      </a:lnTo>
                      <a:lnTo>
                        <a:pt x="1225" y="476"/>
                      </a:lnTo>
                      <a:lnTo>
                        <a:pt x="1236" y="509"/>
                      </a:lnTo>
                      <a:lnTo>
                        <a:pt x="1247" y="544"/>
                      </a:lnTo>
                      <a:lnTo>
                        <a:pt x="1255" y="578"/>
                      </a:lnTo>
                      <a:lnTo>
                        <a:pt x="1260" y="613"/>
                      </a:lnTo>
                      <a:lnTo>
                        <a:pt x="1266" y="650"/>
                      </a:lnTo>
                      <a:lnTo>
                        <a:pt x="1267" y="684"/>
                      </a:lnTo>
                      <a:lnTo>
                        <a:pt x="1269" y="723"/>
                      </a:lnTo>
                      <a:lnTo>
                        <a:pt x="1269" y="723"/>
                      </a:lnTo>
                      <a:lnTo>
                        <a:pt x="1267" y="760"/>
                      </a:lnTo>
                      <a:lnTo>
                        <a:pt x="1266" y="794"/>
                      </a:lnTo>
                      <a:lnTo>
                        <a:pt x="1260" y="831"/>
                      </a:lnTo>
                      <a:lnTo>
                        <a:pt x="1255" y="866"/>
                      </a:lnTo>
                      <a:lnTo>
                        <a:pt x="1247" y="900"/>
                      </a:lnTo>
                      <a:lnTo>
                        <a:pt x="1236" y="935"/>
                      </a:lnTo>
                      <a:lnTo>
                        <a:pt x="1225" y="968"/>
                      </a:lnTo>
                      <a:lnTo>
                        <a:pt x="1213" y="999"/>
                      </a:lnTo>
                      <a:lnTo>
                        <a:pt x="1198" y="1032"/>
                      </a:lnTo>
                      <a:lnTo>
                        <a:pt x="1183" y="1063"/>
                      </a:lnTo>
                      <a:lnTo>
                        <a:pt x="1165" y="1093"/>
                      </a:lnTo>
                      <a:lnTo>
                        <a:pt x="1147" y="1122"/>
                      </a:lnTo>
                      <a:lnTo>
                        <a:pt x="1127" y="1149"/>
                      </a:lnTo>
                      <a:lnTo>
                        <a:pt x="1106" y="1177"/>
                      </a:lnTo>
                      <a:lnTo>
                        <a:pt x="1083" y="1202"/>
                      </a:lnTo>
                      <a:lnTo>
                        <a:pt x="1061" y="1226"/>
                      </a:lnTo>
                      <a:lnTo>
                        <a:pt x="1061" y="1226"/>
                      </a:lnTo>
                      <a:lnTo>
                        <a:pt x="1033" y="1254"/>
                      </a:lnTo>
                      <a:lnTo>
                        <a:pt x="1004" y="1277"/>
                      </a:lnTo>
                      <a:lnTo>
                        <a:pt x="975" y="1299"/>
                      </a:lnTo>
                      <a:lnTo>
                        <a:pt x="944" y="1321"/>
                      </a:lnTo>
                      <a:lnTo>
                        <a:pt x="944" y="1321"/>
                      </a:lnTo>
                      <a:lnTo>
                        <a:pt x="945" y="1329"/>
                      </a:lnTo>
                      <a:lnTo>
                        <a:pt x="945" y="1329"/>
                      </a:lnTo>
                      <a:lnTo>
                        <a:pt x="982" y="1303"/>
                      </a:lnTo>
                      <a:lnTo>
                        <a:pt x="1017" y="1275"/>
                      </a:lnTo>
                      <a:lnTo>
                        <a:pt x="1050" y="1246"/>
                      </a:lnTo>
                      <a:lnTo>
                        <a:pt x="1081" y="1215"/>
                      </a:lnTo>
                      <a:lnTo>
                        <a:pt x="1110" y="1182"/>
                      </a:lnTo>
                      <a:lnTo>
                        <a:pt x="1138" y="1147"/>
                      </a:lnTo>
                      <a:lnTo>
                        <a:pt x="1163" y="1111"/>
                      </a:lnTo>
                      <a:lnTo>
                        <a:pt x="1185" y="1072"/>
                      </a:lnTo>
                      <a:lnTo>
                        <a:pt x="1205" y="1032"/>
                      </a:lnTo>
                      <a:lnTo>
                        <a:pt x="1224" y="992"/>
                      </a:lnTo>
                      <a:lnTo>
                        <a:pt x="1240" y="950"/>
                      </a:lnTo>
                      <a:lnTo>
                        <a:pt x="1253" y="906"/>
                      </a:lnTo>
                      <a:lnTo>
                        <a:pt x="1262" y="862"/>
                      </a:lnTo>
                      <a:lnTo>
                        <a:pt x="1269" y="816"/>
                      </a:lnTo>
                      <a:lnTo>
                        <a:pt x="1275" y="769"/>
                      </a:lnTo>
                      <a:lnTo>
                        <a:pt x="1277" y="723"/>
                      </a:lnTo>
                      <a:lnTo>
                        <a:pt x="1277" y="72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7" name="Freeform 307"/>
                <p:cNvSpPr>
                  <a:spLocks/>
                </p:cNvSpPr>
                <p:nvPr/>
              </p:nvSpPr>
              <p:spPr bwMode="auto">
                <a:xfrm>
                  <a:off x="2555" y="880"/>
                  <a:ext cx="141" cy="944"/>
                </a:xfrm>
                <a:custGeom>
                  <a:avLst/>
                  <a:gdLst/>
                  <a:ahLst/>
                  <a:cxnLst>
                    <a:cxn ang="0">
                      <a:pos x="97" y="942"/>
                    </a:cxn>
                    <a:cxn ang="0">
                      <a:pos x="97" y="942"/>
                    </a:cxn>
                    <a:cxn ang="0">
                      <a:pos x="106" y="944"/>
                    </a:cxn>
                    <a:cxn ang="0">
                      <a:pos x="106" y="944"/>
                    </a:cxn>
                    <a:cxn ang="0">
                      <a:pos x="84" y="895"/>
                    </a:cxn>
                    <a:cxn ang="0">
                      <a:pos x="64" y="842"/>
                    </a:cxn>
                    <a:cxn ang="0">
                      <a:pos x="47" y="789"/>
                    </a:cxn>
                    <a:cxn ang="0">
                      <a:pos x="33" y="734"/>
                    </a:cxn>
                    <a:cxn ang="0">
                      <a:pos x="22" y="679"/>
                    </a:cxn>
                    <a:cxn ang="0">
                      <a:pos x="14" y="622"/>
                    </a:cxn>
                    <a:cxn ang="0">
                      <a:pos x="9" y="564"/>
                    </a:cxn>
                    <a:cxn ang="0">
                      <a:pos x="7" y="507"/>
                    </a:cxn>
                    <a:cxn ang="0">
                      <a:pos x="7" y="507"/>
                    </a:cxn>
                    <a:cxn ang="0">
                      <a:pos x="9" y="472"/>
                    </a:cxn>
                    <a:cxn ang="0">
                      <a:pos x="11" y="437"/>
                    </a:cxn>
                    <a:cxn ang="0">
                      <a:pos x="13" y="404"/>
                    </a:cxn>
                    <a:cxn ang="0">
                      <a:pos x="16" y="370"/>
                    </a:cxn>
                    <a:cxn ang="0">
                      <a:pos x="27" y="304"/>
                    </a:cxn>
                    <a:cxn ang="0">
                      <a:pos x="42" y="240"/>
                    </a:cxn>
                    <a:cxn ang="0">
                      <a:pos x="62" y="178"/>
                    </a:cxn>
                    <a:cxn ang="0">
                      <a:pos x="84" y="117"/>
                    </a:cxn>
                    <a:cxn ang="0">
                      <a:pos x="110" y="57"/>
                    </a:cxn>
                    <a:cxn ang="0">
                      <a:pos x="141" y="0"/>
                    </a:cxn>
                    <a:cxn ang="0">
                      <a:pos x="141" y="0"/>
                    </a:cxn>
                    <a:cxn ang="0">
                      <a:pos x="130" y="4"/>
                    </a:cxn>
                    <a:cxn ang="0">
                      <a:pos x="130" y="4"/>
                    </a:cxn>
                    <a:cxn ang="0">
                      <a:pos x="100" y="60"/>
                    </a:cxn>
                    <a:cxn ang="0">
                      <a:pos x="75" y="119"/>
                    </a:cxn>
                    <a:cxn ang="0">
                      <a:pos x="53" y="179"/>
                    </a:cxn>
                    <a:cxn ang="0">
                      <a:pos x="35" y="242"/>
                    </a:cxn>
                    <a:cxn ang="0">
                      <a:pos x="20" y="306"/>
                    </a:cxn>
                    <a:cxn ang="0">
                      <a:pos x="9" y="372"/>
                    </a:cxn>
                    <a:cxn ang="0">
                      <a:pos x="3" y="437"/>
                    </a:cxn>
                    <a:cxn ang="0">
                      <a:pos x="0" y="507"/>
                    </a:cxn>
                    <a:cxn ang="0">
                      <a:pos x="0" y="507"/>
                    </a:cxn>
                    <a:cxn ang="0">
                      <a:pos x="2" y="564"/>
                    </a:cxn>
                    <a:cxn ang="0">
                      <a:pos x="7" y="622"/>
                    </a:cxn>
                    <a:cxn ang="0">
                      <a:pos x="14" y="677"/>
                    </a:cxn>
                    <a:cxn ang="0">
                      <a:pos x="25" y="734"/>
                    </a:cxn>
                    <a:cxn ang="0">
                      <a:pos x="38" y="787"/>
                    </a:cxn>
                    <a:cxn ang="0">
                      <a:pos x="55" y="840"/>
                    </a:cxn>
                    <a:cxn ang="0">
                      <a:pos x="75" y="893"/>
                    </a:cxn>
                    <a:cxn ang="0">
                      <a:pos x="97" y="942"/>
                    </a:cxn>
                    <a:cxn ang="0">
                      <a:pos x="97" y="942"/>
                    </a:cxn>
                  </a:cxnLst>
                  <a:rect l="0" t="0" r="r" b="b"/>
                  <a:pathLst>
                    <a:path w="141" h="944">
                      <a:moveTo>
                        <a:pt x="97" y="942"/>
                      </a:moveTo>
                      <a:lnTo>
                        <a:pt x="97" y="942"/>
                      </a:lnTo>
                      <a:lnTo>
                        <a:pt x="106" y="944"/>
                      </a:lnTo>
                      <a:lnTo>
                        <a:pt x="106" y="944"/>
                      </a:lnTo>
                      <a:lnTo>
                        <a:pt x="84" y="895"/>
                      </a:lnTo>
                      <a:lnTo>
                        <a:pt x="64" y="842"/>
                      </a:lnTo>
                      <a:lnTo>
                        <a:pt x="47" y="789"/>
                      </a:lnTo>
                      <a:lnTo>
                        <a:pt x="33" y="734"/>
                      </a:lnTo>
                      <a:lnTo>
                        <a:pt x="22" y="679"/>
                      </a:lnTo>
                      <a:lnTo>
                        <a:pt x="14" y="622"/>
                      </a:lnTo>
                      <a:lnTo>
                        <a:pt x="9" y="564"/>
                      </a:lnTo>
                      <a:lnTo>
                        <a:pt x="7" y="507"/>
                      </a:lnTo>
                      <a:lnTo>
                        <a:pt x="7" y="507"/>
                      </a:lnTo>
                      <a:lnTo>
                        <a:pt x="9" y="472"/>
                      </a:lnTo>
                      <a:lnTo>
                        <a:pt x="11" y="437"/>
                      </a:lnTo>
                      <a:lnTo>
                        <a:pt x="13" y="404"/>
                      </a:lnTo>
                      <a:lnTo>
                        <a:pt x="16" y="370"/>
                      </a:lnTo>
                      <a:lnTo>
                        <a:pt x="27" y="304"/>
                      </a:lnTo>
                      <a:lnTo>
                        <a:pt x="42" y="240"/>
                      </a:lnTo>
                      <a:lnTo>
                        <a:pt x="62" y="178"/>
                      </a:lnTo>
                      <a:lnTo>
                        <a:pt x="84" y="117"/>
                      </a:lnTo>
                      <a:lnTo>
                        <a:pt x="110" y="57"/>
                      </a:lnTo>
                      <a:lnTo>
                        <a:pt x="141" y="0"/>
                      </a:lnTo>
                      <a:lnTo>
                        <a:pt x="141" y="0"/>
                      </a:lnTo>
                      <a:lnTo>
                        <a:pt x="130" y="4"/>
                      </a:lnTo>
                      <a:lnTo>
                        <a:pt x="130" y="4"/>
                      </a:lnTo>
                      <a:lnTo>
                        <a:pt x="100" y="60"/>
                      </a:lnTo>
                      <a:lnTo>
                        <a:pt x="75" y="119"/>
                      </a:lnTo>
                      <a:lnTo>
                        <a:pt x="53" y="179"/>
                      </a:lnTo>
                      <a:lnTo>
                        <a:pt x="35" y="242"/>
                      </a:lnTo>
                      <a:lnTo>
                        <a:pt x="20" y="306"/>
                      </a:lnTo>
                      <a:lnTo>
                        <a:pt x="9" y="372"/>
                      </a:lnTo>
                      <a:lnTo>
                        <a:pt x="3" y="437"/>
                      </a:lnTo>
                      <a:lnTo>
                        <a:pt x="0" y="507"/>
                      </a:lnTo>
                      <a:lnTo>
                        <a:pt x="0" y="507"/>
                      </a:lnTo>
                      <a:lnTo>
                        <a:pt x="2" y="564"/>
                      </a:lnTo>
                      <a:lnTo>
                        <a:pt x="7" y="622"/>
                      </a:lnTo>
                      <a:lnTo>
                        <a:pt x="14" y="677"/>
                      </a:lnTo>
                      <a:lnTo>
                        <a:pt x="25" y="734"/>
                      </a:lnTo>
                      <a:lnTo>
                        <a:pt x="38" y="787"/>
                      </a:lnTo>
                      <a:lnTo>
                        <a:pt x="55" y="840"/>
                      </a:lnTo>
                      <a:lnTo>
                        <a:pt x="75" y="893"/>
                      </a:lnTo>
                      <a:lnTo>
                        <a:pt x="97" y="942"/>
                      </a:lnTo>
                      <a:lnTo>
                        <a:pt x="97" y="94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8" name="Freeform 308"/>
                <p:cNvSpPr>
                  <a:spLocks/>
                </p:cNvSpPr>
                <p:nvPr/>
              </p:nvSpPr>
              <p:spPr bwMode="auto">
                <a:xfrm>
                  <a:off x="3471" y="2155"/>
                  <a:ext cx="536" cy="112"/>
                </a:xfrm>
                <a:custGeom>
                  <a:avLst/>
                  <a:gdLst/>
                  <a:ahLst/>
                  <a:cxnLst>
                    <a:cxn ang="0">
                      <a:pos x="125" y="105"/>
                    </a:cxn>
                    <a:cxn ang="0">
                      <a:pos x="125" y="105"/>
                    </a:cxn>
                    <a:cxn ang="0">
                      <a:pos x="94" y="103"/>
                    </a:cxn>
                    <a:cxn ang="0">
                      <a:pos x="63" y="103"/>
                    </a:cxn>
                    <a:cxn ang="0">
                      <a:pos x="2" y="96"/>
                    </a:cxn>
                    <a:cxn ang="0">
                      <a:pos x="2" y="96"/>
                    </a:cxn>
                    <a:cxn ang="0">
                      <a:pos x="0" y="103"/>
                    </a:cxn>
                    <a:cxn ang="0">
                      <a:pos x="0" y="103"/>
                    </a:cxn>
                    <a:cxn ang="0">
                      <a:pos x="63" y="110"/>
                    </a:cxn>
                    <a:cxn ang="0">
                      <a:pos x="94" y="110"/>
                    </a:cxn>
                    <a:cxn ang="0">
                      <a:pos x="125" y="112"/>
                    </a:cxn>
                    <a:cxn ang="0">
                      <a:pos x="125" y="112"/>
                    </a:cxn>
                    <a:cxn ang="0">
                      <a:pos x="180" y="110"/>
                    </a:cxn>
                    <a:cxn ang="0">
                      <a:pos x="235" y="105"/>
                    </a:cxn>
                    <a:cxn ang="0">
                      <a:pos x="288" y="96"/>
                    </a:cxn>
                    <a:cxn ang="0">
                      <a:pos x="341" y="85"/>
                    </a:cxn>
                    <a:cxn ang="0">
                      <a:pos x="392" y="70"/>
                    </a:cxn>
                    <a:cxn ang="0">
                      <a:pos x="441" y="53"/>
                    </a:cxn>
                    <a:cxn ang="0">
                      <a:pos x="489" y="31"/>
                    </a:cxn>
                    <a:cxn ang="0">
                      <a:pos x="536" y="10"/>
                    </a:cxn>
                    <a:cxn ang="0">
                      <a:pos x="536" y="10"/>
                    </a:cxn>
                    <a:cxn ang="0">
                      <a:pos x="536" y="0"/>
                    </a:cxn>
                    <a:cxn ang="0">
                      <a:pos x="536" y="0"/>
                    </a:cxn>
                    <a:cxn ang="0">
                      <a:pos x="489" y="24"/>
                    </a:cxn>
                    <a:cxn ang="0">
                      <a:pos x="441" y="44"/>
                    </a:cxn>
                    <a:cxn ang="0">
                      <a:pos x="390" y="63"/>
                    </a:cxn>
                    <a:cxn ang="0">
                      <a:pos x="339" y="77"/>
                    </a:cxn>
                    <a:cxn ang="0">
                      <a:pos x="288" y="88"/>
                    </a:cxn>
                    <a:cxn ang="0">
                      <a:pos x="235" y="97"/>
                    </a:cxn>
                    <a:cxn ang="0">
                      <a:pos x="180" y="103"/>
                    </a:cxn>
                    <a:cxn ang="0">
                      <a:pos x="125" y="105"/>
                    </a:cxn>
                    <a:cxn ang="0">
                      <a:pos x="125" y="105"/>
                    </a:cxn>
                  </a:cxnLst>
                  <a:rect l="0" t="0" r="r" b="b"/>
                  <a:pathLst>
                    <a:path w="536" h="112">
                      <a:moveTo>
                        <a:pt x="125" y="105"/>
                      </a:moveTo>
                      <a:lnTo>
                        <a:pt x="125" y="105"/>
                      </a:lnTo>
                      <a:lnTo>
                        <a:pt x="94" y="103"/>
                      </a:lnTo>
                      <a:lnTo>
                        <a:pt x="63" y="103"/>
                      </a:lnTo>
                      <a:lnTo>
                        <a:pt x="2" y="96"/>
                      </a:lnTo>
                      <a:lnTo>
                        <a:pt x="2" y="96"/>
                      </a:lnTo>
                      <a:lnTo>
                        <a:pt x="0" y="103"/>
                      </a:lnTo>
                      <a:lnTo>
                        <a:pt x="0" y="103"/>
                      </a:lnTo>
                      <a:lnTo>
                        <a:pt x="63" y="110"/>
                      </a:lnTo>
                      <a:lnTo>
                        <a:pt x="94" y="110"/>
                      </a:lnTo>
                      <a:lnTo>
                        <a:pt x="125" y="112"/>
                      </a:lnTo>
                      <a:lnTo>
                        <a:pt x="125" y="112"/>
                      </a:lnTo>
                      <a:lnTo>
                        <a:pt x="180" y="110"/>
                      </a:lnTo>
                      <a:lnTo>
                        <a:pt x="235" y="105"/>
                      </a:lnTo>
                      <a:lnTo>
                        <a:pt x="288" y="96"/>
                      </a:lnTo>
                      <a:lnTo>
                        <a:pt x="341" y="85"/>
                      </a:lnTo>
                      <a:lnTo>
                        <a:pt x="392" y="70"/>
                      </a:lnTo>
                      <a:lnTo>
                        <a:pt x="441" y="53"/>
                      </a:lnTo>
                      <a:lnTo>
                        <a:pt x="489" y="31"/>
                      </a:lnTo>
                      <a:lnTo>
                        <a:pt x="536" y="10"/>
                      </a:lnTo>
                      <a:lnTo>
                        <a:pt x="536" y="10"/>
                      </a:lnTo>
                      <a:lnTo>
                        <a:pt x="536" y="0"/>
                      </a:lnTo>
                      <a:lnTo>
                        <a:pt x="536" y="0"/>
                      </a:lnTo>
                      <a:lnTo>
                        <a:pt x="489" y="24"/>
                      </a:lnTo>
                      <a:lnTo>
                        <a:pt x="441" y="44"/>
                      </a:lnTo>
                      <a:lnTo>
                        <a:pt x="390" y="63"/>
                      </a:lnTo>
                      <a:lnTo>
                        <a:pt x="339" y="77"/>
                      </a:lnTo>
                      <a:lnTo>
                        <a:pt x="288" y="88"/>
                      </a:lnTo>
                      <a:lnTo>
                        <a:pt x="235" y="97"/>
                      </a:lnTo>
                      <a:lnTo>
                        <a:pt x="180" y="103"/>
                      </a:lnTo>
                      <a:lnTo>
                        <a:pt x="125" y="105"/>
                      </a:lnTo>
                      <a:lnTo>
                        <a:pt x="125" y="1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9" name="Freeform 309"/>
                <p:cNvSpPr>
                  <a:spLocks/>
                </p:cNvSpPr>
                <p:nvPr/>
              </p:nvSpPr>
              <p:spPr bwMode="auto">
                <a:xfrm>
                  <a:off x="3482" y="2071"/>
                  <a:ext cx="514" cy="115"/>
                </a:xfrm>
                <a:custGeom>
                  <a:avLst/>
                  <a:gdLst/>
                  <a:ahLst/>
                  <a:cxnLst>
                    <a:cxn ang="0">
                      <a:pos x="514" y="8"/>
                    </a:cxn>
                    <a:cxn ang="0">
                      <a:pos x="514" y="8"/>
                    </a:cxn>
                    <a:cxn ang="0">
                      <a:pos x="513" y="0"/>
                    </a:cxn>
                    <a:cxn ang="0">
                      <a:pos x="513" y="0"/>
                    </a:cxn>
                    <a:cxn ang="0">
                      <a:pos x="467" y="26"/>
                    </a:cxn>
                    <a:cxn ang="0">
                      <a:pos x="421" y="46"/>
                    </a:cxn>
                    <a:cxn ang="0">
                      <a:pos x="374" y="64"/>
                    </a:cxn>
                    <a:cxn ang="0">
                      <a:pos x="324" y="81"/>
                    </a:cxn>
                    <a:cxn ang="0">
                      <a:pos x="273" y="92"/>
                    </a:cxn>
                    <a:cxn ang="0">
                      <a:pos x="220" y="101"/>
                    </a:cxn>
                    <a:cxn ang="0">
                      <a:pos x="167" y="106"/>
                    </a:cxn>
                    <a:cxn ang="0">
                      <a:pos x="114" y="108"/>
                    </a:cxn>
                    <a:cxn ang="0">
                      <a:pos x="114" y="108"/>
                    </a:cxn>
                    <a:cxn ang="0">
                      <a:pos x="57" y="106"/>
                    </a:cxn>
                    <a:cxn ang="0">
                      <a:pos x="0" y="101"/>
                    </a:cxn>
                    <a:cxn ang="0">
                      <a:pos x="0" y="101"/>
                    </a:cxn>
                    <a:cxn ang="0">
                      <a:pos x="0" y="108"/>
                    </a:cxn>
                    <a:cxn ang="0">
                      <a:pos x="0" y="108"/>
                    </a:cxn>
                    <a:cxn ang="0">
                      <a:pos x="55" y="114"/>
                    </a:cxn>
                    <a:cxn ang="0">
                      <a:pos x="114" y="115"/>
                    </a:cxn>
                    <a:cxn ang="0">
                      <a:pos x="114" y="115"/>
                    </a:cxn>
                    <a:cxn ang="0">
                      <a:pos x="167" y="114"/>
                    </a:cxn>
                    <a:cxn ang="0">
                      <a:pos x="220" y="108"/>
                    </a:cxn>
                    <a:cxn ang="0">
                      <a:pos x="273" y="99"/>
                    </a:cxn>
                    <a:cxn ang="0">
                      <a:pos x="324" y="88"/>
                    </a:cxn>
                    <a:cxn ang="0">
                      <a:pos x="374" y="72"/>
                    </a:cxn>
                    <a:cxn ang="0">
                      <a:pos x="423" y="53"/>
                    </a:cxn>
                    <a:cxn ang="0">
                      <a:pos x="469" y="33"/>
                    </a:cxn>
                    <a:cxn ang="0">
                      <a:pos x="514" y="8"/>
                    </a:cxn>
                    <a:cxn ang="0">
                      <a:pos x="514" y="8"/>
                    </a:cxn>
                  </a:cxnLst>
                  <a:rect l="0" t="0" r="r" b="b"/>
                  <a:pathLst>
                    <a:path w="514" h="115">
                      <a:moveTo>
                        <a:pt x="514" y="8"/>
                      </a:moveTo>
                      <a:lnTo>
                        <a:pt x="514" y="8"/>
                      </a:lnTo>
                      <a:lnTo>
                        <a:pt x="513" y="0"/>
                      </a:lnTo>
                      <a:lnTo>
                        <a:pt x="513" y="0"/>
                      </a:lnTo>
                      <a:lnTo>
                        <a:pt x="467" y="26"/>
                      </a:lnTo>
                      <a:lnTo>
                        <a:pt x="421" y="46"/>
                      </a:lnTo>
                      <a:lnTo>
                        <a:pt x="374" y="64"/>
                      </a:lnTo>
                      <a:lnTo>
                        <a:pt x="324" y="81"/>
                      </a:lnTo>
                      <a:lnTo>
                        <a:pt x="273" y="92"/>
                      </a:lnTo>
                      <a:lnTo>
                        <a:pt x="220" y="101"/>
                      </a:lnTo>
                      <a:lnTo>
                        <a:pt x="167" y="106"/>
                      </a:lnTo>
                      <a:lnTo>
                        <a:pt x="114" y="108"/>
                      </a:lnTo>
                      <a:lnTo>
                        <a:pt x="114" y="108"/>
                      </a:lnTo>
                      <a:lnTo>
                        <a:pt x="57" y="106"/>
                      </a:lnTo>
                      <a:lnTo>
                        <a:pt x="0" y="101"/>
                      </a:lnTo>
                      <a:lnTo>
                        <a:pt x="0" y="101"/>
                      </a:lnTo>
                      <a:lnTo>
                        <a:pt x="0" y="108"/>
                      </a:lnTo>
                      <a:lnTo>
                        <a:pt x="0" y="108"/>
                      </a:lnTo>
                      <a:lnTo>
                        <a:pt x="55" y="114"/>
                      </a:lnTo>
                      <a:lnTo>
                        <a:pt x="114" y="115"/>
                      </a:lnTo>
                      <a:lnTo>
                        <a:pt x="114" y="115"/>
                      </a:lnTo>
                      <a:lnTo>
                        <a:pt x="167" y="114"/>
                      </a:lnTo>
                      <a:lnTo>
                        <a:pt x="220" y="108"/>
                      </a:lnTo>
                      <a:lnTo>
                        <a:pt x="273" y="99"/>
                      </a:lnTo>
                      <a:lnTo>
                        <a:pt x="324" y="88"/>
                      </a:lnTo>
                      <a:lnTo>
                        <a:pt x="374" y="72"/>
                      </a:lnTo>
                      <a:lnTo>
                        <a:pt x="423" y="53"/>
                      </a:lnTo>
                      <a:lnTo>
                        <a:pt x="469" y="33"/>
                      </a:lnTo>
                      <a:lnTo>
                        <a:pt x="514" y="8"/>
                      </a:lnTo>
                      <a:lnTo>
                        <a:pt x="514" y="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0" name="Freeform 310"/>
                <p:cNvSpPr>
                  <a:spLocks/>
                </p:cNvSpPr>
                <p:nvPr/>
              </p:nvSpPr>
              <p:spPr bwMode="auto">
                <a:xfrm>
                  <a:off x="2899" y="505"/>
                  <a:ext cx="1577" cy="1654"/>
                </a:xfrm>
                <a:custGeom>
                  <a:avLst/>
                  <a:gdLst/>
                  <a:ahLst/>
                  <a:cxnLst>
                    <a:cxn ang="0">
                      <a:pos x="110" y="234"/>
                    </a:cxn>
                    <a:cxn ang="0">
                      <a:pos x="208" y="157"/>
                    </a:cxn>
                    <a:cxn ang="0">
                      <a:pos x="318" y="93"/>
                    </a:cxn>
                    <a:cxn ang="0">
                      <a:pos x="437" y="48"/>
                    </a:cxn>
                    <a:cxn ang="0">
                      <a:pos x="563" y="18"/>
                    </a:cxn>
                    <a:cxn ang="0">
                      <a:pos x="697" y="7"/>
                    </a:cxn>
                    <a:cxn ang="0">
                      <a:pos x="785" y="13"/>
                    </a:cxn>
                    <a:cxn ang="0">
                      <a:pos x="914" y="35"/>
                    </a:cxn>
                    <a:cxn ang="0">
                      <a:pos x="1035" y="77"/>
                    </a:cxn>
                    <a:cxn ang="0">
                      <a:pos x="1149" y="134"/>
                    </a:cxn>
                    <a:cxn ang="0">
                      <a:pos x="1251" y="207"/>
                    </a:cxn>
                    <a:cxn ang="0">
                      <a:pos x="1313" y="263"/>
                    </a:cxn>
                    <a:cxn ang="0">
                      <a:pos x="1396" y="359"/>
                    </a:cxn>
                    <a:cxn ang="0">
                      <a:pos x="1463" y="465"/>
                    </a:cxn>
                    <a:cxn ang="0">
                      <a:pos x="1516" y="580"/>
                    </a:cxn>
                    <a:cxn ang="0">
                      <a:pos x="1551" y="704"/>
                    </a:cxn>
                    <a:cxn ang="0">
                      <a:pos x="1568" y="836"/>
                    </a:cxn>
                    <a:cxn ang="0">
                      <a:pos x="1568" y="926"/>
                    </a:cxn>
                    <a:cxn ang="0">
                      <a:pos x="1551" y="1058"/>
                    </a:cxn>
                    <a:cxn ang="0">
                      <a:pos x="1516" y="1182"/>
                    </a:cxn>
                    <a:cxn ang="0">
                      <a:pos x="1463" y="1297"/>
                    </a:cxn>
                    <a:cxn ang="0">
                      <a:pos x="1396" y="1403"/>
                    </a:cxn>
                    <a:cxn ang="0">
                      <a:pos x="1313" y="1499"/>
                    </a:cxn>
                    <a:cxn ang="0">
                      <a:pos x="1220" y="1579"/>
                    </a:cxn>
                    <a:cxn ang="0">
                      <a:pos x="1118" y="1647"/>
                    </a:cxn>
                    <a:cxn ang="0">
                      <a:pos x="1169" y="1625"/>
                    </a:cxn>
                    <a:cxn ang="0">
                      <a:pos x="1304" y="1517"/>
                    </a:cxn>
                    <a:cxn ang="0">
                      <a:pos x="1418" y="1385"/>
                    </a:cxn>
                    <a:cxn ang="0">
                      <a:pos x="1504" y="1233"/>
                    </a:cxn>
                    <a:cxn ang="0">
                      <a:pos x="1557" y="1063"/>
                    </a:cxn>
                    <a:cxn ang="0">
                      <a:pos x="1577" y="882"/>
                    </a:cxn>
                    <a:cxn ang="0">
                      <a:pos x="1571" y="790"/>
                    </a:cxn>
                    <a:cxn ang="0">
                      <a:pos x="1549" y="661"/>
                    </a:cxn>
                    <a:cxn ang="0">
                      <a:pos x="1507" y="538"/>
                    </a:cxn>
                    <a:cxn ang="0">
                      <a:pos x="1449" y="424"/>
                    </a:cxn>
                    <a:cxn ang="0">
                      <a:pos x="1375" y="320"/>
                    </a:cxn>
                    <a:cxn ang="0">
                      <a:pos x="1288" y="229"/>
                    </a:cxn>
                    <a:cxn ang="0">
                      <a:pos x="1189" y="150"/>
                    </a:cxn>
                    <a:cxn ang="0">
                      <a:pos x="1077" y="88"/>
                    </a:cxn>
                    <a:cxn ang="0">
                      <a:pos x="958" y="40"/>
                    </a:cxn>
                    <a:cxn ang="0">
                      <a:pos x="830" y="11"/>
                    </a:cxn>
                    <a:cxn ang="0">
                      <a:pos x="697" y="0"/>
                    </a:cxn>
                    <a:cxn ang="0">
                      <a:pos x="591" y="7"/>
                    </a:cxn>
                    <a:cxn ang="0">
                      <a:pos x="441" y="38"/>
                    </a:cxn>
                    <a:cxn ang="0">
                      <a:pos x="302" y="93"/>
                    </a:cxn>
                    <a:cxn ang="0">
                      <a:pos x="175" y="172"/>
                    </a:cxn>
                    <a:cxn ang="0">
                      <a:pos x="64" y="269"/>
                    </a:cxn>
                    <a:cxn ang="0">
                      <a:pos x="0" y="342"/>
                    </a:cxn>
                    <a:cxn ang="0">
                      <a:pos x="42" y="304"/>
                    </a:cxn>
                  </a:cxnLst>
                  <a:rect l="0" t="0" r="r" b="b"/>
                  <a:pathLst>
                    <a:path w="1577" h="1654">
                      <a:moveTo>
                        <a:pt x="78" y="263"/>
                      </a:moveTo>
                      <a:lnTo>
                        <a:pt x="78" y="263"/>
                      </a:lnTo>
                      <a:lnTo>
                        <a:pt x="110" y="234"/>
                      </a:lnTo>
                      <a:lnTo>
                        <a:pt x="141" y="207"/>
                      </a:lnTo>
                      <a:lnTo>
                        <a:pt x="174" y="181"/>
                      </a:lnTo>
                      <a:lnTo>
                        <a:pt x="208" y="157"/>
                      </a:lnTo>
                      <a:lnTo>
                        <a:pt x="243" y="134"/>
                      </a:lnTo>
                      <a:lnTo>
                        <a:pt x="280" y="113"/>
                      </a:lnTo>
                      <a:lnTo>
                        <a:pt x="318" y="93"/>
                      </a:lnTo>
                      <a:lnTo>
                        <a:pt x="356" y="77"/>
                      </a:lnTo>
                      <a:lnTo>
                        <a:pt x="395" y="60"/>
                      </a:lnTo>
                      <a:lnTo>
                        <a:pt x="437" y="48"/>
                      </a:lnTo>
                      <a:lnTo>
                        <a:pt x="477" y="35"/>
                      </a:lnTo>
                      <a:lnTo>
                        <a:pt x="519" y="26"/>
                      </a:lnTo>
                      <a:lnTo>
                        <a:pt x="563" y="18"/>
                      </a:lnTo>
                      <a:lnTo>
                        <a:pt x="607" y="13"/>
                      </a:lnTo>
                      <a:lnTo>
                        <a:pt x="651" y="9"/>
                      </a:lnTo>
                      <a:lnTo>
                        <a:pt x="697" y="7"/>
                      </a:lnTo>
                      <a:lnTo>
                        <a:pt x="697" y="7"/>
                      </a:lnTo>
                      <a:lnTo>
                        <a:pt x="741" y="9"/>
                      </a:lnTo>
                      <a:lnTo>
                        <a:pt x="785" y="13"/>
                      </a:lnTo>
                      <a:lnTo>
                        <a:pt x="828" y="18"/>
                      </a:lnTo>
                      <a:lnTo>
                        <a:pt x="872" y="26"/>
                      </a:lnTo>
                      <a:lnTo>
                        <a:pt x="914" y="35"/>
                      </a:lnTo>
                      <a:lnTo>
                        <a:pt x="955" y="48"/>
                      </a:lnTo>
                      <a:lnTo>
                        <a:pt x="997" y="60"/>
                      </a:lnTo>
                      <a:lnTo>
                        <a:pt x="1035" y="77"/>
                      </a:lnTo>
                      <a:lnTo>
                        <a:pt x="1074" y="93"/>
                      </a:lnTo>
                      <a:lnTo>
                        <a:pt x="1112" y="113"/>
                      </a:lnTo>
                      <a:lnTo>
                        <a:pt x="1149" y="134"/>
                      </a:lnTo>
                      <a:lnTo>
                        <a:pt x="1183" y="157"/>
                      </a:lnTo>
                      <a:lnTo>
                        <a:pt x="1218" y="181"/>
                      </a:lnTo>
                      <a:lnTo>
                        <a:pt x="1251" y="207"/>
                      </a:lnTo>
                      <a:lnTo>
                        <a:pt x="1282" y="234"/>
                      </a:lnTo>
                      <a:lnTo>
                        <a:pt x="1313" y="263"/>
                      </a:lnTo>
                      <a:lnTo>
                        <a:pt x="1313" y="263"/>
                      </a:lnTo>
                      <a:lnTo>
                        <a:pt x="1343" y="295"/>
                      </a:lnTo>
                      <a:lnTo>
                        <a:pt x="1370" y="326"/>
                      </a:lnTo>
                      <a:lnTo>
                        <a:pt x="1396" y="359"/>
                      </a:lnTo>
                      <a:lnTo>
                        <a:pt x="1419" y="393"/>
                      </a:lnTo>
                      <a:lnTo>
                        <a:pt x="1443" y="428"/>
                      </a:lnTo>
                      <a:lnTo>
                        <a:pt x="1463" y="465"/>
                      </a:lnTo>
                      <a:lnTo>
                        <a:pt x="1483" y="503"/>
                      </a:lnTo>
                      <a:lnTo>
                        <a:pt x="1500" y="542"/>
                      </a:lnTo>
                      <a:lnTo>
                        <a:pt x="1516" y="580"/>
                      </a:lnTo>
                      <a:lnTo>
                        <a:pt x="1529" y="622"/>
                      </a:lnTo>
                      <a:lnTo>
                        <a:pt x="1542" y="662"/>
                      </a:lnTo>
                      <a:lnTo>
                        <a:pt x="1551" y="704"/>
                      </a:lnTo>
                      <a:lnTo>
                        <a:pt x="1558" y="748"/>
                      </a:lnTo>
                      <a:lnTo>
                        <a:pt x="1564" y="792"/>
                      </a:lnTo>
                      <a:lnTo>
                        <a:pt x="1568" y="836"/>
                      </a:lnTo>
                      <a:lnTo>
                        <a:pt x="1569" y="882"/>
                      </a:lnTo>
                      <a:lnTo>
                        <a:pt x="1569" y="882"/>
                      </a:lnTo>
                      <a:lnTo>
                        <a:pt x="1568" y="926"/>
                      </a:lnTo>
                      <a:lnTo>
                        <a:pt x="1564" y="970"/>
                      </a:lnTo>
                      <a:lnTo>
                        <a:pt x="1558" y="1014"/>
                      </a:lnTo>
                      <a:lnTo>
                        <a:pt x="1551" y="1058"/>
                      </a:lnTo>
                      <a:lnTo>
                        <a:pt x="1542" y="1100"/>
                      </a:lnTo>
                      <a:lnTo>
                        <a:pt x="1529" y="1140"/>
                      </a:lnTo>
                      <a:lnTo>
                        <a:pt x="1516" y="1182"/>
                      </a:lnTo>
                      <a:lnTo>
                        <a:pt x="1500" y="1220"/>
                      </a:lnTo>
                      <a:lnTo>
                        <a:pt x="1483" y="1259"/>
                      </a:lnTo>
                      <a:lnTo>
                        <a:pt x="1463" y="1297"/>
                      </a:lnTo>
                      <a:lnTo>
                        <a:pt x="1443" y="1334"/>
                      </a:lnTo>
                      <a:lnTo>
                        <a:pt x="1419" y="1369"/>
                      </a:lnTo>
                      <a:lnTo>
                        <a:pt x="1396" y="1403"/>
                      </a:lnTo>
                      <a:lnTo>
                        <a:pt x="1370" y="1436"/>
                      </a:lnTo>
                      <a:lnTo>
                        <a:pt x="1343" y="1467"/>
                      </a:lnTo>
                      <a:lnTo>
                        <a:pt x="1313" y="1499"/>
                      </a:lnTo>
                      <a:lnTo>
                        <a:pt x="1313" y="1499"/>
                      </a:lnTo>
                      <a:lnTo>
                        <a:pt x="1268" y="1541"/>
                      </a:lnTo>
                      <a:lnTo>
                        <a:pt x="1220" y="1579"/>
                      </a:lnTo>
                      <a:lnTo>
                        <a:pt x="1171" y="1614"/>
                      </a:lnTo>
                      <a:lnTo>
                        <a:pt x="1118" y="1647"/>
                      </a:lnTo>
                      <a:lnTo>
                        <a:pt x="1118" y="1647"/>
                      </a:lnTo>
                      <a:lnTo>
                        <a:pt x="1118" y="1654"/>
                      </a:lnTo>
                      <a:lnTo>
                        <a:pt x="1118" y="1654"/>
                      </a:lnTo>
                      <a:lnTo>
                        <a:pt x="1169" y="1625"/>
                      </a:lnTo>
                      <a:lnTo>
                        <a:pt x="1216" y="1592"/>
                      </a:lnTo>
                      <a:lnTo>
                        <a:pt x="1262" y="1555"/>
                      </a:lnTo>
                      <a:lnTo>
                        <a:pt x="1304" y="1517"/>
                      </a:lnTo>
                      <a:lnTo>
                        <a:pt x="1344" y="1475"/>
                      </a:lnTo>
                      <a:lnTo>
                        <a:pt x="1383" y="1431"/>
                      </a:lnTo>
                      <a:lnTo>
                        <a:pt x="1418" y="1385"/>
                      </a:lnTo>
                      <a:lnTo>
                        <a:pt x="1449" y="1336"/>
                      </a:lnTo>
                      <a:lnTo>
                        <a:pt x="1478" y="1286"/>
                      </a:lnTo>
                      <a:lnTo>
                        <a:pt x="1504" y="1233"/>
                      </a:lnTo>
                      <a:lnTo>
                        <a:pt x="1526" y="1178"/>
                      </a:lnTo>
                      <a:lnTo>
                        <a:pt x="1544" y="1122"/>
                      </a:lnTo>
                      <a:lnTo>
                        <a:pt x="1557" y="1063"/>
                      </a:lnTo>
                      <a:lnTo>
                        <a:pt x="1568" y="1005"/>
                      </a:lnTo>
                      <a:lnTo>
                        <a:pt x="1575" y="942"/>
                      </a:lnTo>
                      <a:lnTo>
                        <a:pt x="1577" y="882"/>
                      </a:lnTo>
                      <a:lnTo>
                        <a:pt x="1577" y="882"/>
                      </a:lnTo>
                      <a:lnTo>
                        <a:pt x="1575" y="836"/>
                      </a:lnTo>
                      <a:lnTo>
                        <a:pt x="1571" y="790"/>
                      </a:lnTo>
                      <a:lnTo>
                        <a:pt x="1566" y="747"/>
                      </a:lnTo>
                      <a:lnTo>
                        <a:pt x="1558" y="704"/>
                      </a:lnTo>
                      <a:lnTo>
                        <a:pt x="1549" y="661"/>
                      </a:lnTo>
                      <a:lnTo>
                        <a:pt x="1536" y="618"/>
                      </a:lnTo>
                      <a:lnTo>
                        <a:pt x="1524" y="578"/>
                      </a:lnTo>
                      <a:lnTo>
                        <a:pt x="1507" y="538"/>
                      </a:lnTo>
                      <a:lnTo>
                        <a:pt x="1489" y="500"/>
                      </a:lnTo>
                      <a:lnTo>
                        <a:pt x="1471" y="461"/>
                      </a:lnTo>
                      <a:lnTo>
                        <a:pt x="1449" y="424"/>
                      </a:lnTo>
                      <a:lnTo>
                        <a:pt x="1427" y="388"/>
                      </a:lnTo>
                      <a:lnTo>
                        <a:pt x="1401" y="355"/>
                      </a:lnTo>
                      <a:lnTo>
                        <a:pt x="1375" y="320"/>
                      </a:lnTo>
                      <a:lnTo>
                        <a:pt x="1348" y="289"/>
                      </a:lnTo>
                      <a:lnTo>
                        <a:pt x="1319" y="258"/>
                      </a:lnTo>
                      <a:lnTo>
                        <a:pt x="1288" y="229"/>
                      </a:lnTo>
                      <a:lnTo>
                        <a:pt x="1257" y="201"/>
                      </a:lnTo>
                      <a:lnTo>
                        <a:pt x="1222" y="176"/>
                      </a:lnTo>
                      <a:lnTo>
                        <a:pt x="1189" y="150"/>
                      </a:lnTo>
                      <a:lnTo>
                        <a:pt x="1152" y="128"/>
                      </a:lnTo>
                      <a:lnTo>
                        <a:pt x="1116" y="106"/>
                      </a:lnTo>
                      <a:lnTo>
                        <a:pt x="1077" y="88"/>
                      </a:lnTo>
                      <a:lnTo>
                        <a:pt x="1039" y="70"/>
                      </a:lnTo>
                      <a:lnTo>
                        <a:pt x="999" y="53"/>
                      </a:lnTo>
                      <a:lnTo>
                        <a:pt x="958" y="40"/>
                      </a:lnTo>
                      <a:lnTo>
                        <a:pt x="916" y="27"/>
                      </a:lnTo>
                      <a:lnTo>
                        <a:pt x="874" y="18"/>
                      </a:lnTo>
                      <a:lnTo>
                        <a:pt x="830" y="11"/>
                      </a:lnTo>
                      <a:lnTo>
                        <a:pt x="786" y="5"/>
                      </a:lnTo>
                      <a:lnTo>
                        <a:pt x="741" y="2"/>
                      </a:lnTo>
                      <a:lnTo>
                        <a:pt x="697" y="0"/>
                      </a:lnTo>
                      <a:lnTo>
                        <a:pt x="697" y="0"/>
                      </a:lnTo>
                      <a:lnTo>
                        <a:pt x="644" y="2"/>
                      </a:lnTo>
                      <a:lnTo>
                        <a:pt x="591" y="7"/>
                      </a:lnTo>
                      <a:lnTo>
                        <a:pt x="539" y="15"/>
                      </a:lnTo>
                      <a:lnTo>
                        <a:pt x="490" y="26"/>
                      </a:lnTo>
                      <a:lnTo>
                        <a:pt x="441" y="38"/>
                      </a:lnTo>
                      <a:lnTo>
                        <a:pt x="393" y="53"/>
                      </a:lnTo>
                      <a:lnTo>
                        <a:pt x="347" y="73"/>
                      </a:lnTo>
                      <a:lnTo>
                        <a:pt x="302" y="93"/>
                      </a:lnTo>
                      <a:lnTo>
                        <a:pt x="258" y="117"/>
                      </a:lnTo>
                      <a:lnTo>
                        <a:pt x="216" y="143"/>
                      </a:lnTo>
                      <a:lnTo>
                        <a:pt x="175" y="172"/>
                      </a:lnTo>
                      <a:lnTo>
                        <a:pt x="135" y="201"/>
                      </a:lnTo>
                      <a:lnTo>
                        <a:pt x="99" y="234"/>
                      </a:lnTo>
                      <a:lnTo>
                        <a:pt x="64" y="269"/>
                      </a:lnTo>
                      <a:lnTo>
                        <a:pt x="31" y="306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7" y="346"/>
                      </a:lnTo>
                      <a:lnTo>
                        <a:pt x="7" y="346"/>
                      </a:lnTo>
                      <a:lnTo>
                        <a:pt x="42" y="304"/>
                      </a:lnTo>
                      <a:lnTo>
                        <a:pt x="78" y="263"/>
                      </a:lnTo>
                      <a:lnTo>
                        <a:pt x="78" y="26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1" name="Freeform 311"/>
                <p:cNvSpPr>
                  <a:spLocks/>
                </p:cNvSpPr>
                <p:nvPr/>
              </p:nvSpPr>
              <p:spPr bwMode="auto">
                <a:xfrm>
                  <a:off x="3171" y="2058"/>
                  <a:ext cx="304" cy="119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33" y="28"/>
                    </a:cxn>
                    <a:cxn ang="0">
                      <a:pos x="70" y="46"/>
                    </a:cxn>
                    <a:cxn ang="0">
                      <a:pos x="106" y="63"/>
                    </a:cxn>
                    <a:cxn ang="0">
                      <a:pos x="143" y="79"/>
                    </a:cxn>
                    <a:cxn ang="0">
                      <a:pos x="183" y="92"/>
                    </a:cxn>
                    <a:cxn ang="0">
                      <a:pos x="222" y="103"/>
                    </a:cxn>
                    <a:cxn ang="0">
                      <a:pos x="262" y="112"/>
                    </a:cxn>
                    <a:cxn ang="0">
                      <a:pos x="302" y="119"/>
                    </a:cxn>
                    <a:cxn ang="0">
                      <a:pos x="302" y="119"/>
                    </a:cxn>
                    <a:cxn ang="0">
                      <a:pos x="304" y="112"/>
                    </a:cxn>
                    <a:cxn ang="0">
                      <a:pos x="304" y="112"/>
                    </a:cxn>
                    <a:cxn ang="0">
                      <a:pos x="264" y="105"/>
                    </a:cxn>
                    <a:cxn ang="0">
                      <a:pos x="224" y="96"/>
                    </a:cxn>
                    <a:cxn ang="0">
                      <a:pos x="183" y="85"/>
                    </a:cxn>
                    <a:cxn ang="0">
                      <a:pos x="145" y="72"/>
                    </a:cxn>
                    <a:cxn ang="0">
                      <a:pos x="108" y="55"/>
                    </a:cxn>
                    <a:cxn ang="0">
                      <a:pos x="72" y="39"/>
                    </a:cxn>
                    <a:cxn ang="0">
                      <a:pos x="37" y="21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4" h="11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33" y="28"/>
                      </a:lnTo>
                      <a:lnTo>
                        <a:pt x="70" y="46"/>
                      </a:lnTo>
                      <a:lnTo>
                        <a:pt x="106" y="63"/>
                      </a:lnTo>
                      <a:lnTo>
                        <a:pt x="143" y="79"/>
                      </a:lnTo>
                      <a:lnTo>
                        <a:pt x="183" y="92"/>
                      </a:lnTo>
                      <a:lnTo>
                        <a:pt x="222" y="103"/>
                      </a:lnTo>
                      <a:lnTo>
                        <a:pt x="262" y="112"/>
                      </a:lnTo>
                      <a:lnTo>
                        <a:pt x="302" y="119"/>
                      </a:lnTo>
                      <a:lnTo>
                        <a:pt x="302" y="119"/>
                      </a:lnTo>
                      <a:lnTo>
                        <a:pt x="304" y="112"/>
                      </a:lnTo>
                      <a:lnTo>
                        <a:pt x="304" y="112"/>
                      </a:lnTo>
                      <a:lnTo>
                        <a:pt x="264" y="105"/>
                      </a:lnTo>
                      <a:lnTo>
                        <a:pt x="224" y="96"/>
                      </a:lnTo>
                      <a:lnTo>
                        <a:pt x="183" y="85"/>
                      </a:lnTo>
                      <a:lnTo>
                        <a:pt x="145" y="72"/>
                      </a:lnTo>
                      <a:lnTo>
                        <a:pt x="108" y="55"/>
                      </a:lnTo>
                      <a:lnTo>
                        <a:pt x="72" y="39"/>
                      </a:lnTo>
                      <a:lnTo>
                        <a:pt x="37" y="2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2" name="Freeform 312"/>
                <p:cNvSpPr>
                  <a:spLocks/>
                </p:cNvSpPr>
                <p:nvPr/>
              </p:nvSpPr>
              <p:spPr bwMode="auto">
                <a:xfrm>
                  <a:off x="3208" y="1890"/>
                  <a:ext cx="309" cy="13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35" y="31"/>
                    </a:cxn>
                    <a:cxn ang="0">
                      <a:pos x="69" y="53"/>
                    </a:cxn>
                    <a:cxn ang="0">
                      <a:pos x="106" y="73"/>
                    </a:cxn>
                    <a:cxn ang="0">
                      <a:pos x="143" y="90"/>
                    </a:cxn>
                    <a:cxn ang="0">
                      <a:pos x="183" y="104"/>
                    </a:cxn>
                    <a:cxn ang="0">
                      <a:pos x="223" y="117"/>
                    </a:cxn>
                    <a:cxn ang="0">
                      <a:pos x="263" y="126"/>
                    </a:cxn>
                    <a:cxn ang="0">
                      <a:pos x="305" y="132"/>
                    </a:cxn>
                    <a:cxn ang="0">
                      <a:pos x="305" y="132"/>
                    </a:cxn>
                    <a:cxn ang="0">
                      <a:pos x="309" y="126"/>
                    </a:cxn>
                    <a:cxn ang="0">
                      <a:pos x="309" y="126"/>
                    </a:cxn>
                    <a:cxn ang="0">
                      <a:pos x="265" y="119"/>
                    </a:cxn>
                    <a:cxn ang="0">
                      <a:pos x="225" y="110"/>
                    </a:cxn>
                    <a:cxn ang="0">
                      <a:pos x="185" y="97"/>
                    </a:cxn>
                    <a:cxn ang="0">
                      <a:pos x="144" y="82"/>
                    </a:cxn>
                    <a:cxn ang="0">
                      <a:pos x="106" y="66"/>
                    </a:cxn>
                    <a:cxn ang="0">
                      <a:pos x="69" y="46"/>
                    </a:cxn>
                    <a:cxn ang="0">
                      <a:pos x="35" y="24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9" h="13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35" y="31"/>
                      </a:lnTo>
                      <a:lnTo>
                        <a:pt x="69" y="53"/>
                      </a:lnTo>
                      <a:lnTo>
                        <a:pt x="106" y="73"/>
                      </a:lnTo>
                      <a:lnTo>
                        <a:pt x="143" y="90"/>
                      </a:lnTo>
                      <a:lnTo>
                        <a:pt x="183" y="104"/>
                      </a:lnTo>
                      <a:lnTo>
                        <a:pt x="223" y="117"/>
                      </a:lnTo>
                      <a:lnTo>
                        <a:pt x="263" y="126"/>
                      </a:lnTo>
                      <a:lnTo>
                        <a:pt x="305" y="132"/>
                      </a:lnTo>
                      <a:lnTo>
                        <a:pt x="305" y="132"/>
                      </a:lnTo>
                      <a:lnTo>
                        <a:pt x="309" y="126"/>
                      </a:lnTo>
                      <a:lnTo>
                        <a:pt x="309" y="126"/>
                      </a:lnTo>
                      <a:lnTo>
                        <a:pt x="265" y="119"/>
                      </a:lnTo>
                      <a:lnTo>
                        <a:pt x="225" y="110"/>
                      </a:lnTo>
                      <a:lnTo>
                        <a:pt x="185" y="97"/>
                      </a:lnTo>
                      <a:lnTo>
                        <a:pt x="144" y="82"/>
                      </a:lnTo>
                      <a:lnTo>
                        <a:pt x="106" y="66"/>
                      </a:lnTo>
                      <a:lnTo>
                        <a:pt x="69" y="46"/>
                      </a:lnTo>
                      <a:lnTo>
                        <a:pt x="35" y="24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3" name="Freeform 313"/>
                <p:cNvSpPr>
                  <a:spLocks/>
                </p:cNvSpPr>
                <p:nvPr/>
              </p:nvSpPr>
              <p:spPr bwMode="auto">
                <a:xfrm>
                  <a:off x="3091" y="745"/>
                  <a:ext cx="1145" cy="1173"/>
                </a:xfrm>
                <a:custGeom>
                  <a:avLst/>
                  <a:gdLst/>
                  <a:ahLst/>
                  <a:cxnLst>
                    <a:cxn ang="0">
                      <a:pos x="77" y="172"/>
                    </a:cxn>
                    <a:cxn ang="0">
                      <a:pos x="150" y="115"/>
                    </a:cxn>
                    <a:cxn ang="0">
                      <a:pos x="229" y="69"/>
                    </a:cxn>
                    <a:cxn ang="0">
                      <a:pos x="315" y="34"/>
                    </a:cxn>
                    <a:cxn ang="0">
                      <a:pos x="408" y="14"/>
                    </a:cxn>
                    <a:cxn ang="0">
                      <a:pos x="505" y="7"/>
                    </a:cxn>
                    <a:cxn ang="0">
                      <a:pos x="569" y="11"/>
                    </a:cxn>
                    <a:cxn ang="0">
                      <a:pos x="662" y="27"/>
                    </a:cxn>
                    <a:cxn ang="0">
                      <a:pos x="752" y="56"/>
                    </a:cxn>
                    <a:cxn ang="0">
                      <a:pos x="832" y="98"/>
                    </a:cxn>
                    <a:cxn ang="0">
                      <a:pos x="907" y="152"/>
                    </a:cxn>
                    <a:cxn ang="0">
                      <a:pos x="953" y="192"/>
                    </a:cxn>
                    <a:cxn ang="0">
                      <a:pos x="1012" y="261"/>
                    </a:cxn>
                    <a:cxn ang="0">
                      <a:pos x="1061" y="338"/>
                    </a:cxn>
                    <a:cxn ang="0">
                      <a:pos x="1099" y="422"/>
                    </a:cxn>
                    <a:cxn ang="0">
                      <a:pos x="1125" y="514"/>
                    </a:cxn>
                    <a:cxn ang="0">
                      <a:pos x="1138" y="609"/>
                    </a:cxn>
                    <a:cxn ang="0">
                      <a:pos x="1138" y="673"/>
                    </a:cxn>
                    <a:cxn ang="0">
                      <a:pos x="1125" y="768"/>
                    </a:cxn>
                    <a:cxn ang="0">
                      <a:pos x="1099" y="860"/>
                    </a:cxn>
                    <a:cxn ang="0">
                      <a:pos x="1061" y="944"/>
                    </a:cxn>
                    <a:cxn ang="0">
                      <a:pos x="1012" y="1021"/>
                    </a:cxn>
                    <a:cxn ang="0">
                      <a:pos x="953" y="1090"/>
                    </a:cxn>
                    <a:cxn ang="0">
                      <a:pos x="907" y="1130"/>
                    </a:cxn>
                    <a:cxn ang="0">
                      <a:pos x="860" y="1167"/>
                    </a:cxn>
                    <a:cxn ang="0">
                      <a:pos x="894" y="1151"/>
                    </a:cxn>
                    <a:cxn ang="0">
                      <a:pos x="979" y="1072"/>
                    </a:cxn>
                    <a:cxn ang="0">
                      <a:pos x="1048" y="980"/>
                    </a:cxn>
                    <a:cxn ang="0">
                      <a:pos x="1101" y="876"/>
                    </a:cxn>
                    <a:cxn ang="0">
                      <a:pos x="1134" y="763"/>
                    </a:cxn>
                    <a:cxn ang="0">
                      <a:pos x="1145" y="642"/>
                    </a:cxn>
                    <a:cxn ang="0">
                      <a:pos x="1141" y="576"/>
                    </a:cxn>
                    <a:cxn ang="0">
                      <a:pos x="1125" y="481"/>
                    </a:cxn>
                    <a:cxn ang="0">
                      <a:pos x="1096" y="391"/>
                    </a:cxn>
                    <a:cxn ang="0">
                      <a:pos x="1054" y="309"/>
                    </a:cxn>
                    <a:cxn ang="0">
                      <a:pos x="999" y="232"/>
                    </a:cxn>
                    <a:cxn ang="0">
                      <a:pos x="935" y="166"/>
                    </a:cxn>
                    <a:cxn ang="0">
                      <a:pos x="863" y="109"/>
                    </a:cxn>
                    <a:cxn ang="0">
                      <a:pos x="783" y="62"/>
                    </a:cxn>
                    <a:cxn ang="0">
                      <a:pos x="695" y="29"/>
                    </a:cxn>
                    <a:cxn ang="0">
                      <a:pos x="602" y="7"/>
                    </a:cxn>
                    <a:cxn ang="0">
                      <a:pos x="505" y="0"/>
                    </a:cxn>
                    <a:cxn ang="0">
                      <a:pos x="428" y="3"/>
                    </a:cxn>
                    <a:cxn ang="0">
                      <a:pos x="320" y="25"/>
                    </a:cxn>
                    <a:cxn ang="0">
                      <a:pos x="219" y="66"/>
                    </a:cxn>
                    <a:cxn ang="0">
                      <a:pos x="128" y="120"/>
                    </a:cxn>
                    <a:cxn ang="0">
                      <a:pos x="47" y="190"/>
                    </a:cxn>
                    <a:cxn ang="0">
                      <a:pos x="0" y="243"/>
                    </a:cxn>
                    <a:cxn ang="0">
                      <a:pos x="29" y="221"/>
                    </a:cxn>
                  </a:cxnLst>
                  <a:rect l="0" t="0" r="r" b="b"/>
                  <a:pathLst>
                    <a:path w="1145" h="1173">
                      <a:moveTo>
                        <a:pt x="55" y="192"/>
                      </a:moveTo>
                      <a:lnTo>
                        <a:pt x="55" y="192"/>
                      </a:lnTo>
                      <a:lnTo>
                        <a:pt x="77" y="172"/>
                      </a:lnTo>
                      <a:lnTo>
                        <a:pt x="100" y="152"/>
                      </a:lnTo>
                      <a:lnTo>
                        <a:pt x="124" y="133"/>
                      </a:lnTo>
                      <a:lnTo>
                        <a:pt x="150" y="115"/>
                      </a:lnTo>
                      <a:lnTo>
                        <a:pt x="175" y="98"/>
                      </a:lnTo>
                      <a:lnTo>
                        <a:pt x="201" y="84"/>
                      </a:lnTo>
                      <a:lnTo>
                        <a:pt x="229" y="69"/>
                      </a:lnTo>
                      <a:lnTo>
                        <a:pt x="258" y="56"/>
                      </a:lnTo>
                      <a:lnTo>
                        <a:pt x="285" y="45"/>
                      </a:lnTo>
                      <a:lnTo>
                        <a:pt x="315" y="34"/>
                      </a:lnTo>
                      <a:lnTo>
                        <a:pt x="346" y="27"/>
                      </a:lnTo>
                      <a:lnTo>
                        <a:pt x="377" y="20"/>
                      </a:lnTo>
                      <a:lnTo>
                        <a:pt x="408" y="14"/>
                      </a:lnTo>
                      <a:lnTo>
                        <a:pt x="439" y="11"/>
                      </a:lnTo>
                      <a:lnTo>
                        <a:pt x="472" y="7"/>
                      </a:lnTo>
                      <a:lnTo>
                        <a:pt x="505" y="7"/>
                      </a:lnTo>
                      <a:lnTo>
                        <a:pt x="505" y="7"/>
                      </a:lnTo>
                      <a:lnTo>
                        <a:pt x="536" y="7"/>
                      </a:lnTo>
                      <a:lnTo>
                        <a:pt x="569" y="11"/>
                      </a:lnTo>
                      <a:lnTo>
                        <a:pt x="600" y="14"/>
                      </a:lnTo>
                      <a:lnTo>
                        <a:pt x="631" y="20"/>
                      </a:lnTo>
                      <a:lnTo>
                        <a:pt x="662" y="27"/>
                      </a:lnTo>
                      <a:lnTo>
                        <a:pt x="693" y="34"/>
                      </a:lnTo>
                      <a:lnTo>
                        <a:pt x="722" y="45"/>
                      </a:lnTo>
                      <a:lnTo>
                        <a:pt x="752" y="56"/>
                      </a:lnTo>
                      <a:lnTo>
                        <a:pt x="779" y="69"/>
                      </a:lnTo>
                      <a:lnTo>
                        <a:pt x="807" y="84"/>
                      </a:lnTo>
                      <a:lnTo>
                        <a:pt x="832" y="98"/>
                      </a:lnTo>
                      <a:lnTo>
                        <a:pt x="858" y="115"/>
                      </a:lnTo>
                      <a:lnTo>
                        <a:pt x="883" y="133"/>
                      </a:lnTo>
                      <a:lnTo>
                        <a:pt x="907" y="152"/>
                      </a:lnTo>
                      <a:lnTo>
                        <a:pt x="931" y="172"/>
                      </a:lnTo>
                      <a:lnTo>
                        <a:pt x="953" y="192"/>
                      </a:lnTo>
                      <a:lnTo>
                        <a:pt x="953" y="192"/>
                      </a:lnTo>
                      <a:lnTo>
                        <a:pt x="973" y="214"/>
                      </a:lnTo>
                      <a:lnTo>
                        <a:pt x="993" y="238"/>
                      </a:lnTo>
                      <a:lnTo>
                        <a:pt x="1012" y="261"/>
                      </a:lnTo>
                      <a:lnTo>
                        <a:pt x="1030" y="287"/>
                      </a:lnTo>
                      <a:lnTo>
                        <a:pt x="1046" y="313"/>
                      </a:lnTo>
                      <a:lnTo>
                        <a:pt x="1061" y="338"/>
                      </a:lnTo>
                      <a:lnTo>
                        <a:pt x="1076" y="366"/>
                      </a:lnTo>
                      <a:lnTo>
                        <a:pt x="1088" y="395"/>
                      </a:lnTo>
                      <a:lnTo>
                        <a:pt x="1099" y="422"/>
                      </a:lnTo>
                      <a:lnTo>
                        <a:pt x="1110" y="452"/>
                      </a:lnTo>
                      <a:lnTo>
                        <a:pt x="1118" y="483"/>
                      </a:lnTo>
                      <a:lnTo>
                        <a:pt x="1125" y="514"/>
                      </a:lnTo>
                      <a:lnTo>
                        <a:pt x="1130" y="545"/>
                      </a:lnTo>
                      <a:lnTo>
                        <a:pt x="1136" y="576"/>
                      </a:lnTo>
                      <a:lnTo>
                        <a:pt x="1138" y="609"/>
                      </a:lnTo>
                      <a:lnTo>
                        <a:pt x="1138" y="642"/>
                      </a:lnTo>
                      <a:lnTo>
                        <a:pt x="1138" y="642"/>
                      </a:lnTo>
                      <a:lnTo>
                        <a:pt x="1138" y="673"/>
                      </a:lnTo>
                      <a:lnTo>
                        <a:pt x="1136" y="706"/>
                      </a:lnTo>
                      <a:lnTo>
                        <a:pt x="1130" y="737"/>
                      </a:lnTo>
                      <a:lnTo>
                        <a:pt x="1125" y="768"/>
                      </a:lnTo>
                      <a:lnTo>
                        <a:pt x="1118" y="799"/>
                      </a:lnTo>
                      <a:lnTo>
                        <a:pt x="1110" y="830"/>
                      </a:lnTo>
                      <a:lnTo>
                        <a:pt x="1099" y="860"/>
                      </a:lnTo>
                      <a:lnTo>
                        <a:pt x="1088" y="887"/>
                      </a:lnTo>
                      <a:lnTo>
                        <a:pt x="1076" y="916"/>
                      </a:lnTo>
                      <a:lnTo>
                        <a:pt x="1061" y="944"/>
                      </a:lnTo>
                      <a:lnTo>
                        <a:pt x="1046" y="969"/>
                      </a:lnTo>
                      <a:lnTo>
                        <a:pt x="1030" y="995"/>
                      </a:lnTo>
                      <a:lnTo>
                        <a:pt x="1012" y="1021"/>
                      </a:lnTo>
                      <a:lnTo>
                        <a:pt x="993" y="1044"/>
                      </a:lnTo>
                      <a:lnTo>
                        <a:pt x="973" y="1068"/>
                      </a:lnTo>
                      <a:lnTo>
                        <a:pt x="953" y="1090"/>
                      </a:lnTo>
                      <a:lnTo>
                        <a:pt x="953" y="1090"/>
                      </a:lnTo>
                      <a:lnTo>
                        <a:pt x="931" y="1110"/>
                      </a:lnTo>
                      <a:lnTo>
                        <a:pt x="907" y="1130"/>
                      </a:lnTo>
                      <a:lnTo>
                        <a:pt x="883" y="1149"/>
                      </a:lnTo>
                      <a:lnTo>
                        <a:pt x="860" y="1167"/>
                      </a:lnTo>
                      <a:lnTo>
                        <a:pt x="860" y="1167"/>
                      </a:lnTo>
                      <a:lnTo>
                        <a:pt x="863" y="1173"/>
                      </a:lnTo>
                      <a:lnTo>
                        <a:pt x="863" y="1173"/>
                      </a:lnTo>
                      <a:lnTo>
                        <a:pt x="894" y="1151"/>
                      </a:lnTo>
                      <a:lnTo>
                        <a:pt x="924" y="1127"/>
                      </a:lnTo>
                      <a:lnTo>
                        <a:pt x="953" y="1099"/>
                      </a:lnTo>
                      <a:lnTo>
                        <a:pt x="979" y="1072"/>
                      </a:lnTo>
                      <a:lnTo>
                        <a:pt x="1004" y="1043"/>
                      </a:lnTo>
                      <a:lnTo>
                        <a:pt x="1028" y="1012"/>
                      </a:lnTo>
                      <a:lnTo>
                        <a:pt x="1048" y="980"/>
                      </a:lnTo>
                      <a:lnTo>
                        <a:pt x="1068" y="947"/>
                      </a:lnTo>
                      <a:lnTo>
                        <a:pt x="1087" y="913"/>
                      </a:lnTo>
                      <a:lnTo>
                        <a:pt x="1101" y="876"/>
                      </a:lnTo>
                      <a:lnTo>
                        <a:pt x="1114" y="840"/>
                      </a:lnTo>
                      <a:lnTo>
                        <a:pt x="1125" y="801"/>
                      </a:lnTo>
                      <a:lnTo>
                        <a:pt x="1134" y="763"/>
                      </a:lnTo>
                      <a:lnTo>
                        <a:pt x="1140" y="722"/>
                      </a:lnTo>
                      <a:lnTo>
                        <a:pt x="1145" y="682"/>
                      </a:lnTo>
                      <a:lnTo>
                        <a:pt x="1145" y="642"/>
                      </a:lnTo>
                      <a:lnTo>
                        <a:pt x="1145" y="642"/>
                      </a:lnTo>
                      <a:lnTo>
                        <a:pt x="1145" y="607"/>
                      </a:lnTo>
                      <a:lnTo>
                        <a:pt x="1141" y="576"/>
                      </a:lnTo>
                      <a:lnTo>
                        <a:pt x="1138" y="543"/>
                      </a:lnTo>
                      <a:lnTo>
                        <a:pt x="1132" y="512"/>
                      </a:lnTo>
                      <a:lnTo>
                        <a:pt x="1125" y="481"/>
                      </a:lnTo>
                      <a:lnTo>
                        <a:pt x="1118" y="450"/>
                      </a:lnTo>
                      <a:lnTo>
                        <a:pt x="1107" y="421"/>
                      </a:lnTo>
                      <a:lnTo>
                        <a:pt x="1096" y="391"/>
                      </a:lnTo>
                      <a:lnTo>
                        <a:pt x="1083" y="362"/>
                      </a:lnTo>
                      <a:lnTo>
                        <a:pt x="1068" y="335"/>
                      </a:lnTo>
                      <a:lnTo>
                        <a:pt x="1054" y="309"/>
                      </a:lnTo>
                      <a:lnTo>
                        <a:pt x="1035" y="281"/>
                      </a:lnTo>
                      <a:lnTo>
                        <a:pt x="1019" y="258"/>
                      </a:lnTo>
                      <a:lnTo>
                        <a:pt x="999" y="232"/>
                      </a:lnTo>
                      <a:lnTo>
                        <a:pt x="979" y="210"/>
                      </a:lnTo>
                      <a:lnTo>
                        <a:pt x="958" y="188"/>
                      </a:lnTo>
                      <a:lnTo>
                        <a:pt x="935" y="166"/>
                      </a:lnTo>
                      <a:lnTo>
                        <a:pt x="913" y="146"/>
                      </a:lnTo>
                      <a:lnTo>
                        <a:pt x="887" y="126"/>
                      </a:lnTo>
                      <a:lnTo>
                        <a:pt x="863" y="109"/>
                      </a:lnTo>
                      <a:lnTo>
                        <a:pt x="836" y="93"/>
                      </a:lnTo>
                      <a:lnTo>
                        <a:pt x="810" y="77"/>
                      </a:lnTo>
                      <a:lnTo>
                        <a:pt x="783" y="62"/>
                      </a:lnTo>
                      <a:lnTo>
                        <a:pt x="754" y="49"/>
                      </a:lnTo>
                      <a:lnTo>
                        <a:pt x="724" y="38"/>
                      </a:lnTo>
                      <a:lnTo>
                        <a:pt x="695" y="29"/>
                      </a:lnTo>
                      <a:lnTo>
                        <a:pt x="664" y="20"/>
                      </a:lnTo>
                      <a:lnTo>
                        <a:pt x="633" y="12"/>
                      </a:lnTo>
                      <a:lnTo>
                        <a:pt x="602" y="7"/>
                      </a:lnTo>
                      <a:lnTo>
                        <a:pt x="569" y="3"/>
                      </a:lnTo>
                      <a:lnTo>
                        <a:pt x="538" y="0"/>
                      </a:lnTo>
                      <a:lnTo>
                        <a:pt x="505" y="0"/>
                      </a:lnTo>
                      <a:lnTo>
                        <a:pt x="505" y="0"/>
                      </a:lnTo>
                      <a:lnTo>
                        <a:pt x="466" y="0"/>
                      </a:lnTo>
                      <a:lnTo>
                        <a:pt x="428" y="3"/>
                      </a:lnTo>
                      <a:lnTo>
                        <a:pt x="391" y="9"/>
                      </a:lnTo>
                      <a:lnTo>
                        <a:pt x="355" y="16"/>
                      </a:lnTo>
                      <a:lnTo>
                        <a:pt x="320" y="25"/>
                      </a:lnTo>
                      <a:lnTo>
                        <a:pt x="285" y="38"/>
                      </a:lnTo>
                      <a:lnTo>
                        <a:pt x="252" y="51"/>
                      </a:lnTo>
                      <a:lnTo>
                        <a:pt x="219" y="66"/>
                      </a:lnTo>
                      <a:lnTo>
                        <a:pt x="188" y="82"/>
                      </a:lnTo>
                      <a:lnTo>
                        <a:pt x="157" y="100"/>
                      </a:lnTo>
                      <a:lnTo>
                        <a:pt x="128" y="120"/>
                      </a:lnTo>
                      <a:lnTo>
                        <a:pt x="100" y="142"/>
                      </a:lnTo>
                      <a:lnTo>
                        <a:pt x="73" y="166"/>
                      </a:lnTo>
                      <a:lnTo>
                        <a:pt x="47" y="190"/>
                      </a:lnTo>
                      <a:lnTo>
                        <a:pt x="24" y="216"/>
                      </a:lnTo>
                      <a:lnTo>
                        <a:pt x="0" y="243"/>
                      </a:lnTo>
                      <a:lnTo>
                        <a:pt x="0" y="243"/>
                      </a:lnTo>
                      <a:lnTo>
                        <a:pt x="3" y="250"/>
                      </a:lnTo>
                      <a:lnTo>
                        <a:pt x="3" y="250"/>
                      </a:lnTo>
                      <a:lnTo>
                        <a:pt x="29" y="221"/>
                      </a:lnTo>
                      <a:lnTo>
                        <a:pt x="55" y="192"/>
                      </a:lnTo>
                      <a:lnTo>
                        <a:pt x="55" y="19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4" name="Freeform 314"/>
                <p:cNvSpPr>
                  <a:spLocks/>
                </p:cNvSpPr>
                <p:nvPr/>
              </p:nvSpPr>
              <p:spPr bwMode="auto">
                <a:xfrm>
                  <a:off x="3191" y="1976"/>
                  <a:ext cx="300" cy="12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33" y="29"/>
                    </a:cxn>
                    <a:cxn ang="0">
                      <a:pos x="68" y="49"/>
                    </a:cxn>
                    <a:cxn ang="0">
                      <a:pos x="105" y="66"/>
                    </a:cxn>
                    <a:cxn ang="0">
                      <a:pos x="141" y="82"/>
                    </a:cxn>
                    <a:cxn ang="0">
                      <a:pos x="180" y="95"/>
                    </a:cxn>
                    <a:cxn ang="0">
                      <a:pos x="218" y="108"/>
                    </a:cxn>
                    <a:cxn ang="0">
                      <a:pos x="258" y="117"/>
                    </a:cxn>
                    <a:cxn ang="0">
                      <a:pos x="299" y="124"/>
                    </a:cxn>
                    <a:cxn ang="0">
                      <a:pos x="299" y="124"/>
                    </a:cxn>
                    <a:cxn ang="0">
                      <a:pos x="300" y="117"/>
                    </a:cxn>
                    <a:cxn ang="0">
                      <a:pos x="300" y="117"/>
                    </a:cxn>
                    <a:cxn ang="0">
                      <a:pos x="260" y="110"/>
                    </a:cxn>
                    <a:cxn ang="0">
                      <a:pos x="220" y="101"/>
                    </a:cxn>
                    <a:cxn ang="0">
                      <a:pos x="182" y="88"/>
                    </a:cxn>
                    <a:cxn ang="0">
                      <a:pos x="143" y="75"/>
                    </a:cxn>
                    <a:cxn ang="0">
                      <a:pos x="107" y="59"/>
                    </a:cxn>
                    <a:cxn ang="0">
                      <a:pos x="70" y="42"/>
                    </a:cxn>
                    <a:cxn ang="0">
                      <a:pos x="35" y="2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0" h="12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33" y="29"/>
                      </a:lnTo>
                      <a:lnTo>
                        <a:pt x="68" y="49"/>
                      </a:lnTo>
                      <a:lnTo>
                        <a:pt x="105" y="66"/>
                      </a:lnTo>
                      <a:lnTo>
                        <a:pt x="141" y="82"/>
                      </a:lnTo>
                      <a:lnTo>
                        <a:pt x="180" y="95"/>
                      </a:lnTo>
                      <a:lnTo>
                        <a:pt x="218" y="108"/>
                      </a:lnTo>
                      <a:lnTo>
                        <a:pt x="258" y="117"/>
                      </a:lnTo>
                      <a:lnTo>
                        <a:pt x="299" y="124"/>
                      </a:lnTo>
                      <a:lnTo>
                        <a:pt x="299" y="124"/>
                      </a:lnTo>
                      <a:lnTo>
                        <a:pt x="300" y="117"/>
                      </a:lnTo>
                      <a:lnTo>
                        <a:pt x="300" y="117"/>
                      </a:lnTo>
                      <a:lnTo>
                        <a:pt x="260" y="110"/>
                      </a:lnTo>
                      <a:lnTo>
                        <a:pt x="220" y="101"/>
                      </a:lnTo>
                      <a:lnTo>
                        <a:pt x="182" y="88"/>
                      </a:lnTo>
                      <a:lnTo>
                        <a:pt x="143" y="75"/>
                      </a:lnTo>
                      <a:lnTo>
                        <a:pt x="107" y="59"/>
                      </a:lnTo>
                      <a:lnTo>
                        <a:pt x="70" y="42"/>
                      </a:lnTo>
                      <a:lnTo>
                        <a:pt x="35" y="2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5" name="Freeform 315"/>
                <p:cNvSpPr>
                  <a:spLocks/>
                </p:cNvSpPr>
                <p:nvPr/>
              </p:nvSpPr>
              <p:spPr bwMode="auto">
                <a:xfrm>
                  <a:off x="2954" y="1003"/>
                  <a:ext cx="150" cy="786"/>
                </a:xfrm>
                <a:custGeom>
                  <a:avLst/>
                  <a:gdLst/>
                  <a:ahLst/>
                  <a:cxnLst>
                    <a:cxn ang="0">
                      <a:pos x="142" y="786"/>
                    </a:cxn>
                    <a:cxn ang="0">
                      <a:pos x="142" y="786"/>
                    </a:cxn>
                    <a:cxn ang="0">
                      <a:pos x="150" y="785"/>
                    </a:cxn>
                    <a:cxn ang="0">
                      <a:pos x="150" y="785"/>
                    </a:cxn>
                    <a:cxn ang="0">
                      <a:pos x="133" y="764"/>
                    </a:cxn>
                    <a:cxn ang="0">
                      <a:pos x="119" y="743"/>
                    </a:cxn>
                    <a:cxn ang="0">
                      <a:pos x="104" y="721"/>
                    </a:cxn>
                    <a:cxn ang="0">
                      <a:pos x="89" y="697"/>
                    </a:cxn>
                    <a:cxn ang="0">
                      <a:pos x="76" y="673"/>
                    </a:cxn>
                    <a:cxn ang="0">
                      <a:pos x="65" y="649"/>
                    </a:cxn>
                    <a:cxn ang="0">
                      <a:pos x="55" y="625"/>
                    </a:cxn>
                    <a:cxn ang="0">
                      <a:pos x="45" y="600"/>
                    </a:cxn>
                    <a:cxn ang="0">
                      <a:pos x="36" y="574"/>
                    </a:cxn>
                    <a:cxn ang="0">
                      <a:pos x="29" y="549"/>
                    </a:cxn>
                    <a:cxn ang="0">
                      <a:pos x="22" y="521"/>
                    </a:cxn>
                    <a:cxn ang="0">
                      <a:pos x="16" y="496"/>
                    </a:cxn>
                    <a:cxn ang="0">
                      <a:pos x="12" y="468"/>
                    </a:cxn>
                    <a:cxn ang="0">
                      <a:pos x="9" y="439"/>
                    </a:cxn>
                    <a:cxn ang="0">
                      <a:pos x="7" y="411"/>
                    </a:cxn>
                    <a:cxn ang="0">
                      <a:pos x="7" y="384"/>
                    </a:cxn>
                    <a:cxn ang="0">
                      <a:pos x="7" y="384"/>
                    </a:cxn>
                    <a:cxn ang="0">
                      <a:pos x="9" y="331"/>
                    </a:cxn>
                    <a:cxn ang="0">
                      <a:pos x="14" y="280"/>
                    </a:cxn>
                    <a:cxn ang="0">
                      <a:pos x="25" y="230"/>
                    </a:cxn>
                    <a:cxn ang="0">
                      <a:pos x="40" y="181"/>
                    </a:cxn>
                    <a:cxn ang="0">
                      <a:pos x="56" y="135"/>
                    </a:cxn>
                    <a:cxn ang="0">
                      <a:pos x="78" y="89"/>
                    </a:cxn>
                    <a:cxn ang="0">
                      <a:pos x="104" y="47"/>
                    </a:cxn>
                    <a:cxn ang="0">
                      <a:pos x="131" y="5"/>
                    </a:cxn>
                    <a:cxn ang="0">
                      <a:pos x="131" y="5"/>
                    </a:cxn>
                    <a:cxn ang="0">
                      <a:pos x="126" y="0"/>
                    </a:cxn>
                    <a:cxn ang="0">
                      <a:pos x="126" y="0"/>
                    </a:cxn>
                    <a:cxn ang="0">
                      <a:pos x="98" y="40"/>
                    </a:cxn>
                    <a:cxn ang="0">
                      <a:pos x="73" y="84"/>
                    </a:cxn>
                    <a:cxn ang="0">
                      <a:pos x="51" y="130"/>
                    </a:cxn>
                    <a:cxn ang="0">
                      <a:pos x="33" y="177"/>
                    </a:cxn>
                    <a:cxn ang="0">
                      <a:pos x="18" y="227"/>
                    </a:cxn>
                    <a:cxn ang="0">
                      <a:pos x="9" y="278"/>
                    </a:cxn>
                    <a:cxn ang="0">
                      <a:pos x="1" y="329"/>
                    </a:cxn>
                    <a:cxn ang="0">
                      <a:pos x="0" y="356"/>
                    </a:cxn>
                    <a:cxn ang="0">
                      <a:pos x="0" y="384"/>
                    </a:cxn>
                    <a:cxn ang="0">
                      <a:pos x="0" y="384"/>
                    </a:cxn>
                    <a:cxn ang="0">
                      <a:pos x="0" y="411"/>
                    </a:cxn>
                    <a:cxn ang="0">
                      <a:pos x="1" y="441"/>
                    </a:cxn>
                    <a:cxn ang="0">
                      <a:pos x="5" y="468"/>
                    </a:cxn>
                    <a:cxn ang="0">
                      <a:pos x="9" y="496"/>
                    </a:cxn>
                    <a:cxn ang="0">
                      <a:pos x="14" y="523"/>
                    </a:cxn>
                    <a:cxn ang="0">
                      <a:pos x="22" y="549"/>
                    </a:cxn>
                    <a:cxn ang="0">
                      <a:pos x="29" y="576"/>
                    </a:cxn>
                    <a:cxn ang="0">
                      <a:pos x="38" y="602"/>
                    </a:cxn>
                    <a:cxn ang="0">
                      <a:pos x="47" y="627"/>
                    </a:cxn>
                    <a:cxn ang="0">
                      <a:pos x="58" y="651"/>
                    </a:cxn>
                    <a:cxn ang="0">
                      <a:pos x="69" y="675"/>
                    </a:cxn>
                    <a:cxn ang="0">
                      <a:pos x="82" y="699"/>
                    </a:cxn>
                    <a:cxn ang="0">
                      <a:pos x="97" y="722"/>
                    </a:cxn>
                    <a:cxn ang="0">
                      <a:pos x="111" y="744"/>
                    </a:cxn>
                    <a:cxn ang="0">
                      <a:pos x="126" y="766"/>
                    </a:cxn>
                    <a:cxn ang="0">
                      <a:pos x="142" y="786"/>
                    </a:cxn>
                    <a:cxn ang="0">
                      <a:pos x="142" y="786"/>
                    </a:cxn>
                  </a:cxnLst>
                  <a:rect l="0" t="0" r="r" b="b"/>
                  <a:pathLst>
                    <a:path w="150" h="786">
                      <a:moveTo>
                        <a:pt x="142" y="786"/>
                      </a:moveTo>
                      <a:lnTo>
                        <a:pt x="142" y="786"/>
                      </a:lnTo>
                      <a:lnTo>
                        <a:pt x="150" y="785"/>
                      </a:lnTo>
                      <a:lnTo>
                        <a:pt x="150" y="785"/>
                      </a:lnTo>
                      <a:lnTo>
                        <a:pt x="133" y="764"/>
                      </a:lnTo>
                      <a:lnTo>
                        <a:pt x="119" y="743"/>
                      </a:lnTo>
                      <a:lnTo>
                        <a:pt x="104" y="721"/>
                      </a:lnTo>
                      <a:lnTo>
                        <a:pt x="89" y="697"/>
                      </a:lnTo>
                      <a:lnTo>
                        <a:pt x="76" y="673"/>
                      </a:lnTo>
                      <a:lnTo>
                        <a:pt x="65" y="649"/>
                      </a:lnTo>
                      <a:lnTo>
                        <a:pt x="55" y="625"/>
                      </a:lnTo>
                      <a:lnTo>
                        <a:pt x="45" y="600"/>
                      </a:lnTo>
                      <a:lnTo>
                        <a:pt x="36" y="574"/>
                      </a:lnTo>
                      <a:lnTo>
                        <a:pt x="29" y="549"/>
                      </a:lnTo>
                      <a:lnTo>
                        <a:pt x="22" y="521"/>
                      </a:lnTo>
                      <a:lnTo>
                        <a:pt x="16" y="496"/>
                      </a:lnTo>
                      <a:lnTo>
                        <a:pt x="12" y="468"/>
                      </a:lnTo>
                      <a:lnTo>
                        <a:pt x="9" y="439"/>
                      </a:lnTo>
                      <a:lnTo>
                        <a:pt x="7" y="411"/>
                      </a:lnTo>
                      <a:lnTo>
                        <a:pt x="7" y="384"/>
                      </a:lnTo>
                      <a:lnTo>
                        <a:pt x="7" y="384"/>
                      </a:lnTo>
                      <a:lnTo>
                        <a:pt x="9" y="331"/>
                      </a:lnTo>
                      <a:lnTo>
                        <a:pt x="14" y="280"/>
                      </a:lnTo>
                      <a:lnTo>
                        <a:pt x="25" y="230"/>
                      </a:lnTo>
                      <a:lnTo>
                        <a:pt x="40" y="181"/>
                      </a:lnTo>
                      <a:lnTo>
                        <a:pt x="56" y="135"/>
                      </a:lnTo>
                      <a:lnTo>
                        <a:pt x="78" y="89"/>
                      </a:lnTo>
                      <a:lnTo>
                        <a:pt x="104" y="47"/>
                      </a:lnTo>
                      <a:lnTo>
                        <a:pt x="131" y="5"/>
                      </a:lnTo>
                      <a:lnTo>
                        <a:pt x="131" y="5"/>
                      </a:lnTo>
                      <a:lnTo>
                        <a:pt x="126" y="0"/>
                      </a:lnTo>
                      <a:lnTo>
                        <a:pt x="126" y="0"/>
                      </a:lnTo>
                      <a:lnTo>
                        <a:pt x="98" y="40"/>
                      </a:lnTo>
                      <a:lnTo>
                        <a:pt x="73" y="84"/>
                      </a:lnTo>
                      <a:lnTo>
                        <a:pt x="51" y="130"/>
                      </a:lnTo>
                      <a:lnTo>
                        <a:pt x="33" y="177"/>
                      </a:lnTo>
                      <a:lnTo>
                        <a:pt x="18" y="227"/>
                      </a:lnTo>
                      <a:lnTo>
                        <a:pt x="9" y="278"/>
                      </a:lnTo>
                      <a:lnTo>
                        <a:pt x="1" y="329"/>
                      </a:lnTo>
                      <a:lnTo>
                        <a:pt x="0" y="356"/>
                      </a:lnTo>
                      <a:lnTo>
                        <a:pt x="0" y="384"/>
                      </a:lnTo>
                      <a:lnTo>
                        <a:pt x="0" y="384"/>
                      </a:lnTo>
                      <a:lnTo>
                        <a:pt x="0" y="411"/>
                      </a:lnTo>
                      <a:lnTo>
                        <a:pt x="1" y="441"/>
                      </a:lnTo>
                      <a:lnTo>
                        <a:pt x="5" y="468"/>
                      </a:lnTo>
                      <a:lnTo>
                        <a:pt x="9" y="496"/>
                      </a:lnTo>
                      <a:lnTo>
                        <a:pt x="14" y="523"/>
                      </a:lnTo>
                      <a:lnTo>
                        <a:pt x="22" y="549"/>
                      </a:lnTo>
                      <a:lnTo>
                        <a:pt x="29" y="576"/>
                      </a:lnTo>
                      <a:lnTo>
                        <a:pt x="38" y="602"/>
                      </a:lnTo>
                      <a:lnTo>
                        <a:pt x="47" y="627"/>
                      </a:lnTo>
                      <a:lnTo>
                        <a:pt x="58" y="651"/>
                      </a:lnTo>
                      <a:lnTo>
                        <a:pt x="69" y="675"/>
                      </a:lnTo>
                      <a:lnTo>
                        <a:pt x="82" y="699"/>
                      </a:lnTo>
                      <a:lnTo>
                        <a:pt x="97" y="722"/>
                      </a:lnTo>
                      <a:lnTo>
                        <a:pt x="111" y="744"/>
                      </a:lnTo>
                      <a:lnTo>
                        <a:pt x="126" y="766"/>
                      </a:lnTo>
                      <a:lnTo>
                        <a:pt x="142" y="786"/>
                      </a:lnTo>
                      <a:lnTo>
                        <a:pt x="142" y="7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6" name="Freeform 316"/>
                <p:cNvSpPr>
                  <a:spLocks/>
                </p:cNvSpPr>
                <p:nvPr/>
              </p:nvSpPr>
              <p:spPr bwMode="auto">
                <a:xfrm>
                  <a:off x="3524" y="1921"/>
                  <a:ext cx="416" cy="106"/>
                </a:xfrm>
                <a:custGeom>
                  <a:avLst/>
                  <a:gdLst/>
                  <a:ahLst/>
                  <a:cxnLst>
                    <a:cxn ang="0">
                      <a:pos x="72" y="99"/>
                    </a:cxn>
                    <a:cxn ang="0">
                      <a:pos x="72" y="99"/>
                    </a:cxn>
                    <a:cxn ang="0">
                      <a:pos x="37" y="99"/>
                    </a:cxn>
                    <a:cxn ang="0">
                      <a:pos x="4" y="95"/>
                    </a:cxn>
                    <a:cxn ang="0">
                      <a:pos x="4" y="95"/>
                    </a:cxn>
                    <a:cxn ang="0">
                      <a:pos x="0" y="103"/>
                    </a:cxn>
                    <a:cxn ang="0">
                      <a:pos x="0" y="103"/>
                    </a:cxn>
                    <a:cxn ang="0">
                      <a:pos x="35" y="106"/>
                    </a:cxn>
                    <a:cxn ang="0">
                      <a:pos x="72" y="106"/>
                    </a:cxn>
                    <a:cxn ang="0">
                      <a:pos x="72" y="106"/>
                    </a:cxn>
                    <a:cxn ang="0">
                      <a:pos x="118" y="104"/>
                    </a:cxn>
                    <a:cxn ang="0">
                      <a:pos x="165" y="101"/>
                    </a:cxn>
                    <a:cxn ang="0">
                      <a:pos x="209" y="92"/>
                    </a:cxn>
                    <a:cxn ang="0">
                      <a:pos x="253" y="81"/>
                    </a:cxn>
                    <a:cxn ang="0">
                      <a:pos x="297" y="66"/>
                    </a:cxn>
                    <a:cxn ang="0">
                      <a:pos x="337" y="50"/>
                    </a:cxn>
                    <a:cxn ang="0">
                      <a:pos x="377" y="29"/>
                    </a:cxn>
                    <a:cxn ang="0">
                      <a:pos x="416" y="8"/>
                    </a:cxn>
                    <a:cxn ang="0">
                      <a:pos x="416" y="8"/>
                    </a:cxn>
                    <a:cxn ang="0">
                      <a:pos x="412" y="0"/>
                    </a:cxn>
                    <a:cxn ang="0">
                      <a:pos x="412" y="0"/>
                    </a:cxn>
                    <a:cxn ang="0">
                      <a:pos x="374" y="22"/>
                    </a:cxn>
                    <a:cxn ang="0">
                      <a:pos x="335" y="42"/>
                    </a:cxn>
                    <a:cxn ang="0">
                      <a:pos x="293" y="59"/>
                    </a:cxn>
                    <a:cxn ang="0">
                      <a:pos x="251" y="73"/>
                    </a:cxn>
                    <a:cxn ang="0">
                      <a:pos x="207" y="84"/>
                    </a:cxn>
                    <a:cxn ang="0">
                      <a:pos x="163" y="93"/>
                    </a:cxn>
                    <a:cxn ang="0">
                      <a:pos x="118" y="97"/>
                    </a:cxn>
                    <a:cxn ang="0">
                      <a:pos x="72" y="99"/>
                    </a:cxn>
                    <a:cxn ang="0">
                      <a:pos x="72" y="99"/>
                    </a:cxn>
                  </a:cxnLst>
                  <a:rect l="0" t="0" r="r" b="b"/>
                  <a:pathLst>
                    <a:path w="416" h="106">
                      <a:moveTo>
                        <a:pt x="72" y="99"/>
                      </a:moveTo>
                      <a:lnTo>
                        <a:pt x="72" y="99"/>
                      </a:lnTo>
                      <a:lnTo>
                        <a:pt x="37" y="99"/>
                      </a:lnTo>
                      <a:lnTo>
                        <a:pt x="4" y="95"/>
                      </a:lnTo>
                      <a:lnTo>
                        <a:pt x="4" y="95"/>
                      </a:lnTo>
                      <a:lnTo>
                        <a:pt x="0" y="103"/>
                      </a:lnTo>
                      <a:lnTo>
                        <a:pt x="0" y="103"/>
                      </a:lnTo>
                      <a:lnTo>
                        <a:pt x="35" y="106"/>
                      </a:lnTo>
                      <a:lnTo>
                        <a:pt x="72" y="106"/>
                      </a:lnTo>
                      <a:lnTo>
                        <a:pt x="72" y="106"/>
                      </a:lnTo>
                      <a:lnTo>
                        <a:pt x="118" y="104"/>
                      </a:lnTo>
                      <a:lnTo>
                        <a:pt x="165" y="101"/>
                      </a:lnTo>
                      <a:lnTo>
                        <a:pt x="209" y="92"/>
                      </a:lnTo>
                      <a:lnTo>
                        <a:pt x="253" y="81"/>
                      </a:lnTo>
                      <a:lnTo>
                        <a:pt x="297" y="66"/>
                      </a:lnTo>
                      <a:lnTo>
                        <a:pt x="337" y="50"/>
                      </a:lnTo>
                      <a:lnTo>
                        <a:pt x="377" y="29"/>
                      </a:lnTo>
                      <a:lnTo>
                        <a:pt x="416" y="8"/>
                      </a:lnTo>
                      <a:lnTo>
                        <a:pt x="416" y="8"/>
                      </a:lnTo>
                      <a:lnTo>
                        <a:pt x="412" y="0"/>
                      </a:lnTo>
                      <a:lnTo>
                        <a:pt x="412" y="0"/>
                      </a:lnTo>
                      <a:lnTo>
                        <a:pt x="374" y="22"/>
                      </a:lnTo>
                      <a:lnTo>
                        <a:pt x="335" y="42"/>
                      </a:lnTo>
                      <a:lnTo>
                        <a:pt x="293" y="59"/>
                      </a:lnTo>
                      <a:lnTo>
                        <a:pt x="251" y="73"/>
                      </a:lnTo>
                      <a:lnTo>
                        <a:pt x="207" y="84"/>
                      </a:lnTo>
                      <a:lnTo>
                        <a:pt x="163" y="93"/>
                      </a:lnTo>
                      <a:lnTo>
                        <a:pt x="118" y="97"/>
                      </a:lnTo>
                      <a:lnTo>
                        <a:pt x="72" y="99"/>
                      </a:lnTo>
                      <a:lnTo>
                        <a:pt x="72" y="9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7" name="Freeform 317"/>
                <p:cNvSpPr>
                  <a:spLocks/>
                </p:cNvSpPr>
                <p:nvPr/>
              </p:nvSpPr>
              <p:spPr bwMode="auto">
                <a:xfrm>
                  <a:off x="3018" y="1817"/>
                  <a:ext cx="162" cy="157"/>
                </a:xfrm>
                <a:custGeom>
                  <a:avLst/>
                  <a:gdLst/>
                  <a:ahLst/>
                  <a:cxnLst>
                    <a:cxn ang="0">
                      <a:pos x="73" y="73"/>
                    </a:cxn>
                    <a:cxn ang="0">
                      <a:pos x="73" y="73"/>
                    </a:cxn>
                    <a:cxn ang="0">
                      <a:pos x="38" y="38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36" y="46"/>
                    </a:cxn>
                    <a:cxn ang="0">
                      <a:pos x="75" y="86"/>
                    </a:cxn>
                    <a:cxn ang="0">
                      <a:pos x="117" y="124"/>
                    </a:cxn>
                    <a:cxn ang="0">
                      <a:pos x="161" y="157"/>
                    </a:cxn>
                    <a:cxn ang="0">
                      <a:pos x="161" y="157"/>
                    </a:cxn>
                    <a:cxn ang="0">
                      <a:pos x="162" y="150"/>
                    </a:cxn>
                    <a:cxn ang="0">
                      <a:pos x="162" y="150"/>
                    </a:cxn>
                    <a:cxn ang="0">
                      <a:pos x="139" y="132"/>
                    </a:cxn>
                    <a:cxn ang="0">
                      <a:pos x="115" y="113"/>
                    </a:cxn>
                    <a:cxn ang="0">
                      <a:pos x="93" y="95"/>
                    </a:cxn>
                    <a:cxn ang="0">
                      <a:pos x="73" y="73"/>
                    </a:cxn>
                    <a:cxn ang="0">
                      <a:pos x="73" y="73"/>
                    </a:cxn>
                  </a:cxnLst>
                  <a:rect l="0" t="0" r="r" b="b"/>
                  <a:pathLst>
                    <a:path w="162" h="157">
                      <a:moveTo>
                        <a:pt x="73" y="73"/>
                      </a:moveTo>
                      <a:lnTo>
                        <a:pt x="73" y="73"/>
                      </a:lnTo>
                      <a:lnTo>
                        <a:pt x="38" y="38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6" y="46"/>
                      </a:lnTo>
                      <a:lnTo>
                        <a:pt x="75" y="86"/>
                      </a:lnTo>
                      <a:lnTo>
                        <a:pt x="117" y="124"/>
                      </a:lnTo>
                      <a:lnTo>
                        <a:pt x="161" y="157"/>
                      </a:lnTo>
                      <a:lnTo>
                        <a:pt x="161" y="157"/>
                      </a:lnTo>
                      <a:lnTo>
                        <a:pt x="162" y="150"/>
                      </a:lnTo>
                      <a:lnTo>
                        <a:pt x="162" y="150"/>
                      </a:lnTo>
                      <a:lnTo>
                        <a:pt x="139" y="132"/>
                      </a:lnTo>
                      <a:lnTo>
                        <a:pt x="115" y="113"/>
                      </a:lnTo>
                      <a:lnTo>
                        <a:pt x="93" y="95"/>
                      </a:lnTo>
                      <a:lnTo>
                        <a:pt x="73" y="73"/>
                      </a:lnTo>
                      <a:lnTo>
                        <a:pt x="73" y="7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8" name="Freeform 318"/>
                <p:cNvSpPr>
                  <a:spLocks/>
                </p:cNvSpPr>
                <p:nvPr/>
              </p:nvSpPr>
              <p:spPr bwMode="auto">
                <a:xfrm>
                  <a:off x="3104" y="1795"/>
                  <a:ext cx="91" cy="91"/>
                </a:xfrm>
                <a:custGeom>
                  <a:avLst/>
                  <a:gdLst/>
                  <a:ahLst/>
                  <a:cxnLst>
                    <a:cxn ang="0">
                      <a:pos x="42" y="40"/>
                    </a:cxn>
                    <a:cxn ang="0">
                      <a:pos x="42" y="40"/>
                    </a:cxn>
                    <a:cxn ang="0">
                      <a:pos x="23" y="2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0" y="27"/>
                    </a:cxn>
                    <a:cxn ang="0">
                      <a:pos x="42" y="49"/>
                    </a:cxn>
                    <a:cxn ang="0">
                      <a:pos x="66" y="71"/>
                    </a:cxn>
                    <a:cxn ang="0">
                      <a:pos x="89" y="91"/>
                    </a:cxn>
                    <a:cxn ang="0">
                      <a:pos x="89" y="91"/>
                    </a:cxn>
                    <a:cxn ang="0">
                      <a:pos x="91" y="84"/>
                    </a:cxn>
                    <a:cxn ang="0">
                      <a:pos x="91" y="84"/>
                    </a:cxn>
                    <a:cxn ang="0">
                      <a:pos x="66" y="62"/>
                    </a:cxn>
                    <a:cxn ang="0">
                      <a:pos x="42" y="40"/>
                    </a:cxn>
                    <a:cxn ang="0">
                      <a:pos x="42" y="40"/>
                    </a:cxn>
                  </a:cxnLst>
                  <a:rect l="0" t="0" r="r" b="b"/>
                  <a:pathLst>
                    <a:path w="91" h="91">
                      <a:moveTo>
                        <a:pt x="42" y="40"/>
                      </a:moveTo>
                      <a:lnTo>
                        <a:pt x="42" y="40"/>
                      </a:lnTo>
                      <a:lnTo>
                        <a:pt x="23" y="2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0" y="27"/>
                      </a:lnTo>
                      <a:lnTo>
                        <a:pt x="42" y="49"/>
                      </a:lnTo>
                      <a:lnTo>
                        <a:pt x="66" y="71"/>
                      </a:lnTo>
                      <a:lnTo>
                        <a:pt x="89" y="91"/>
                      </a:lnTo>
                      <a:lnTo>
                        <a:pt x="89" y="91"/>
                      </a:lnTo>
                      <a:lnTo>
                        <a:pt x="91" y="84"/>
                      </a:lnTo>
                      <a:lnTo>
                        <a:pt x="91" y="84"/>
                      </a:lnTo>
                      <a:lnTo>
                        <a:pt x="66" y="62"/>
                      </a:lnTo>
                      <a:lnTo>
                        <a:pt x="42" y="40"/>
                      </a:lnTo>
                      <a:lnTo>
                        <a:pt x="42" y="4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9" name="Freeform 319"/>
                <p:cNvSpPr>
                  <a:spLocks/>
                </p:cNvSpPr>
                <p:nvPr/>
              </p:nvSpPr>
              <p:spPr bwMode="auto">
                <a:xfrm>
                  <a:off x="2873" y="939"/>
                  <a:ext cx="161" cy="874"/>
                </a:xfrm>
                <a:custGeom>
                  <a:avLst/>
                  <a:gdLst/>
                  <a:ahLst/>
                  <a:cxnLst>
                    <a:cxn ang="0">
                      <a:pos x="7" y="448"/>
                    </a:cxn>
                    <a:cxn ang="0">
                      <a:pos x="11" y="386"/>
                    </a:cxn>
                    <a:cxn ang="0">
                      <a:pos x="18" y="325"/>
                    </a:cxn>
                    <a:cxn ang="0">
                      <a:pos x="31" y="265"/>
                    </a:cxn>
                    <a:cxn ang="0">
                      <a:pos x="50" y="208"/>
                    </a:cxn>
                    <a:cxn ang="0">
                      <a:pos x="71" y="153"/>
                    </a:cxn>
                    <a:cxn ang="0">
                      <a:pos x="97" y="102"/>
                    </a:cxn>
                    <a:cxn ang="0">
                      <a:pos x="128" y="53"/>
                    </a:cxn>
                    <a:cxn ang="0">
                      <a:pos x="161" y="5"/>
                    </a:cxn>
                    <a:cxn ang="0">
                      <a:pos x="156" y="0"/>
                    </a:cxn>
                    <a:cxn ang="0">
                      <a:pos x="139" y="23"/>
                    </a:cxn>
                    <a:cxn ang="0">
                      <a:pos x="106" y="73"/>
                    </a:cxn>
                    <a:cxn ang="0">
                      <a:pos x="77" y="124"/>
                    </a:cxn>
                    <a:cxn ang="0">
                      <a:pos x="53" y="177"/>
                    </a:cxn>
                    <a:cxn ang="0">
                      <a:pos x="33" y="234"/>
                    </a:cxn>
                    <a:cxn ang="0">
                      <a:pos x="17" y="292"/>
                    </a:cxn>
                    <a:cxn ang="0">
                      <a:pos x="7" y="353"/>
                    </a:cxn>
                    <a:cxn ang="0">
                      <a:pos x="2" y="415"/>
                    </a:cxn>
                    <a:cxn ang="0">
                      <a:pos x="0" y="448"/>
                    </a:cxn>
                    <a:cxn ang="0">
                      <a:pos x="4" y="506"/>
                    </a:cxn>
                    <a:cxn ang="0">
                      <a:pos x="9" y="565"/>
                    </a:cxn>
                    <a:cxn ang="0">
                      <a:pos x="22" y="620"/>
                    </a:cxn>
                    <a:cxn ang="0">
                      <a:pos x="37" y="675"/>
                    </a:cxn>
                    <a:cxn ang="0">
                      <a:pos x="57" y="728"/>
                    </a:cxn>
                    <a:cxn ang="0">
                      <a:pos x="81" y="779"/>
                    </a:cxn>
                    <a:cxn ang="0">
                      <a:pos x="141" y="874"/>
                    </a:cxn>
                    <a:cxn ang="0">
                      <a:pos x="148" y="872"/>
                    </a:cxn>
                    <a:cxn ang="0">
                      <a:pos x="117" y="827"/>
                    </a:cxn>
                    <a:cxn ang="0">
                      <a:pos x="77" y="753"/>
                    </a:cxn>
                    <a:cxn ang="0">
                      <a:pos x="55" y="700"/>
                    </a:cxn>
                    <a:cxn ang="0">
                      <a:pos x="37" y="647"/>
                    </a:cxn>
                    <a:cxn ang="0">
                      <a:pos x="22" y="592"/>
                    </a:cxn>
                    <a:cxn ang="0">
                      <a:pos x="13" y="536"/>
                    </a:cxn>
                    <a:cxn ang="0">
                      <a:pos x="9" y="477"/>
                    </a:cxn>
                    <a:cxn ang="0">
                      <a:pos x="7" y="448"/>
                    </a:cxn>
                  </a:cxnLst>
                  <a:rect l="0" t="0" r="r" b="b"/>
                  <a:pathLst>
                    <a:path w="161" h="874">
                      <a:moveTo>
                        <a:pt x="7" y="448"/>
                      </a:moveTo>
                      <a:lnTo>
                        <a:pt x="7" y="448"/>
                      </a:lnTo>
                      <a:lnTo>
                        <a:pt x="9" y="415"/>
                      </a:lnTo>
                      <a:lnTo>
                        <a:pt x="11" y="386"/>
                      </a:lnTo>
                      <a:lnTo>
                        <a:pt x="15" y="355"/>
                      </a:lnTo>
                      <a:lnTo>
                        <a:pt x="18" y="325"/>
                      </a:lnTo>
                      <a:lnTo>
                        <a:pt x="24" y="294"/>
                      </a:lnTo>
                      <a:lnTo>
                        <a:pt x="31" y="265"/>
                      </a:lnTo>
                      <a:lnTo>
                        <a:pt x="39" y="237"/>
                      </a:lnTo>
                      <a:lnTo>
                        <a:pt x="50" y="208"/>
                      </a:lnTo>
                      <a:lnTo>
                        <a:pt x="59" y="181"/>
                      </a:lnTo>
                      <a:lnTo>
                        <a:pt x="71" y="153"/>
                      </a:lnTo>
                      <a:lnTo>
                        <a:pt x="82" y="128"/>
                      </a:lnTo>
                      <a:lnTo>
                        <a:pt x="97" y="102"/>
                      </a:lnTo>
                      <a:lnTo>
                        <a:pt x="112" y="76"/>
                      </a:lnTo>
                      <a:lnTo>
                        <a:pt x="128" y="53"/>
                      </a:lnTo>
                      <a:lnTo>
                        <a:pt x="145" y="27"/>
                      </a:lnTo>
                      <a:lnTo>
                        <a:pt x="161" y="5"/>
                      </a:lnTo>
                      <a:lnTo>
                        <a:pt x="161" y="5"/>
                      </a:lnTo>
                      <a:lnTo>
                        <a:pt x="156" y="0"/>
                      </a:lnTo>
                      <a:lnTo>
                        <a:pt x="156" y="0"/>
                      </a:lnTo>
                      <a:lnTo>
                        <a:pt x="139" y="23"/>
                      </a:lnTo>
                      <a:lnTo>
                        <a:pt x="121" y="47"/>
                      </a:lnTo>
                      <a:lnTo>
                        <a:pt x="106" y="73"/>
                      </a:lnTo>
                      <a:lnTo>
                        <a:pt x="92" y="98"/>
                      </a:lnTo>
                      <a:lnTo>
                        <a:pt x="77" y="124"/>
                      </a:lnTo>
                      <a:lnTo>
                        <a:pt x="64" y="152"/>
                      </a:lnTo>
                      <a:lnTo>
                        <a:pt x="53" y="177"/>
                      </a:lnTo>
                      <a:lnTo>
                        <a:pt x="42" y="206"/>
                      </a:lnTo>
                      <a:lnTo>
                        <a:pt x="33" y="234"/>
                      </a:lnTo>
                      <a:lnTo>
                        <a:pt x="24" y="263"/>
                      </a:lnTo>
                      <a:lnTo>
                        <a:pt x="17" y="292"/>
                      </a:lnTo>
                      <a:lnTo>
                        <a:pt x="11" y="323"/>
                      </a:lnTo>
                      <a:lnTo>
                        <a:pt x="7" y="353"/>
                      </a:lnTo>
                      <a:lnTo>
                        <a:pt x="4" y="384"/>
                      </a:lnTo>
                      <a:lnTo>
                        <a:pt x="2" y="415"/>
                      </a:lnTo>
                      <a:lnTo>
                        <a:pt x="0" y="448"/>
                      </a:lnTo>
                      <a:lnTo>
                        <a:pt x="0" y="448"/>
                      </a:lnTo>
                      <a:lnTo>
                        <a:pt x="2" y="477"/>
                      </a:lnTo>
                      <a:lnTo>
                        <a:pt x="4" y="506"/>
                      </a:lnTo>
                      <a:lnTo>
                        <a:pt x="6" y="536"/>
                      </a:lnTo>
                      <a:lnTo>
                        <a:pt x="9" y="565"/>
                      </a:lnTo>
                      <a:lnTo>
                        <a:pt x="15" y="592"/>
                      </a:lnTo>
                      <a:lnTo>
                        <a:pt x="22" y="620"/>
                      </a:lnTo>
                      <a:lnTo>
                        <a:pt x="29" y="647"/>
                      </a:lnTo>
                      <a:lnTo>
                        <a:pt x="37" y="675"/>
                      </a:lnTo>
                      <a:lnTo>
                        <a:pt x="48" y="702"/>
                      </a:lnTo>
                      <a:lnTo>
                        <a:pt x="57" y="728"/>
                      </a:lnTo>
                      <a:lnTo>
                        <a:pt x="70" y="753"/>
                      </a:lnTo>
                      <a:lnTo>
                        <a:pt x="81" y="779"/>
                      </a:lnTo>
                      <a:lnTo>
                        <a:pt x="110" y="827"/>
                      </a:lnTo>
                      <a:lnTo>
                        <a:pt x="141" y="874"/>
                      </a:lnTo>
                      <a:lnTo>
                        <a:pt x="141" y="874"/>
                      </a:lnTo>
                      <a:lnTo>
                        <a:pt x="148" y="872"/>
                      </a:lnTo>
                      <a:lnTo>
                        <a:pt x="148" y="872"/>
                      </a:lnTo>
                      <a:lnTo>
                        <a:pt x="117" y="827"/>
                      </a:lnTo>
                      <a:lnTo>
                        <a:pt x="90" y="777"/>
                      </a:lnTo>
                      <a:lnTo>
                        <a:pt x="77" y="753"/>
                      </a:lnTo>
                      <a:lnTo>
                        <a:pt x="66" y="728"/>
                      </a:lnTo>
                      <a:lnTo>
                        <a:pt x="55" y="700"/>
                      </a:lnTo>
                      <a:lnTo>
                        <a:pt x="46" y="675"/>
                      </a:lnTo>
                      <a:lnTo>
                        <a:pt x="37" y="647"/>
                      </a:lnTo>
                      <a:lnTo>
                        <a:pt x="29" y="620"/>
                      </a:lnTo>
                      <a:lnTo>
                        <a:pt x="22" y="592"/>
                      </a:lnTo>
                      <a:lnTo>
                        <a:pt x="18" y="563"/>
                      </a:lnTo>
                      <a:lnTo>
                        <a:pt x="13" y="536"/>
                      </a:lnTo>
                      <a:lnTo>
                        <a:pt x="11" y="506"/>
                      </a:lnTo>
                      <a:lnTo>
                        <a:pt x="9" y="477"/>
                      </a:lnTo>
                      <a:lnTo>
                        <a:pt x="7" y="448"/>
                      </a:lnTo>
                      <a:lnTo>
                        <a:pt x="7" y="44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0" name="Freeform 320"/>
                <p:cNvSpPr>
                  <a:spLocks/>
                </p:cNvSpPr>
                <p:nvPr/>
              </p:nvSpPr>
              <p:spPr bwMode="auto">
                <a:xfrm>
                  <a:off x="2976" y="586"/>
                  <a:ext cx="1419" cy="1487"/>
                </a:xfrm>
                <a:custGeom>
                  <a:avLst/>
                  <a:gdLst/>
                  <a:ahLst/>
                  <a:cxnLst>
                    <a:cxn ang="0">
                      <a:pos x="86" y="212"/>
                    </a:cxn>
                    <a:cxn ang="0">
                      <a:pos x="175" y="142"/>
                    </a:cxn>
                    <a:cxn ang="0">
                      <a:pos x="276" y="85"/>
                    </a:cxn>
                    <a:cxn ang="0">
                      <a:pos x="384" y="42"/>
                    </a:cxn>
                    <a:cxn ang="0">
                      <a:pos x="497" y="16"/>
                    </a:cxn>
                    <a:cxn ang="0">
                      <a:pos x="620" y="7"/>
                    </a:cxn>
                    <a:cxn ang="0">
                      <a:pos x="700" y="10"/>
                    </a:cxn>
                    <a:cxn ang="0">
                      <a:pos x="817" y="31"/>
                    </a:cxn>
                    <a:cxn ang="0">
                      <a:pos x="927" y="69"/>
                    </a:cxn>
                    <a:cxn ang="0">
                      <a:pos x="1030" y="122"/>
                    </a:cxn>
                    <a:cxn ang="0">
                      <a:pos x="1123" y="188"/>
                    </a:cxn>
                    <a:cxn ang="0">
                      <a:pos x="1180" y="239"/>
                    </a:cxn>
                    <a:cxn ang="0">
                      <a:pos x="1255" y="325"/>
                    </a:cxn>
                    <a:cxn ang="0">
                      <a:pos x="1317" y="422"/>
                    </a:cxn>
                    <a:cxn ang="0">
                      <a:pos x="1364" y="526"/>
                    </a:cxn>
                    <a:cxn ang="0">
                      <a:pos x="1395" y="640"/>
                    </a:cxn>
                    <a:cxn ang="0">
                      <a:pos x="1412" y="759"/>
                    </a:cxn>
                    <a:cxn ang="0">
                      <a:pos x="1412" y="841"/>
                    </a:cxn>
                    <a:cxn ang="0">
                      <a:pos x="1395" y="960"/>
                    </a:cxn>
                    <a:cxn ang="0">
                      <a:pos x="1364" y="1074"/>
                    </a:cxn>
                    <a:cxn ang="0">
                      <a:pos x="1317" y="1178"/>
                    </a:cxn>
                    <a:cxn ang="0">
                      <a:pos x="1255" y="1275"/>
                    </a:cxn>
                    <a:cxn ang="0">
                      <a:pos x="1180" y="1361"/>
                    </a:cxn>
                    <a:cxn ang="0">
                      <a:pos x="1108" y="1425"/>
                    </a:cxn>
                    <a:cxn ang="0">
                      <a:pos x="1030" y="1480"/>
                    </a:cxn>
                    <a:cxn ang="0">
                      <a:pos x="1073" y="1460"/>
                    </a:cxn>
                    <a:cxn ang="0">
                      <a:pos x="1189" y="1363"/>
                    </a:cxn>
                    <a:cxn ang="0">
                      <a:pos x="1286" y="1244"/>
                    </a:cxn>
                    <a:cxn ang="0">
                      <a:pos x="1359" y="1108"/>
                    </a:cxn>
                    <a:cxn ang="0">
                      <a:pos x="1405" y="960"/>
                    </a:cxn>
                    <a:cxn ang="0">
                      <a:pos x="1419" y="801"/>
                    </a:cxn>
                    <a:cxn ang="0">
                      <a:pos x="1416" y="719"/>
                    </a:cxn>
                    <a:cxn ang="0">
                      <a:pos x="1395" y="600"/>
                    </a:cxn>
                    <a:cxn ang="0">
                      <a:pos x="1357" y="488"/>
                    </a:cxn>
                    <a:cxn ang="0">
                      <a:pos x="1304" y="386"/>
                    </a:cxn>
                    <a:cxn ang="0">
                      <a:pos x="1236" y="290"/>
                    </a:cxn>
                    <a:cxn ang="0">
                      <a:pos x="1158" y="206"/>
                    </a:cxn>
                    <a:cxn ang="0">
                      <a:pos x="1066" y="137"/>
                    </a:cxn>
                    <a:cxn ang="0">
                      <a:pos x="966" y="78"/>
                    </a:cxn>
                    <a:cxn ang="0">
                      <a:pos x="858" y="34"/>
                    </a:cxn>
                    <a:cxn ang="0">
                      <a:pos x="741" y="9"/>
                    </a:cxn>
                    <a:cxn ang="0">
                      <a:pos x="620" y="0"/>
                    </a:cxn>
                    <a:cxn ang="0">
                      <a:pos x="526" y="5"/>
                    </a:cxn>
                    <a:cxn ang="0">
                      <a:pos x="395" y="31"/>
                    </a:cxn>
                    <a:cxn ang="0">
                      <a:pos x="270" y="78"/>
                    </a:cxn>
                    <a:cxn ang="0">
                      <a:pos x="157" y="146"/>
                    </a:cxn>
                    <a:cxn ang="0">
                      <a:pos x="58" y="228"/>
                    </a:cxn>
                    <a:cxn ang="0">
                      <a:pos x="0" y="292"/>
                    </a:cxn>
                    <a:cxn ang="0">
                      <a:pos x="31" y="267"/>
                    </a:cxn>
                  </a:cxnLst>
                  <a:rect l="0" t="0" r="r" b="b"/>
                  <a:pathLst>
                    <a:path w="1419" h="1487">
                      <a:moveTo>
                        <a:pt x="58" y="239"/>
                      </a:moveTo>
                      <a:lnTo>
                        <a:pt x="58" y="239"/>
                      </a:lnTo>
                      <a:lnTo>
                        <a:pt x="86" y="212"/>
                      </a:lnTo>
                      <a:lnTo>
                        <a:pt x="115" y="188"/>
                      </a:lnTo>
                      <a:lnTo>
                        <a:pt x="144" y="164"/>
                      </a:lnTo>
                      <a:lnTo>
                        <a:pt x="175" y="142"/>
                      </a:lnTo>
                      <a:lnTo>
                        <a:pt x="208" y="122"/>
                      </a:lnTo>
                      <a:lnTo>
                        <a:pt x="241" y="102"/>
                      </a:lnTo>
                      <a:lnTo>
                        <a:pt x="276" y="85"/>
                      </a:lnTo>
                      <a:lnTo>
                        <a:pt x="311" y="69"/>
                      </a:lnTo>
                      <a:lnTo>
                        <a:pt x="345" y="54"/>
                      </a:lnTo>
                      <a:lnTo>
                        <a:pt x="384" y="42"/>
                      </a:lnTo>
                      <a:lnTo>
                        <a:pt x="420" y="31"/>
                      </a:lnTo>
                      <a:lnTo>
                        <a:pt x="459" y="23"/>
                      </a:lnTo>
                      <a:lnTo>
                        <a:pt x="497" y="16"/>
                      </a:lnTo>
                      <a:lnTo>
                        <a:pt x="537" y="10"/>
                      </a:lnTo>
                      <a:lnTo>
                        <a:pt x="578" y="7"/>
                      </a:lnTo>
                      <a:lnTo>
                        <a:pt x="620" y="7"/>
                      </a:lnTo>
                      <a:lnTo>
                        <a:pt x="620" y="7"/>
                      </a:lnTo>
                      <a:lnTo>
                        <a:pt x="660" y="7"/>
                      </a:lnTo>
                      <a:lnTo>
                        <a:pt x="700" y="10"/>
                      </a:lnTo>
                      <a:lnTo>
                        <a:pt x="741" y="16"/>
                      </a:lnTo>
                      <a:lnTo>
                        <a:pt x="779" y="23"/>
                      </a:lnTo>
                      <a:lnTo>
                        <a:pt x="817" y="31"/>
                      </a:lnTo>
                      <a:lnTo>
                        <a:pt x="856" y="42"/>
                      </a:lnTo>
                      <a:lnTo>
                        <a:pt x="892" y="54"/>
                      </a:lnTo>
                      <a:lnTo>
                        <a:pt x="927" y="69"/>
                      </a:lnTo>
                      <a:lnTo>
                        <a:pt x="964" y="85"/>
                      </a:lnTo>
                      <a:lnTo>
                        <a:pt x="997" y="102"/>
                      </a:lnTo>
                      <a:lnTo>
                        <a:pt x="1030" y="122"/>
                      </a:lnTo>
                      <a:lnTo>
                        <a:pt x="1062" y="142"/>
                      </a:lnTo>
                      <a:lnTo>
                        <a:pt x="1094" y="164"/>
                      </a:lnTo>
                      <a:lnTo>
                        <a:pt x="1123" y="188"/>
                      </a:lnTo>
                      <a:lnTo>
                        <a:pt x="1152" y="212"/>
                      </a:lnTo>
                      <a:lnTo>
                        <a:pt x="1180" y="239"/>
                      </a:lnTo>
                      <a:lnTo>
                        <a:pt x="1180" y="239"/>
                      </a:lnTo>
                      <a:lnTo>
                        <a:pt x="1207" y="267"/>
                      </a:lnTo>
                      <a:lnTo>
                        <a:pt x="1231" y="296"/>
                      </a:lnTo>
                      <a:lnTo>
                        <a:pt x="1255" y="325"/>
                      </a:lnTo>
                      <a:lnTo>
                        <a:pt x="1277" y="356"/>
                      </a:lnTo>
                      <a:lnTo>
                        <a:pt x="1297" y="389"/>
                      </a:lnTo>
                      <a:lnTo>
                        <a:pt x="1317" y="422"/>
                      </a:lnTo>
                      <a:lnTo>
                        <a:pt x="1335" y="455"/>
                      </a:lnTo>
                      <a:lnTo>
                        <a:pt x="1350" y="492"/>
                      </a:lnTo>
                      <a:lnTo>
                        <a:pt x="1364" y="526"/>
                      </a:lnTo>
                      <a:lnTo>
                        <a:pt x="1377" y="565"/>
                      </a:lnTo>
                      <a:lnTo>
                        <a:pt x="1388" y="601"/>
                      </a:lnTo>
                      <a:lnTo>
                        <a:pt x="1395" y="640"/>
                      </a:lnTo>
                      <a:lnTo>
                        <a:pt x="1403" y="678"/>
                      </a:lnTo>
                      <a:lnTo>
                        <a:pt x="1408" y="719"/>
                      </a:lnTo>
                      <a:lnTo>
                        <a:pt x="1412" y="759"/>
                      </a:lnTo>
                      <a:lnTo>
                        <a:pt x="1412" y="801"/>
                      </a:lnTo>
                      <a:lnTo>
                        <a:pt x="1412" y="801"/>
                      </a:lnTo>
                      <a:lnTo>
                        <a:pt x="1412" y="841"/>
                      </a:lnTo>
                      <a:lnTo>
                        <a:pt x="1408" y="881"/>
                      </a:lnTo>
                      <a:lnTo>
                        <a:pt x="1403" y="922"/>
                      </a:lnTo>
                      <a:lnTo>
                        <a:pt x="1395" y="960"/>
                      </a:lnTo>
                      <a:lnTo>
                        <a:pt x="1388" y="999"/>
                      </a:lnTo>
                      <a:lnTo>
                        <a:pt x="1377" y="1035"/>
                      </a:lnTo>
                      <a:lnTo>
                        <a:pt x="1364" y="1074"/>
                      </a:lnTo>
                      <a:lnTo>
                        <a:pt x="1350" y="1108"/>
                      </a:lnTo>
                      <a:lnTo>
                        <a:pt x="1335" y="1145"/>
                      </a:lnTo>
                      <a:lnTo>
                        <a:pt x="1317" y="1178"/>
                      </a:lnTo>
                      <a:lnTo>
                        <a:pt x="1297" y="1211"/>
                      </a:lnTo>
                      <a:lnTo>
                        <a:pt x="1277" y="1244"/>
                      </a:lnTo>
                      <a:lnTo>
                        <a:pt x="1255" y="1275"/>
                      </a:lnTo>
                      <a:lnTo>
                        <a:pt x="1231" y="1304"/>
                      </a:lnTo>
                      <a:lnTo>
                        <a:pt x="1207" y="1333"/>
                      </a:lnTo>
                      <a:lnTo>
                        <a:pt x="1180" y="1361"/>
                      </a:lnTo>
                      <a:lnTo>
                        <a:pt x="1180" y="1361"/>
                      </a:lnTo>
                      <a:lnTo>
                        <a:pt x="1145" y="1394"/>
                      </a:lnTo>
                      <a:lnTo>
                        <a:pt x="1108" y="1425"/>
                      </a:lnTo>
                      <a:lnTo>
                        <a:pt x="1070" y="1454"/>
                      </a:lnTo>
                      <a:lnTo>
                        <a:pt x="1030" y="1480"/>
                      </a:lnTo>
                      <a:lnTo>
                        <a:pt x="1030" y="1480"/>
                      </a:lnTo>
                      <a:lnTo>
                        <a:pt x="1030" y="1487"/>
                      </a:lnTo>
                      <a:lnTo>
                        <a:pt x="1030" y="1487"/>
                      </a:lnTo>
                      <a:lnTo>
                        <a:pt x="1073" y="1460"/>
                      </a:lnTo>
                      <a:lnTo>
                        <a:pt x="1114" y="1430"/>
                      </a:lnTo>
                      <a:lnTo>
                        <a:pt x="1152" y="1397"/>
                      </a:lnTo>
                      <a:lnTo>
                        <a:pt x="1189" y="1363"/>
                      </a:lnTo>
                      <a:lnTo>
                        <a:pt x="1223" y="1324"/>
                      </a:lnTo>
                      <a:lnTo>
                        <a:pt x="1256" y="1286"/>
                      </a:lnTo>
                      <a:lnTo>
                        <a:pt x="1286" y="1244"/>
                      </a:lnTo>
                      <a:lnTo>
                        <a:pt x="1313" y="1202"/>
                      </a:lnTo>
                      <a:lnTo>
                        <a:pt x="1337" y="1156"/>
                      </a:lnTo>
                      <a:lnTo>
                        <a:pt x="1359" y="1108"/>
                      </a:lnTo>
                      <a:lnTo>
                        <a:pt x="1377" y="1061"/>
                      </a:lnTo>
                      <a:lnTo>
                        <a:pt x="1392" y="1011"/>
                      </a:lnTo>
                      <a:lnTo>
                        <a:pt x="1405" y="960"/>
                      </a:lnTo>
                      <a:lnTo>
                        <a:pt x="1412" y="907"/>
                      </a:lnTo>
                      <a:lnTo>
                        <a:pt x="1417" y="854"/>
                      </a:lnTo>
                      <a:lnTo>
                        <a:pt x="1419" y="801"/>
                      </a:lnTo>
                      <a:lnTo>
                        <a:pt x="1419" y="801"/>
                      </a:lnTo>
                      <a:lnTo>
                        <a:pt x="1419" y="759"/>
                      </a:lnTo>
                      <a:lnTo>
                        <a:pt x="1416" y="719"/>
                      </a:lnTo>
                      <a:lnTo>
                        <a:pt x="1410" y="678"/>
                      </a:lnTo>
                      <a:lnTo>
                        <a:pt x="1403" y="638"/>
                      </a:lnTo>
                      <a:lnTo>
                        <a:pt x="1395" y="600"/>
                      </a:lnTo>
                      <a:lnTo>
                        <a:pt x="1384" y="561"/>
                      </a:lnTo>
                      <a:lnTo>
                        <a:pt x="1372" y="525"/>
                      </a:lnTo>
                      <a:lnTo>
                        <a:pt x="1357" y="488"/>
                      </a:lnTo>
                      <a:lnTo>
                        <a:pt x="1341" y="453"/>
                      </a:lnTo>
                      <a:lnTo>
                        <a:pt x="1322" y="419"/>
                      </a:lnTo>
                      <a:lnTo>
                        <a:pt x="1304" y="386"/>
                      </a:lnTo>
                      <a:lnTo>
                        <a:pt x="1284" y="353"/>
                      </a:lnTo>
                      <a:lnTo>
                        <a:pt x="1260" y="322"/>
                      </a:lnTo>
                      <a:lnTo>
                        <a:pt x="1236" y="290"/>
                      </a:lnTo>
                      <a:lnTo>
                        <a:pt x="1213" y="261"/>
                      </a:lnTo>
                      <a:lnTo>
                        <a:pt x="1185" y="234"/>
                      </a:lnTo>
                      <a:lnTo>
                        <a:pt x="1158" y="206"/>
                      </a:lnTo>
                      <a:lnTo>
                        <a:pt x="1128" y="182"/>
                      </a:lnTo>
                      <a:lnTo>
                        <a:pt x="1097" y="159"/>
                      </a:lnTo>
                      <a:lnTo>
                        <a:pt x="1066" y="137"/>
                      </a:lnTo>
                      <a:lnTo>
                        <a:pt x="1035" y="115"/>
                      </a:lnTo>
                      <a:lnTo>
                        <a:pt x="1000" y="96"/>
                      </a:lnTo>
                      <a:lnTo>
                        <a:pt x="966" y="78"/>
                      </a:lnTo>
                      <a:lnTo>
                        <a:pt x="931" y="62"/>
                      </a:lnTo>
                      <a:lnTo>
                        <a:pt x="894" y="47"/>
                      </a:lnTo>
                      <a:lnTo>
                        <a:pt x="858" y="34"/>
                      </a:lnTo>
                      <a:lnTo>
                        <a:pt x="819" y="25"/>
                      </a:lnTo>
                      <a:lnTo>
                        <a:pt x="781" y="16"/>
                      </a:lnTo>
                      <a:lnTo>
                        <a:pt x="741" y="9"/>
                      </a:lnTo>
                      <a:lnTo>
                        <a:pt x="700" y="3"/>
                      </a:lnTo>
                      <a:lnTo>
                        <a:pt x="660" y="0"/>
                      </a:lnTo>
                      <a:lnTo>
                        <a:pt x="620" y="0"/>
                      </a:lnTo>
                      <a:lnTo>
                        <a:pt x="620" y="0"/>
                      </a:lnTo>
                      <a:lnTo>
                        <a:pt x="572" y="1"/>
                      </a:lnTo>
                      <a:lnTo>
                        <a:pt x="526" y="5"/>
                      </a:lnTo>
                      <a:lnTo>
                        <a:pt x="481" y="10"/>
                      </a:lnTo>
                      <a:lnTo>
                        <a:pt x="437" y="20"/>
                      </a:lnTo>
                      <a:lnTo>
                        <a:pt x="395" y="31"/>
                      </a:lnTo>
                      <a:lnTo>
                        <a:pt x="353" y="45"/>
                      </a:lnTo>
                      <a:lnTo>
                        <a:pt x="311" y="60"/>
                      </a:lnTo>
                      <a:lnTo>
                        <a:pt x="270" y="78"/>
                      </a:lnTo>
                      <a:lnTo>
                        <a:pt x="232" y="98"/>
                      </a:lnTo>
                      <a:lnTo>
                        <a:pt x="194" y="120"/>
                      </a:lnTo>
                      <a:lnTo>
                        <a:pt x="157" y="146"/>
                      </a:lnTo>
                      <a:lnTo>
                        <a:pt x="122" y="171"/>
                      </a:lnTo>
                      <a:lnTo>
                        <a:pt x="89" y="199"/>
                      </a:lnTo>
                      <a:lnTo>
                        <a:pt x="58" y="228"/>
                      </a:lnTo>
                      <a:lnTo>
                        <a:pt x="27" y="259"/>
                      </a:lnTo>
                      <a:lnTo>
                        <a:pt x="0" y="292"/>
                      </a:lnTo>
                      <a:lnTo>
                        <a:pt x="0" y="292"/>
                      </a:lnTo>
                      <a:lnTo>
                        <a:pt x="5" y="296"/>
                      </a:lnTo>
                      <a:lnTo>
                        <a:pt x="5" y="296"/>
                      </a:lnTo>
                      <a:lnTo>
                        <a:pt x="31" y="267"/>
                      </a:lnTo>
                      <a:lnTo>
                        <a:pt x="58" y="239"/>
                      </a:lnTo>
                      <a:lnTo>
                        <a:pt x="58" y="23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1" name="Freeform 321"/>
                <p:cNvSpPr>
                  <a:spLocks/>
                </p:cNvSpPr>
                <p:nvPr/>
              </p:nvSpPr>
              <p:spPr bwMode="auto">
                <a:xfrm>
                  <a:off x="2635" y="851"/>
                  <a:ext cx="172" cy="984"/>
                </a:xfrm>
                <a:custGeom>
                  <a:avLst/>
                  <a:gdLst/>
                  <a:ahLst/>
                  <a:cxnLst>
                    <a:cxn ang="0">
                      <a:pos x="8" y="536"/>
                    </a:cxn>
                    <a:cxn ang="0">
                      <a:pos x="8" y="536"/>
                    </a:cxn>
                    <a:cxn ang="0">
                      <a:pos x="8" y="497"/>
                    </a:cxn>
                    <a:cxn ang="0">
                      <a:pos x="9" y="461"/>
                    </a:cxn>
                    <a:cxn ang="0">
                      <a:pos x="13" y="424"/>
                    </a:cxn>
                    <a:cxn ang="0">
                      <a:pos x="19" y="390"/>
                    </a:cxn>
                    <a:cxn ang="0">
                      <a:pos x="24" y="353"/>
                    </a:cxn>
                    <a:cxn ang="0">
                      <a:pos x="31" y="318"/>
                    </a:cxn>
                    <a:cxn ang="0">
                      <a:pos x="41" y="283"/>
                    </a:cxn>
                    <a:cxn ang="0">
                      <a:pos x="52" y="250"/>
                    </a:cxn>
                    <a:cxn ang="0">
                      <a:pos x="63" y="218"/>
                    </a:cxn>
                    <a:cxn ang="0">
                      <a:pos x="73" y="185"/>
                    </a:cxn>
                    <a:cxn ang="0">
                      <a:pos x="88" y="152"/>
                    </a:cxn>
                    <a:cxn ang="0">
                      <a:pos x="103" y="121"/>
                    </a:cxn>
                    <a:cxn ang="0">
                      <a:pos x="117" y="89"/>
                    </a:cxn>
                    <a:cxn ang="0">
                      <a:pos x="136" y="58"/>
                    </a:cxn>
                    <a:cxn ang="0">
                      <a:pos x="152" y="29"/>
                    </a:cxn>
                    <a:cxn ang="0">
                      <a:pos x="172" y="0"/>
                    </a:cxn>
                    <a:cxn ang="0">
                      <a:pos x="172" y="0"/>
                    </a:cxn>
                    <a:cxn ang="0">
                      <a:pos x="163" y="0"/>
                    </a:cxn>
                    <a:cxn ang="0">
                      <a:pos x="163" y="0"/>
                    </a:cxn>
                    <a:cxn ang="0">
                      <a:pos x="143" y="29"/>
                    </a:cxn>
                    <a:cxn ang="0">
                      <a:pos x="127" y="58"/>
                    </a:cxn>
                    <a:cxn ang="0">
                      <a:pos x="110" y="89"/>
                    </a:cxn>
                    <a:cxn ang="0">
                      <a:pos x="94" y="121"/>
                    </a:cxn>
                    <a:cxn ang="0">
                      <a:pos x="79" y="152"/>
                    </a:cxn>
                    <a:cxn ang="0">
                      <a:pos x="66" y="185"/>
                    </a:cxn>
                    <a:cxn ang="0">
                      <a:pos x="53" y="218"/>
                    </a:cxn>
                    <a:cxn ang="0">
                      <a:pos x="42" y="250"/>
                    </a:cxn>
                    <a:cxn ang="0">
                      <a:pos x="33" y="285"/>
                    </a:cxn>
                    <a:cxn ang="0">
                      <a:pos x="24" y="320"/>
                    </a:cxn>
                    <a:cxn ang="0">
                      <a:pos x="17" y="355"/>
                    </a:cxn>
                    <a:cxn ang="0">
                      <a:pos x="11" y="390"/>
                    </a:cxn>
                    <a:cxn ang="0">
                      <a:pos x="6" y="426"/>
                    </a:cxn>
                    <a:cxn ang="0">
                      <a:pos x="2" y="461"/>
                    </a:cxn>
                    <a:cxn ang="0">
                      <a:pos x="0" y="497"/>
                    </a:cxn>
                    <a:cxn ang="0">
                      <a:pos x="0" y="536"/>
                    </a:cxn>
                    <a:cxn ang="0">
                      <a:pos x="0" y="536"/>
                    </a:cxn>
                    <a:cxn ang="0">
                      <a:pos x="2" y="594"/>
                    </a:cxn>
                    <a:cxn ang="0">
                      <a:pos x="8" y="655"/>
                    </a:cxn>
                    <a:cxn ang="0">
                      <a:pos x="17" y="713"/>
                    </a:cxn>
                    <a:cxn ang="0">
                      <a:pos x="30" y="770"/>
                    </a:cxn>
                    <a:cxn ang="0">
                      <a:pos x="44" y="825"/>
                    </a:cxn>
                    <a:cxn ang="0">
                      <a:pos x="64" y="880"/>
                    </a:cxn>
                    <a:cxn ang="0">
                      <a:pos x="86" y="933"/>
                    </a:cxn>
                    <a:cxn ang="0">
                      <a:pos x="112" y="984"/>
                    </a:cxn>
                    <a:cxn ang="0">
                      <a:pos x="112" y="984"/>
                    </a:cxn>
                    <a:cxn ang="0">
                      <a:pos x="119" y="984"/>
                    </a:cxn>
                    <a:cxn ang="0">
                      <a:pos x="119" y="984"/>
                    </a:cxn>
                    <a:cxn ang="0">
                      <a:pos x="94" y="933"/>
                    </a:cxn>
                    <a:cxn ang="0">
                      <a:pos x="72" y="880"/>
                    </a:cxn>
                    <a:cxn ang="0">
                      <a:pos x="53" y="827"/>
                    </a:cxn>
                    <a:cxn ang="0">
                      <a:pos x="37" y="770"/>
                    </a:cxn>
                    <a:cxn ang="0">
                      <a:pos x="24" y="713"/>
                    </a:cxn>
                    <a:cxn ang="0">
                      <a:pos x="15" y="655"/>
                    </a:cxn>
                    <a:cxn ang="0">
                      <a:pos x="9" y="596"/>
                    </a:cxn>
                    <a:cxn ang="0">
                      <a:pos x="8" y="536"/>
                    </a:cxn>
                    <a:cxn ang="0">
                      <a:pos x="8" y="536"/>
                    </a:cxn>
                  </a:cxnLst>
                  <a:rect l="0" t="0" r="r" b="b"/>
                  <a:pathLst>
                    <a:path w="172" h="984">
                      <a:moveTo>
                        <a:pt x="8" y="536"/>
                      </a:moveTo>
                      <a:lnTo>
                        <a:pt x="8" y="536"/>
                      </a:lnTo>
                      <a:lnTo>
                        <a:pt x="8" y="497"/>
                      </a:lnTo>
                      <a:lnTo>
                        <a:pt x="9" y="461"/>
                      </a:lnTo>
                      <a:lnTo>
                        <a:pt x="13" y="424"/>
                      </a:lnTo>
                      <a:lnTo>
                        <a:pt x="19" y="390"/>
                      </a:lnTo>
                      <a:lnTo>
                        <a:pt x="24" y="353"/>
                      </a:lnTo>
                      <a:lnTo>
                        <a:pt x="31" y="318"/>
                      </a:lnTo>
                      <a:lnTo>
                        <a:pt x="41" y="283"/>
                      </a:lnTo>
                      <a:lnTo>
                        <a:pt x="52" y="250"/>
                      </a:lnTo>
                      <a:lnTo>
                        <a:pt x="63" y="218"/>
                      </a:lnTo>
                      <a:lnTo>
                        <a:pt x="73" y="185"/>
                      </a:lnTo>
                      <a:lnTo>
                        <a:pt x="88" y="152"/>
                      </a:lnTo>
                      <a:lnTo>
                        <a:pt x="103" y="121"/>
                      </a:lnTo>
                      <a:lnTo>
                        <a:pt x="117" y="89"/>
                      </a:lnTo>
                      <a:lnTo>
                        <a:pt x="136" y="58"/>
                      </a:lnTo>
                      <a:lnTo>
                        <a:pt x="152" y="29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63" y="0"/>
                      </a:lnTo>
                      <a:lnTo>
                        <a:pt x="163" y="0"/>
                      </a:lnTo>
                      <a:lnTo>
                        <a:pt x="143" y="29"/>
                      </a:lnTo>
                      <a:lnTo>
                        <a:pt x="127" y="58"/>
                      </a:lnTo>
                      <a:lnTo>
                        <a:pt x="110" y="89"/>
                      </a:lnTo>
                      <a:lnTo>
                        <a:pt x="94" y="121"/>
                      </a:lnTo>
                      <a:lnTo>
                        <a:pt x="79" y="152"/>
                      </a:lnTo>
                      <a:lnTo>
                        <a:pt x="66" y="185"/>
                      </a:lnTo>
                      <a:lnTo>
                        <a:pt x="53" y="218"/>
                      </a:lnTo>
                      <a:lnTo>
                        <a:pt x="42" y="250"/>
                      </a:lnTo>
                      <a:lnTo>
                        <a:pt x="33" y="285"/>
                      </a:lnTo>
                      <a:lnTo>
                        <a:pt x="24" y="320"/>
                      </a:lnTo>
                      <a:lnTo>
                        <a:pt x="17" y="355"/>
                      </a:lnTo>
                      <a:lnTo>
                        <a:pt x="11" y="390"/>
                      </a:lnTo>
                      <a:lnTo>
                        <a:pt x="6" y="426"/>
                      </a:lnTo>
                      <a:lnTo>
                        <a:pt x="2" y="461"/>
                      </a:lnTo>
                      <a:lnTo>
                        <a:pt x="0" y="497"/>
                      </a:lnTo>
                      <a:lnTo>
                        <a:pt x="0" y="536"/>
                      </a:lnTo>
                      <a:lnTo>
                        <a:pt x="0" y="536"/>
                      </a:lnTo>
                      <a:lnTo>
                        <a:pt x="2" y="594"/>
                      </a:lnTo>
                      <a:lnTo>
                        <a:pt x="8" y="655"/>
                      </a:lnTo>
                      <a:lnTo>
                        <a:pt x="17" y="713"/>
                      </a:lnTo>
                      <a:lnTo>
                        <a:pt x="30" y="770"/>
                      </a:lnTo>
                      <a:lnTo>
                        <a:pt x="44" y="825"/>
                      </a:lnTo>
                      <a:lnTo>
                        <a:pt x="64" y="880"/>
                      </a:lnTo>
                      <a:lnTo>
                        <a:pt x="86" y="933"/>
                      </a:lnTo>
                      <a:lnTo>
                        <a:pt x="112" y="984"/>
                      </a:lnTo>
                      <a:lnTo>
                        <a:pt x="112" y="984"/>
                      </a:lnTo>
                      <a:lnTo>
                        <a:pt x="119" y="984"/>
                      </a:lnTo>
                      <a:lnTo>
                        <a:pt x="119" y="984"/>
                      </a:lnTo>
                      <a:lnTo>
                        <a:pt x="94" y="933"/>
                      </a:lnTo>
                      <a:lnTo>
                        <a:pt x="72" y="880"/>
                      </a:lnTo>
                      <a:lnTo>
                        <a:pt x="53" y="827"/>
                      </a:lnTo>
                      <a:lnTo>
                        <a:pt x="37" y="770"/>
                      </a:lnTo>
                      <a:lnTo>
                        <a:pt x="24" y="713"/>
                      </a:lnTo>
                      <a:lnTo>
                        <a:pt x="15" y="655"/>
                      </a:lnTo>
                      <a:lnTo>
                        <a:pt x="9" y="596"/>
                      </a:lnTo>
                      <a:lnTo>
                        <a:pt x="8" y="536"/>
                      </a:lnTo>
                      <a:lnTo>
                        <a:pt x="8" y="53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2" name="Freeform 322"/>
                <p:cNvSpPr>
                  <a:spLocks/>
                </p:cNvSpPr>
                <p:nvPr/>
              </p:nvSpPr>
              <p:spPr bwMode="auto">
                <a:xfrm>
                  <a:off x="2756" y="1852"/>
                  <a:ext cx="355" cy="362"/>
                </a:xfrm>
                <a:custGeom>
                  <a:avLst/>
                  <a:gdLst/>
                  <a:ahLst/>
                  <a:cxnLst>
                    <a:cxn ang="0">
                      <a:pos x="351" y="362"/>
                    </a:cxn>
                    <a:cxn ang="0">
                      <a:pos x="351" y="362"/>
                    </a:cxn>
                    <a:cxn ang="0">
                      <a:pos x="355" y="355"/>
                    </a:cxn>
                    <a:cxn ang="0">
                      <a:pos x="355" y="355"/>
                    </a:cxn>
                    <a:cxn ang="0">
                      <a:pos x="304" y="322"/>
                    </a:cxn>
                    <a:cxn ang="0">
                      <a:pos x="254" y="287"/>
                    </a:cxn>
                    <a:cxn ang="0">
                      <a:pos x="209" y="248"/>
                    </a:cxn>
                    <a:cxn ang="0">
                      <a:pos x="165" y="208"/>
                    </a:cxn>
                    <a:cxn ang="0">
                      <a:pos x="165" y="208"/>
                    </a:cxn>
                    <a:cxn ang="0">
                      <a:pos x="143" y="184"/>
                    </a:cxn>
                    <a:cxn ang="0">
                      <a:pos x="121" y="161"/>
                    </a:cxn>
                    <a:cxn ang="0">
                      <a:pos x="101" y="135"/>
                    </a:cxn>
                    <a:cxn ang="0">
                      <a:pos x="81" y="109"/>
                    </a:cxn>
                    <a:cxn ang="0">
                      <a:pos x="60" y="84"/>
                    </a:cxn>
                    <a:cxn ang="0">
                      <a:pos x="42" y="56"/>
                    </a:cxn>
                    <a:cxn ang="0">
                      <a:pos x="24" y="29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3" y="55"/>
                    </a:cxn>
                    <a:cxn ang="0">
                      <a:pos x="70" y="108"/>
                    </a:cxn>
                    <a:cxn ang="0">
                      <a:pos x="108" y="157"/>
                    </a:cxn>
                    <a:cxn ang="0">
                      <a:pos x="152" y="205"/>
                    </a:cxn>
                    <a:cxn ang="0">
                      <a:pos x="198" y="248"/>
                    </a:cxn>
                    <a:cxn ang="0">
                      <a:pos x="247" y="289"/>
                    </a:cxn>
                    <a:cxn ang="0">
                      <a:pos x="298" y="327"/>
                    </a:cxn>
                    <a:cxn ang="0">
                      <a:pos x="351" y="362"/>
                    </a:cxn>
                    <a:cxn ang="0">
                      <a:pos x="351" y="362"/>
                    </a:cxn>
                  </a:cxnLst>
                  <a:rect l="0" t="0" r="r" b="b"/>
                  <a:pathLst>
                    <a:path w="355" h="362">
                      <a:moveTo>
                        <a:pt x="351" y="362"/>
                      </a:moveTo>
                      <a:lnTo>
                        <a:pt x="351" y="362"/>
                      </a:lnTo>
                      <a:lnTo>
                        <a:pt x="355" y="355"/>
                      </a:lnTo>
                      <a:lnTo>
                        <a:pt x="355" y="355"/>
                      </a:lnTo>
                      <a:lnTo>
                        <a:pt x="304" y="322"/>
                      </a:lnTo>
                      <a:lnTo>
                        <a:pt x="254" y="287"/>
                      </a:lnTo>
                      <a:lnTo>
                        <a:pt x="209" y="248"/>
                      </a:lnTo>
                      <a:lnTo>
                        <a:pt x="165" y="208"/>
                      </a:lnTo>
                      <a:lnTo>
                        <a:pt x="165" y="208"/>
                      </a:lnTo>
                      <a:lnTo>
                        <a:pt x="143" y="184"/>
                      </a:lnTo>
                      <a:lnTo>
                        <a:pt x="121" y="161"/>
                      </a:lnTo>
                      <a:lnTo>
                        <a:pt x="101" y="135"/>
                      </a:lnTo>
                      <a:lnTo>
                        <a:pt x="81" y="109"/>
                      </a:lnTo>
                      <a:lnTo>
                        <a:pt x="60" y="84"/>
                      </a:lnTo>
                      <a:lnTo>
                        <a:pt x="42" y="56"/>
                      </a:lnTo>
                      <a:lnTo>
                        <a:pt x="24" y="29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3" y="55"/>
                      </a:lnTo>
                      <a:lnTo>
                        <a:pt x="70" y="108"/>
                      </a:lnTo>
                      <a:lnTo>
                        <a:pt x="108" y="157"/>
                      </a:lnTo>
                      <a:lnTo>
                        <a:pt x="152" y="205"/>
                      </a:lnTo>
                      <a:lnTo>
                        <a:pt x="198" y="248"/>
                      </a:lnTo>
                      <a:lnTo>
                        <a:pt x="247" y="289"/>
                      </a:lnTo>
                      <a:lnTo>
                        <a:pt x="298" y="327"/>
                      </a:lnTo>
                      <a:lnTo>
                        <a:pt x="351" y="362"/>
                      </a:lnTo>
                      <a:lnTo>
                        <a:pt x="351" y="3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3" name="Freeform 323"/>
                <p:cNvSpPr>
                  <a:spLocks/>
                </p:cNvSpPr>
                <p:nvPr/>
              </p:nvSpPr>
              <p:spPr bwMode="auto">
                <a:xfrm>
                  <a:off x="2661" y="1843"/>
                  <a:ext cx="421" cy="446"/>
                </a:xfrm>
                <a:custGeom>
                  <a:avLst/>
                  <a:gdLst/>
                  <a:ahLst/>
                  <a:cxnLst>
                    <a:cxn ang="0">
                      <a:pos x="205" y="272"/>
                    </a:cxn>
                    <a:cxn ang="0">
                      <a:pos x="205" y="272"/>
                    </a:cxn>
                    <a:cxn ang="0">
                      <a:pos x="176" y="243"/>
                    </a:cxn>
                    <a:cxn ang="0">
                      <a:pos x="148" y="212"/>
                    </a:cxn>
                    <a:cxn ang="0">
                      <a:pos x="121" y="179"/>
                    </a:cxn>
                    <a:cxn ang="0">
                      <a:pos x="95" y="146"/>
                    </a:cxn>
                    <a:cxn ang="0">
                      <a:pos x="71" y="111"/>
                    </a:cxn>
                    <a:cxn ang="0">
                      <a:pos x="49" y="75"/>
                    </a:cxn>
                    <a:cxn ang="0">
                      <a:pos x="27" y="38"/>
                    </a:cxn>
                    <a:cxn ang="0">
                      <a:pos x="9" y="1"/>
                    </a:cxn>
                    <a:cxn ang="0">
                      <a:pos x="9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34"/>
                    </a:cxn>
                    <a:cxn ang="0">
                      <a:pos x="37" y="67"/>
                    </a:cxn>
                    <a:cxn ang="0">
                      <a:pos x="57" y="100"/>
                    </a:cxn>
                    <a:cxn ang="0">
                      <a:pos x="79" y="133"/>
                    </a:cxn>
                    <a:cxn ang="0">
                      <a:pos x="101" y="164"/>
                    </a:cxn>
                    <a:cxn ang="0">
                      <a:pos x="124" y="195"/>
                    </a:cxn>
                    <a:cxn ang="0">
                      <a:pos x="150" y="225"/>
                    </a:cxn>
                    <a:cxn ang="0">
                      <a:pos x="176" y="254"/>
                    </a:cxn>
                    <a:cxn ang="0">
                      <a:pos x="201" y="281"/>
                    </a:cxn>
                    <a:cxn ang="0">
                      <a:pos x="230" y="309"/>
                    </a:cxn>
                    <a:cxn ang="0">
                      <a:pos x="260" y="334"/>
                    </a:cxn>
                    <a:cxn ang="0">
                      <a:pos x="289" y="358"/>
                    </a:cxn>
                    <a:cxn ang="0">
                      <a:pos x="320" y="382"/>
                    </a:cxn>
                    <a:cxn ang="0">
                      <a:pos x="351" y="404"/>
                    </a:cxn>
                    <a:cxn ang="0">
                      <a:pos x="384" y="426"/>
                    </a:cxn>
                    <a:cxn ang="0">
                      <a:pos x="417" y="446"/>
                    </a:cxn>
                    <a:cxn ang="0">
                      <a:pos x="417" y="446"/>
                    </a:cxn>
                    <a:cxn ang="0">
                      <a:pos x="421" y="439"/>
                    </a:cxn>
                    <a:cxn ang="0">
                      <a:pos x="421" y="439"/>
                    </a:cxn>
                    <a:cxn ang="0">
                      <a:pos x="391" y="420"/>
                    </a:cxn>
                    <a:cxn ang="0">
                      <a:pos x="362" y="402"/>
                    </a:cxn>
                    <a:cxn ang="0">
                      <a:pos x="333" y="384"/>
                    </a:cxn>
                    <a:cxn ang="0">
                      <a:pos x="307" y="362"/>
                    </a:cxn>
                    <a:cxn ang="0">
                      <a:pos x="280" y="342"/>
                    </a:cxn>
                    <a:cxn ang="0">
                      <a:pos x="254" y="320"/>
                    </a:cxn>
                    <a:cxn ang="0">
                      <a:pos x="229" y="296"/>
                    </a:cxn>
                    <a:cxn ang="0">
                      <a:pos x="205" y="272"/>
                    </a:cxn>
                    <a:cxn ang="0">
                      <a:pos x="205" y="272"/>
                    </a:cxn>
                  </a:cxnLst>
                  <a:rect l="0" t="0" r="r" b="b"/>
                  <a:pathLst>
                    <a:path w="421" h="446">
                      <a:moveTo>
                        <a:pt x="205" y="272"/>
                      </a:moveTo>
                      <a:lnTo>
                        <a:pt x="205" y="272"/>
                      </a:lnTo>
                      <a:lnTo>
                        <a:pt x="176" y="243"/>
                      </a:lnTo>
                      <a:lnTo>
                        <a:pt x="148" y="212"/>
                      </a:lnTo>
                      <a:lnTo>
                        <a:pt x="121" y="179"/>
                      </a:lnTo>
                      <a:lnTo>
                        <a:pt x="95" y="146"/>
                      </a:lnTo>
                      <a:lnTo>
                        <a:pt x="71" y="111"/>
                      </a:lnTo>
                      <a:lnTo>
                        <a:pt x="49" y="75"/>
                      </a:lnTo>
                      <a:lnTo>
                        <a:pt x="27" y="38"/>
                      </a:lnTo>
                      <a:lnTo>
                        <a:pt x="9" y="1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34"/>
                      </a:lnTo>
                      <a:lnTo>
                        <a:pt x="37" y="67"/>
                      </a:lnTo>
                      <a:lnTo>
                        <a:pt x="57" y="100"/>
                      </a:lnTo>
                      <a:lnTo>
                        <a:pt x="79" y="133"/>
                      </a:lnTo>
                      <a:lnTo>
                        <a:pt x="101" y="164"/>
                      </a:lnTo>
                      <a:lnTo>
                        <a:pt x="124" y="195"/>
                      </a:lnTo>
                      <a:lnTo>
                        <a:pt x="150" y="225"/>
                      </a:lnTo>
                      <a:lnTo>
                        <a:pt x="176" y="254"/>
                      </a:lnTo>
                      <a:lnTo>
                        <a:pt x="201" y="281"/>
                      </a:lnTo>
                      <a:lnTo>
                        <a:pt x="230" y="309"/>
                      </a:lnTo>
                      <a:lnTo>
                        <a:pt x="260" y="334"/>
                      </a:lnTo>
                      <a:lnTo>
                        <a:pt x="289" y="358"/>
                      </a:lnTo>
                      <a:lnTo>
                        <a:pt x="320" y="382"/>
                      </a:lnTo>
                      <a:lnTo>
                        <a:pt x="351" y="404"/>
                      </a:lnTo>
                      <a:lnTo>
                        <a:pt x="384" y="426"/>
                      </a:lnTo>
                      <a:lnTo>
                        <a:pt x="417" y="446"/>
                      </a:lnTo>
                      <a:lnTo>
                        <a:pt x="417" y="446"/>
                      </a:lnTo>
                      <a:lnTo>
                        <a:pt x="421" y="439"/>
                      </a:lnTo>
                      <a:lnTo>
                        <a:pt x="421" y="439"/>
                      </a:lnTo>
                      <a:lnTo>
                        <a:pt x="391" y="420"/>
                      </a:lnTo>
                      <a:lnTo>
                        <a:pt x="362" y="402"/>
                      </a:lnTo>
                      <a:lnTo>
                        <a:pt x="333" y="384"/>
                      </a:lnTo>
                      <a:lnTo>
                        <a:pt x="307" y="362"/>
                      </a:lnTo>
                      <a:lnTo>
                        <a:pt x="280" y="342"/>
                      </a:lnTo>
                      <a:lnTo>
                        <a:pt x="254" y="320"/>
                      </a:lnTo>
                      <a:lnTo>
                        <a:pt x="229" y="296"/>
                      </a:lnTo>
                      <a:lnTo>
                        <a:pt x="205" y="272"/>
                      </a:lnTo>
                      <a:lnTo>
                        <a:pt x="205" y="27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4" name="Freeform 324"/>
                <p:cNvSpPr>
                  <a:spLocks/>
                </p:cNvSpPr>
                <p:nvPr/>
              </p:nvSpPr>
              <p:spPr bwMode="auto">
                <a:xfrm>
                  <a:off x="3561" y="1859"/>
                  <a:ext cx="331" cy="90"/>
                </a:xfrm>
                <a:custGeom>
                  <a:avLst/>
                  <a:gdLst/>
                  <a:ahLst/>
                  <a:cxnLst>
                    <a:cxn ang="0">
                      <a:pos x="326" y="0"/>
                    </a:cxn>
                    <a:cxn ang="0">
                      <a:pos x="326" y="0"/>
                    </a:cxn>
                    <a:cxn ang="0">
                      <a:pos x="293" y="18"/>
                    </a:cxn>
                    <a:cxn ang="0">
                      <a:pos x="258" y="35"/>
                    </a:cxn>
                    <a:cxn ang="0">
                      <a:pos x="223" y="49"/>
                    </a:cxn>
                    <a:cxn ang="0">
                      <a:pos x="188" y="60"/>
                    </a:cxn>
                    <a:cxn ang="0">
                      <a:pos x="150" y="70"/>
                    </a:cxn>
                    <a:cxn ang="0">
                      <a:pos x="113" y="77"/>
                    </a:cxn>
                    <a:cxn ang="0">
                      <a:pos x="73" y="80"/>
                    </a:cxn>
                    <a:cxn ang="0">
                      <a:pos x="35" y="82"/>
                    </a:cxn>
                    <a:cxn ang="0">
                      <a:pos x="35" y="82"/>
                    </a:cxn>
                    <a:cxn ang="0">
                      <a:pos x="4" y="80"/>
                    </a:cxn>
                    <a:cxn ang="0">
                      <a:pos x="4" y="80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35" y="90"/>
                    </a:cxn>
                    <a:cxn ang="0">
                      <a:pos x="35" y="90"/>
                    </a:cxn>
                    <a:cxn ang="0">
                      <a:pos x="75" y="88"/>
                    </a:cxn>
                    <a:cxn ang="0">
                      <a:pos x="113" y="84"/>
                    </a:cxn>
                    <a:cxn ang="0">
                      <a:pos x="154" y="77"/>
                    </a:cxn>
                    <a:cxn ang="0">
                      <a:pos x="190" y="68"/>
                    </a:cxn>
                    <a:cxn ang="0">
                      <a:pos x="227" y="55"/>
                    </a:cxn>
                    <a:cxn ang="0">
                      <a:pos x="263" y="40"/>
                    </a:cxn>
                    <a:cxn ang="0">
                      <a:pos x="298" y="24"/>
                    </a:cxn>
                    <a:cxn ang="0">
                      <a:pos x="331" y="5"/>
                    </a:cxn>
                    <a:cxn ang="0">
                      <a:pos x="331" y="5"/>
                    </a:cxn>
                    <a:cxn ang="0">
                      <a:pos x="326" y="0"/>
                    </a:cxn>
                    <a:cxn ang="0">
                      <a:pos x="326" y="0"/>
                    </a:cxn>
                  </a:cxnLst>
                  <a:rect l="0" t="0" r="r" b="b"/>
                  <a:pathLst>
                    <a:path w="331" h="90">
                      <a:moveTo>
                        <a:pt x="326" y="0"/>
                      </a:moveTo>
                      <a:lnTo>
                        <a:pt x="326" y="0"/>
                      </a:lnTo>
                      <a:lnTo>
                        <a:pt x="293" y="18"/>
                      </a:lnTo>
                      <a:lnTo>
                        <a:pt x="258" y="35"/>
                      </a:lnTo>
                      <a:lnTo>
                        <a:pt x="223" y="49"/>
                      </a:lnTo>
                      <a:lnTo>
                        <a:pt x="188" y="60"/>
                      </a:lnTo>
                      <a:lnTo>
                        <a:pt x="150" y="70"/>
                      </a:lnTo>
                      <a:lnTo>
                        <a:pt x="113" y="77"/>
                      </a:lnTo>
                      <a:lnTo>
                        <a:pt x="73" y="80"/>
                      </a:lnTo>
                      <a:lnTo>
                        <a:pt x="35" y="82"/>
                      </a:lnTo>
                      <a:lnTo>
                        <a:pt x="35" y="82"/>
                      </a:lnTo>
                      <a:lnTo>
                        <a:pt x="4" y="80"/>
                      </a:lnTo>
                      <a:lnTo>
                        <a:pt x="4" y="80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35" y="90"/>
                      </a:lnTo>
                      <a:lnTo>
                        <a:pt x="35" y="90"/>
                      </a:lnTo>
                      <a:lnTo>
                        <a:pt x="75" y="88"/>
                      </a:lnTo>
                      <a:lnTo>
                        <a:pt x="113" y="84"/>
                      </a:lnTo>
                      <a:lnTo>
                        <a:pt x="154" y="77"/>
                      </a:lnTo>
                      <a:lnTo>
                        <a:pt x="190" y="68"/>
                      </a:lnTo>
                      <a:lnTo>
                        <a:pt x="227" y="55"/>
                      </a:lnTo>
                      <a:lnTo>
                        <a:pt x="263" y="40"/>
                      </a:lnTo>
                      <a:lnTo>
                        <a:pt x="298" y="24"/>
                      </a:lnTo>
                      <a:lnTo>
                        <a:pt x="331" y="5"/>
                      </a:lnTo>
                      <a:lnTo>
                        <a:pt x="331" y="5"/>
                      </a:lnTo>
                      <a:lnTo>
                        <a:pt x="326" y="0"/>
                      </a:lnTo>
                      <a:lnTo>
                        <a:pt x="326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5" name="Freeform 325"/>
                <p:cNvSpPr>
                  <a:spLocks/>
                </p:cNvSpPr>
                <p:nvPr/>
              </p:nvSpPr>
              <p:spPr bwMode="auto">
                <a:xfrm>
                  <a:off x="3221" y="1795"/>
                  <a:ext cx="331" cy="1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33" y="38"/>
                    </a:cxn>
                    <a:cxn ang="0">
                      <a:pos x="69" y="64"/>
                    </a:cxn>
                    <a:cxn ang="0">
                      <a:pos x="108" y="86"/>
                    </a:cxn>
                    <a:cxn ang="0">
                      <a:pos x="150" y="106"/>
                    </a:cxn>
                    <a:cxn ang="0">
                      <a:pos x="192" y="123"/>
                    </a:cxn>
                    <a:cxn ang="0">
                      <a:pos x="234" y="135"/>
                    </a:cxn>
                    <a:cxn ang="0">
                      <a:pos x="280" y="144"/>
                    </a:cxn>
                    <a:cxn ang="0">
                      <a:pos x="325" y="152"/>
                    </a:cxn>
                    <a:cxn ang="0">
                      <a:pos x="325" y="152"/>
                    </a:cxn>
                    <a:cxn ang="0">
                      <a:pos x="331" y="144"/>
                    </a:cxn>
                    <a:cxn ang="0">
                      <a:pos x="331" y="144"/>
                    </a:cxn>
                    <a:cxn ang="0">
                      <a:pos x="283" y="139"/>
                    </a:cxn>
                    <a:cxn ang="0">
                      <a:pos x="238" y="128"/>
                    </a:cxn>
                    <a:cxn ang="0">
                      <a:pos x="194" y="115"/>
                    </a:cxn>
                    <a:cxn ang="0">
                      <a:pos x="150" y="99"/>
                    </a:cxn>
                    <a:cxn ang="0">
                      <a:pos x="109" y="79"/>
                    </a:cxn>
                    <a:cxn ang="0">
                      <a:pos x="71" y="57"/>
                    </a:cxn>
                    <a:cxn ang="0">
                      <a:pos x="34" y="29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1" h="1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33" y="38"/>
                      </a:lnTo>
                      <a:lnTo>
                        <a:pt x="69" y="64"/>
                      </a:lnTo>
                      <a:lnTo>
                        <a:pt x="108" y="86"/>
                      </a:lnTo>
                      <a:lnTo>
                        <a:pt x="150" y="106"/>
                      </a:lnTo>
                      <a:lnTo>
                        <a:pt x="192" y="123"/>
                      </a:lnTo>
                      <a:lnTo>
                        <a:pt x="234" y="135"/>
                      </a:lnTo>
                      <a:lnTo>
                        <a:pt x="280" y="144"/>
                      </a:lnTo>
                      <a:lnTo>
                        <a:pt x="325" y="152"/>
                      </a:lnTo>
                      <a:lnTo>
                        <a:pt x="325" y="152"/>
                      </a:lnTo>
                      <a:lnTo>
                        <a:pt x="331" y="144"/>
                      </a:lnTo>
                      <a:lnTo>
                        <a:pt x="331" y="144"/>
                      </a:lnTo>
                      <a:lnTo>
                        <a:pt x="283" y="139"/>
                      </a:lnTo>
                      <a:lnTo>
                        <a:pt x="238" y="128"/>
                      </a:lnTo>
                      <a:lnTo>
                        <a:pt x="194" y="115"/>
                      </a:lnTo>
                      <a:lnTo>
                        <a:pt x="150" y="99"/>
                      </a:lnTo>
                      <a:lnTo>
                        <a:pt x="109" y="79"/>
                      </a:lnTo>
                      <a:lnTo>
                        <a:pt x="71" y="57"/>
                      </a:lnTo>
                      <a:lnTo>
                        <a:pt x="34" y="2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6" name="Freeform 326"/>
                <p:cNvSpPr>
                  <a:spLocks/>
                </p:cNvSpPr>
                <p:nvPr/>
              </p:nvSpPr>
              <p:spPr bwMode="auto">
                <a:xfrm>
                  <a:off x="3087" y="2287"/>
                  <a:ext cx="372" cy="13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2" y="29"/>
                    </a:cxn>
                    <a:cxn ang="0">
                      <a:pos x="86" y="50"/>
                    </a:cxn>
                    <a:cxn ang="0">
                      <a:pos x="132" y="68"/>
                    </a:cxn>
                    <a:cxn ang="0">
                      <a:pos x="178" y="84"/>
                    </a:cxn>
                    <a:cxn ang="0">
                      <a:pos x="225" y="99"/>
                    </a:cxn>
                    <a:cxn ang="0">
                      <a:pos x="273" y="112"/>
                    </a:cxn>
                    <a:cxn ang="0">
                      <a:pos x="322" y="123"/>
                    </a:cxn>
                    <a:cxn ang="0">
                      <a:pos x="372" y="130"/>
                    </a:cxn>
                    <a:cxn ang="0">
                      <a:pos x="372" y="130"/>
                    </a:cxn>
                    <a:cxn ang="0">
                      <a:pos x="372" y="123"/>
                    </a:cxn>
                    <a:cxn ang="0">
                      <a:pos x="372" y="123"/>
                    </a:cxn>
                    <a:cxn ang="0">
                      <a:pos x="322" y="115"/>
                    </a:cxn>
                    <a:cxn ang="0">
                      <a:pos x="275" y="104"/>
                    </a:cxn>
                    <a:cxn ang="0">
                      <a:pos x="227" y="92"/>
                    </a:cxn>
                    <a:cxn ang="0">
                      <a:pos x="179" y="79"/>
                    </a:cxn>
                    <a:cxn ang="0">
                      <a:pos x="134" y="61"/>
                    </a:cxn>
                    <a:cxn ang="0">
                      <a:pos x="90" y="42"/>
                    </a:cxn>
                    <a:cxn ang="0">
                      <a:pos x="46" y="2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72" h="13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2" y="29"/>
                      </a:lnTo>
                      <a:lnTo>
                        <a:pt x="86" y="50"/>
                      </a:lnTo>
                      <a:lnTo>
                        <a:pt x="132" y="68"/>
                      </a:lnTo>
                      <a:lnTo>
                        <a:pt x="178" y="84"/>
                      </a:lnTo>
                      <a:lnTo>
                        <a:pt x="225" y="99"/>
                      </a:lnTo>
                      <a:lnTo>
                        <a:pt x="273" y="112"/>
                      </a:lnTo>
                      <a:lnTo>
                        <a:pt x="322" y="123"/>
                      </a:lnTo>
                      <a:lnTo>
                        <a:pt x="372" y="130"/>
                      </a:lnTo>
                      <a:lnTo>
                        <a:pt x="372" y="130"/>
                      </a:lnTo>
                      <a:lnTo>
                        <a:pt x="372" y="123"/>
                      </a:lnTo>
                      <a:lnTo>
                        <a:pt x="372" y="123"/>
                      </a:lnTo>
                      <a:lnTo>
                        <a:pt x="322" y="115"/>
                      </a:lnTo>
                      <a:lnTo>
                        <a:pt x="275" y="104"/>
                      </a:lnTo>
                      <a:lnTo>
                        <a:pt x="227" y="92"/>
                      </a:lnTo>
                      <a:lnTo>
                        <a:pt x="179" y="79"/>
                      </a:lnTo>
                      <a:lnTo>
                        <a:pt x="134" y="61"/>
                      </a:lnTo>
                      <a:lnTo>
                        <a:pt x="90" y="42"/>
                      </a:lnTo>
                      <a:lnTo>
                        <a:pt x="46" y="2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7" name="Freeform 327"/>
                <p:cNvSpPr>
                  <a:spLocks/>
                </p:cNvSpPr>
                <p:nvPr/>
              </p:nvSpPr>
              <p:spPr bwMode="auto">
                <a:xfrm>
                  <a:off x="2698" y="346"/>
                  <a:ext cx="1937" cy="1992"/>
                </a:xfrm>
                <a:custGeom>
                  <a:avLst/>
                  <a:gdLst/>
                  <a:ahLst/>
                  <a:cxnLst>
                    <a:cxn ang="0">
                      <a:pos x="203" y="276"/>
                    </a:cxn>
                    <a:cxn ang="0">
                      <a:pos x="320" y="185"/>
                    </a:cxn>
                    <a:cxn ang="0">
                      <a:pos x="450" y="110"/>
                    </a:cxn>
                    <a:cxn ang="0">
                      <a:pos x="590" y="55"/>
                    </a:cxn>
                    <a:cxn ang="0">
                      <a:pos x="740" y="20"/>
                    </a:cxn>
                    <a:cxn ang="0">
                      <a:pos x="898" y="7"/>
                    </a:cxn>
                    <a:cxn ang="0">
                      <a:pos x="1002" y="13"/>
                    </a:cxn>
                    <a:cxn ang="0">
                      <a:pos x="1156" y="40"/>
                    </a:cxn>
                    <a:cxn ang="0">
                      <a:pos x="1298" y="89"/>
                    </a:cxn>
                    <a:cxn ang="0">
                      <a:pos x="1432" y="157"/>
                    </a:cxn>
                    <a:cxn ang="0">
                      <a:pos x="1553" y="243"/>
                    </a:cxn>
                    <a:cxn ang="0">
                      <a:pos x="1628" y="311"/>
                    </a:cxn>
                    <a:cxn ang="0">
                      <a:pos x="1725" y="422"/>
                    </a:cxn>
                    <a:cxn ang="0">
                      <a:pos x="1805" y="549"/>
                    </a:cxn>
                    <a:cxn ang="0">
                      <a:pos x="1867" y="686"/>
                    </a:cxn>
                    <a:cxn ang="0">
                      <a:pos x="1908" y="832"/>
                    </a:cxn>
                    <a:cxn ang="0">
                      <a:pos x="1928" y="986"/>
                    </a:cxn>
                    <a:cxn ang="0">
                      <a:pos x="1928" y="1094"/>
                    </a:cxn>
                    <a:cxn ang="0">
                      <a:pos x="1908" y="1248"/>
                    </a:cxn>
                    <a:cxn ang="0">
                      <a:pos x="1867" y="1394"/>
                    </a:cxn>
                    <a:cxn ang="0">
                      <a:pos x="1805" y="1531"/>
                    </a:cxn>
                    <a:cxn ang="0">
                      <a:pos x="1725" y="1658"/>
                    </a:cxn>
                    <a:cxn ang="0">
                      <a:pos x="1628" y="1769"/>
                    </a:cxn>
                    <a:cxn ang="0">
                      <a:pos x="1556" y="1833"/>
                    </a:cxn>
                    <a:cxn ang="0">
                      <a:pos x="1443" y="1917"/>
                    </a:cxn>
                    <a:cxn ang="0">
                      <a:pos x="1317" y="1983"/>
                    </a:cxn>
                    <a:cxn ang="0">
                      <a:pos x="1315" y="1992"/>
                    </a:cxn>
                    <a:cxn ang="0">
                      <a:pos x="1415" y="1941"/>
                    </a:cxn>
                    <a:cxn ang="0">
                      <a:pos x="1509" y="1881"/>
                    </a:cxn>
                    <a:cxn ang="0">
                      <a:pos x="1595" y="1811"/>
                    </a:cxn>
                    <a:cxn ang="0">
                      <a:pos x="1673" y="1733"/>
                    </a:cxn>
                    <a:cxn ang="0">
                      <a:pos x="1743" y="1645"/>
                    </a:cxn>
                    <a:cxn ang="0">
                      <a:pos x="1802" y="1551"/>
                    </a:cxn>
                    <a:cxn ang="0">
                      <a:pos x="1853" y="1451"/>
                    </a:cxn>
                    <a:cxn ang="0">
                      <a:pos x="1891" y="1345"/>
                    </a:cxn>
                    <a:cxn ang="0">
                      <a:pos x="1919" y="1235"/>
                    </a:cxn>
                    <a:cxn ang="0">
                      <a:pos x="1933" y="1120"/>
                    </a:cxn>
                    <a:cxn ang="0">
                      <a:pos x="1937" y="1041"/>
                    </a:cxn>
                    <a:cxn ang="0">
                      <a:pos x="1924" y="882"/>
                    </a:cxn>
                    <a:cxn ang="0">
                      <a:pos x="1889" y="732"/>
                    </a:cxn>
                    <a:cxn ang="0">
                      <a:pos x="1834" y="589"/>
                    </a:cxn>
                    <a:cxn ang="0">
                      <a:pos x="1759" y="459"/>
                    </a:cxn>
                    <a:cxn ang="0">
                      <a:pos x="1666" y="340"/>
                    </a:cxn>
                    <a:cxn ang="0">
                      <a:pos x="1558" y="238"/>
                    </a:cxn>
                    <a:cxn ang="0">
                      <a:pos x="1436" y="152"/>
                    </a:cxn>
                    <a:cxn ang="0">
                      <a:pos x="1302" y="82"/>
                    </a:cxn>
                    <a:cxn ang="0">
                      <a:pos x="1158" y="33"/>
                    </a:cxn>
                    <a:cxn ang="0">
                      <a:pos x="1004" y="5"/>
                    </a:cxn>
                    <a:cxn ang="0">
                      <a:pos x="898" y="0"/>
                    </a:cxn>
                    <a:cxn ang="0">
                      <a:pos x="790" y="5"/>
                    </a:cxn>
                    <a:cxn ang="0">
                      <a:pos x="687" y="22"/>
                    </a:cxn>
                    <a:cxn ang="0">
                      <a:pos x="589" y="47"/>
                    </a:cxn>
                    <a:cxn ang="0">
                      <a:pos x="493" y="82"/>
                    </a:cxn>
                    <a:cxn ang="0">
                      <a:pos x="373" y="143"/>
                    </a:cxn>
                    <a:cxn ang="0">
                      <a:pos x="210" y="260"/>
                    </a:cxn>
                    <a:cxn ang="0">
                      <a:pos x="75" y="404"/>
                    </a:cxn>
                    <a:cxn ang="0">
                      <a:pos x="0" y="514"/>
                    </a:cxn>
                    <a:cxn ang="0">
                      <a:pos x="45" y="457"/>
                    </a:cxn>
                    <a:cxn ang="0">
                      <a:pos x="168" y="311"/>
                    </a:cxn>
                  </a:cxnLst>
                  <a:rect l="0" t="0" r="r" b="b"/>
                  <a:pathLst>
                    <a:path w="1937" h="1992">
                      <a:moveTo>
                        <a:pt x="168" y="311"/>
                      </a:moveTo>
                      <a:lnTo>
                        <a:pt x="168" y="311"/>
                      </a:lnTo>
                      <a:lnTo>
                        <a:pt x="203" y="276"/>
                      </a:lnTo>
                      <a:lnTo>
                        <a:pt x="241" y="243"/>
                      </a:lnTo>
                      <a:lnTo>
                        <a:pt x="279" y="212"/>
                      </a:lnTo>
                      <a:lnTo>
                        <a:pt x="320" y="185"/>
                      </a:lnTo>
                      <a:lnTo>
                        <a:pt x="362" y="157"/>
                      </a:lnTo>
                      <a:lnTo>
                        <a:pt x="406" y="132"/>
                      </a:lnTo>
                      <a:lnTo>
                        <a:pt x="450" y="110"/>
                      </a:lnTo>
                      <a:lnTo>
                        <a:pt x="495" y="89"/>
                      </a:lnTo>
                      <a:lnTo>
                        <a:pt x="543" y="71"/>
                      </a:lnTo>
                      <a:lnTo>
                        <a:pt x="590" y="55"/>
                      </a:lnTo>
                      <a:lnTo>
                        <a:pt x="640" y="40"/>
                      </a:lnTo>
                      <a:lnTo>
                        <a:pt x="689" y="29"/>
                      </a:lnTo>
                      <a:lnTo>
                        <a:pt x="740" y="20"/>
                      </a:lnTo>
                      <a:lnTo>
                        <a:pt x="792" y="13"/>
                      </a:lnTo>
                      <a:lnTo>
                        <a:pt x="845" y="9"/>
                      </a:lnTo>
                      <a:lnTo>
                        <a:pt x="898" y="7"/>
                      </a:lnTo>
                      <a:lnTo>
                        <a:pt x="898" y="7"/>
                      </a:lnTo>
                      <a:lnTo>
                        <a:pt x="951" y="9"/>
                      </a:lnTo>
                      <a:lnTo>
                        <a:pt x="1002" y="13"/>
                      </a:lnTo>
                      <a:lnTo>
                        <a:pt x="1053" y="20"/>
                      </a:lnTo>
                      <a:lnTo>
                        <a:pt x="1104" y="29"/>
                      </a:lnTo>
                      <a:lnTo>
                        <a:pt x="1156" y="40"/>
                      </a:lnTo>
                      <a:lnTo>
                        <a:pt x="1203" y="55"/>
                      </a:lnTo>
                      <a:lnTo>
                        <a:pt x="1253" y="71"/>
                      </a:lnTo>
                      <a:lnTo>
                        <a:pt x="1298" y="89"/>
                      </a:lnTo>
                      <a:lnTo>
                        <a:pt x="1344" y="110"/>
                      </a:lnTo>
                      <a:lnTo>
                        <a:pt x="1388" y="132"/>
                      </a:lnTo>
                      <a:lnTo>
                        <a:pt x="1432" y="157"/>
                      </a:lnTo>
                      <a:lnTo>
                        <a:pt x="1474" y="185"/>
                      </a:lnTo>
                      <a:lnTo>
                        <a:pt x="1514" y="212"/>
                      </a:lnTo>
                      <a:lnTo>
                        <a:pt x="1553" y="243"/>
                      </a:lnTo>
                      <a:lnTo>
                        <a:pt x="1591" y="276"/>
                      </a:lnTo>
                      <a:lnTo>
                        <a:pt x="1628" y="311"/>
                      </a:lnTo>
                      <a:lnTo>
                        <a:pt x="1628" y="311"/>
                      </a:lnTo>
                      <a:lnTo>
                        <a:pt x="1661" y="346"/>
                      </a:lnTo>
                      <a:lnTo>
                        <a:pt x="1694" y="384"/>
                      </a:lnTo>
                      <a:lnTo>
                        <a:pt x="1725" y="422"/>
                      </a:lnTo>
                      <a:lnTo>
                        <a:pt x="1752" y="463"/>
                      </a:lnTo>
                      <a:lnTo>
                        <a:pt x="1780" y="505"/>
                      </a:lnTo>
                      <a:lnTo>
                        <a:pt x="1805" y="549"/>
                      </a:lnTo>
                      <a:lnTo>
                        <a:pt x="1827" y="593"/>
                      </a:lnTo>
                      <a:lnTo>
                        <a:pt x="1847" y="638"/>
                      </a:lnTo>
                      <a:lnTo>
                        <a:pt x="1867" y="686"/>
                      </a:lnTo>
                      <a:lnTo>
                        <a:pt x="1882" y="734"/>
                      </a:lnTo>
                      <a:lnTo>
                        <a:pt x="1897" y="781"/>
                      </a:lnTo>
                      <a:lnTo>
                        <a:pt x="1908" y="832"/>
                      </a:lnTo>
                      <a:lnTo>
                        <a:pt x="1917" y="884"/>
                      </a:lnTo>
                      <a:lnTo>
                        <a:pt x="1924" y="935"/>
                      </a:lnTo>
                      <a:lnTo>
                        <a:pt x="1928" y="986"/>
                      </a:lnTo>
                      <a:lnTo>
                        <a:pt x="1930" y="1041"/>
                      </a:lnTo>
                      <a:lnTo>
                        <a:pt x="1930" y="1041"/>
                      </a:lnTo>
                      <a:lnTo>
                        <a:pt x="1928" y="1094"/>
                      </a:lnTo>
                      <a:lnTo>
                        <a:pt x="1924" y="1145"/>
                      </a:lnTo>
                      <a:lnTo>
                        <a:pt x="1917" y="1196"/>
                      </a:lnTo>
                      <a:lnTo>
                        <a:pt x="1908" y="1248"/>
                      </a:lnTo>
                      <a:lnTo>
                        <a:pt x="1897" y="1297"/>
                      </a:lnTo>
                      <a:lnTo>
                        <a:pt x="1882" y="1346"/>
                      </a:lnTo>
                      <a:lnTo>
                        <a:pt x="1867" y="1394"/>
                      </a:lnTo>
                      <a:lnTo>
                        <a:pt x="1847" y="1442"/>
                      </a:lnTo>
                      <a:lnTo>
                        <a:pt x="1827" y="1487"/>
                      </a:lnTo>
                      <a:lnTo>
                        <a:pt x="1805" y="1531"/>
                      </a:lnTo>
                      <a:lnTo>
                        <a:pt x="1780" y="1575"/>
                      </a:lnTo>
                      <a:lnTo>
                        <a:pt x="1752" y="1617"/>
                      </a:lnTo>
                      <a:lnTo>
                        <a:pt x="1725" y="1658"/>
                      </a:lnTo>
                      <a:lnTo>
                        <a:pt x="1694" y="1696"/>
                      </a:lnTo>
                      <a:lnTo>
                        <a:pt x="1661" y="1734"/>
                      </a:lnTo>
                      <a:lnTo>
                        <a:pt x="1628" y="1769"/>
                      </a:lnTo>
                      <a:lnTo>
                        <a:pt x="1628" y="1769"/>
                      </a:lnTo>
                      <a:lnTo>
                        <a:pt x="1593" y="1802"/>
                      </a:lnTo>
                      <a:lnTo>
                        <a:pt x="1556" y="1833"/>
                      </a:lnTo>
                      <a:lnTo>
                        <a:pt x="1520" y="1862"/>
                      </a:lnTo>
                      <a:lnTo>
                        <a:pt x="1481" y="1890"/>
                      </a:lnTo>
                      <a:lnTo>
                        <a:pt x="1443" y="1917"/>
                      </a:lnTo>
                      <a:lnTo>
                        <a:pt x="1401" y="1941"/>
                      </a:lnTo>
                      <a:lnTo>
                        <a:pt x="1361" y="1963"/>
                      </a:lnTo>
                      <a:lnTo>
                        <a:pt x="1317" y="1983"/>
                      </a:lnTo>
                      <a:lnTo>
                        <a:pt x="1317" y="1983"/>
                      </a:lnTo>
                      <a:lnTo>
                        <a:pt x="1315" y="1992"/>
                      </a:lnTo>
                      <a:lnTo>
                        <a:pt x="1315" y="1992"/>
                      </a:lnTo>
                      <a:lnTo>
                        <a:pt x="1350" y="1976"/>
                      </a:lnTo>
                      <a:lnTo>
                        <a:pt x="1383" y="1959"/>
                      </a:lnTo>
                      <a:lnTo>
                        <a:pt x="1415" y="1941"/>
                      </a:lnTo>
                      <a:lnTo>
                        <a:pt x="1447" y="1923"/>
                      </a:lnTo>
                      <a:lnTo>
                        <a:pt x="1478" y="1901"/>
                      </a:lnTo>
                      <a:lnTo>
                        <a:pt x="1509" y="1881"/>
                      </a:lnTo>
                      <a:lnTo>
                        <a:pt x="1538" y="1859"/>
                      </a:lnTo>
                      <a:lnTo>
                        <a:pt x="1567" y="1835"/>
                      </a:lnTo>
                      <a:lnTo>
                        <a:pt x="1595" y="1811"/>
                      </a:lnTo>
                      <a:lnTo>
                        <a:pt x="1622" y="1786"/>
                      </a:lnTo>
                      <a:lnTo>
                        <a:pt x="1648" y="1758"/>
                      </a:lnTo>
                      <a:lnTo>
                        <a:pt x="1673" y="1733"/>
                      </a:lnTo>
                      <a:lnTo>
                        <a:pt x="1697" y="1703"/>
                      </a:lnTo>
                      <a:lnTo>
                        <a:pt x="1719" y="1676"/>
                      </a:lnTo>
                      <a:lnTo>
                        <a:pt x="1743" y="1645"/>
                      </a:lnTo>
                      <a:lnTo>
                        <a:pt x="1763" y="1615"/>
                      </a:lnTo>
                      <a:lnTo>
                        <a:pt x="1783" y="1584"/>
                      </a:lnTo>
                      <a:lnTo>
                        <a:pt x="1802" y="1551"/>
                      </a:lnTo>
                      <a:lnTo>
                        <a:pt x="1820" y="1518"/>
                      </a:lnTo>
                      <a:lnTo>
                        <a:pt x="1836" y="1486"/>
                      </a:lnTo>
                      <a:lnTo>
                        <a:pt x="1853" y="1451"/>
                      </a:lnTo>
                      <a:lnTo>
                        <a:pt x="1866" y="1416"/>
                      </a:lnTo>
                      <a:lnTo>
                        <a:pt x="1878" y="1381"/>
                      </a:lnTo>
                      <a:lnTo>
                        <a:pt x="1891" y="1345"/>
                      </a:lnTo>
                      <a:lnTo>
                        <a:pt x="1902" y="1308"/>
                      </a:lnTo>
                      <a:lnTo>
                        <a:pt x="1911" y="1271"/>
                      </a:lnTo>
                      <a:lnTo>
                        <a:pt x="1919" y="1235"/>
                      </a:lnTo>
                      <a:lnTo>
                        <a:pt x="1924" y="1196"/>
                      </a:lnTo>
                      <a:lnTo>
                        <a:pt x="1930" y="1158"/>
                      </a:lnTo>
                      <a:lnTo>
                        <a:pt x="1933" y="1120"/>
                      </a:lnTo>
                      <a:lnTo>
                        <a:pt x="1935" y="1079"/>
                      </a:lnTo>
                      <a:lnTo>
                        <a:pt x="1937" y="1041"/>
                      </a:lnTo>
                      <a:lnTo>
                        <a:pt x="1937" y="1041"/>
                      </a:lnTo>
                      <a:lnTo>
                        <a:pt x="1935" y="986"/>
                      </a:lnTo>
                      <a:lnTo>
                        <a:pt x="1931" y="933"/>
                      </a:lnTo>
                      <a:lnTo>
                        <a:pt x="1924" y="882"/>
                      </a:lnTo>
                      <a:lnTo>
                        <a:pt x="1915" y="830"/>
                      </a:lnTo>
                      <a:lnTo>
                        <a:pt x="1904" y="781"/>
                      </a:lnTo>
                      <a:lnTo>
                        <a:pt x="1889" y="732"/>
                      </a:lnTo>
                      <a:lnTo>
                        <a:pt x="1873" y="682"/>
                      </a:lnTo>
                      <a:lnTo>
                        <a:pt x="1855" y="635"/>
                      </a:lnTo>
                      <a:lnTo>
                        <a:pt x="1834" y="589"/>
                      </a:lnTo>
                      <a:lnTo>
                        <a:pt x="1811" y="545"/>
                      </a:lnTo>
                      <a:lnTo>
                        <a:pt x="1787" y="501"/>
                      </a:lnTo>
                      <a:lnTo>
                        <a:pt x="1759" y="459"/>
                      </a:lnTo>
                      <a:lnTo>
                        <a:pt x="1730" y="419"/>
                      </a:lnTo>
                      <a:lnTo>
                        <a:pt x="1699" y="379"/>
                      </a:lnTo>
                      <a:lnTo>
                        <a:pt x="1666" y="340"/>
                      </a:lnTo>
                      <a:lnTo>
                        <a:pt x="1631" y="305"/>
                      </a:lnTo>
                      <a:lnTo>
                        <a:pt x="1597" y="271"/>
                      </a:lnTo>
                      <a:lnTo>
                        <a:pt x="1558" y="238"/>
                      </a:lnTo>
                      <a:lnTo>
                        <a:pt x="1520" y="207"/>
                      </a:lnTo>
                      <a:lnTo>
                        <a:pt x="1478" y="177"/>
                      </a:lnTo>
                      <a:lnTo>
                        <a:pt x="1436" y="152"/>
                      </a:lnTo>
                      <a:lnTo>
                        <a:pt x="1392" y="126"/>
                      </a:lnTo>
                      <a:lnTo>
                        <a:pt x="1348" y="102"/>
                      </a:lnTo>
                      <a:lnTo>
                        <a:pt x="1302" y="82"/>
                      </a:lnTo>
                      <a:lnTo>
                        <a:pt x="1255" y="64"/>
                      </a:lnTo>
                      <a:lnTo>
                        <a:pt x="1207" y="47"/>
                      </a:lnTo>
                      <a:lnTo>
                        <a:pt x="1158" y="33"/>
                      </a:lnTo>
                      <a:lnTo>
                        <a:pt x="1106" y="22"/>
                      </a:lnTo>
                      <a:lnTo>
                        <a:pt x="1055" y="13"/>
                      </a:lnTo>
                      <a:lnTo>
                        <a:pt x="1004" y="5"/>
                      </a:lnTo>
                      <a:lnTo>
                        <a:pt x="951" y="2"/>
                      </a:lnTo>
                      <a:lnTo>
                        <a:pt x="898" y="0"/>
                      </a:lnTo>
                      <a:lnTo>
                        <a:pt x="898" y="0"/>
                      </a:lnTo>
                      <a:lnTo>
                        <a:pt x="861" y="2"/>
                      </a:lnTo>
                      <a:lnTo>
                        <a:pt x="826" y="3"/>
                      </a:lnTo>
                      <a:lnTo>
                        <a:pt x="790" y="5"/>
                      </a:lnTo>
                      <a:lnTo>
                        <a:pt x="755" y="9"/>
                      </a:lnTo>
                      <a:lnTo>
                        <a:pt x="722" y="14"/>
                      </a:lnTo>
                      <a:lnTo>
                        <a:pt x="687" y="22"/>
                      </a:lnTo>
                      <a:lnTo>
                        <a:pt x="654" y="29"/>
                      </a:lnTo>
                      <a:lnTo>
                        <a:pt x="622" y="38"/>
                      </a:lnTo>
                      <a:lnTo>
                        <a:pt x="589" y="47"/>
                      </a:lnTo>
                      <a:lnTo>
                        <a:pt x="556" y="58"/>
                      </a:lnTo>
                      <a:lnTo>
                        <a:pt x="525" y="69"/>
                      </a:lnTo>
                      <a:lnTo>
                        <a:pt x="493" y="82"/>
                      </a:lnTo>
                      <a:lnTo>
                        <a:pt x="462" y="95"/>
                      </a:lnTo>
                      <a:lnTo>
                        <a:pt x="431" y="110"/>
                      </a:lnTo>
                      <a:lnTo>
                        <a:pt x="373" y="143"/>
                      </a:lnTo>
                      <a:lnTo>
                        <a:pt x="316" y="177"/>
                      </a:lnTo>
                      <a:lnTo>
                        <a:pt x="263" y="218"/>
                      </a:lnTo>
                      <a:lnTo>
                        <a:pt x="210" y="260"/>
                      </a:lnTo>
                      <a:lnTo>
                        <a:pt x="162" y="305"/>
                      </a:lnTo>
                      <a:lnTo>
                        <a:pt x="117" y="353"/>
                      </a:lnTo>
                      <a:lnTo>
                        <a:pt x="75" y="404"/>
                      </a:lnTo>
                      <a:lnTo>
                        <a:pt x="36" y="459"/>
                      </a:lnTo>
                      <a:lnTo>
                        <a:pt x="0" y="514"/>
                      </a:lnTo>
                      <a:lnTo>
                        <a:pt x="0" y="514"/>
                      </a:lnTo>
                      <a:lnTo>
                        <a:pt x="10" y="510"/>
                      </a:lnTo>
                      <a:lnTo>
                        <a:pt x="10" y="510"/>
                      </a:lnTo>
                      <a:lnTo>
                        <a:pt x="45" y="457"/>
                      </a:lnTo>
                      <a:lnTo>
                        <a:pt x="84" y="406"/>
                      </a:lnTo>
                      <a:lnTo>
                        <a:pt x="124" y="357"/>
                      </a:lnTo>
                      <a:lnTo>
                        <a:pt x="168" y="311"/>
                      </a:lnTo>
                      <a:lnTo>
                        <a:pt x="168" y="3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8" name="Freeform 328"/>
                <p:cNvSpPr>
                  <a:spLocks/>
                </p:cNvSpPr>
                <p:nvPr/>
              </p:nvSpPr>
              <p:spPr bwMode="auto">
                <a:xfrm>
                  <a:off x="2714" y="860"/>
                  <a:ext cx="183" cy="975"/>
                </a:xfrm>
                <a:custGeom>
                  <a:avLst/>
                  <a:gdLst/>
                  <a:ahLst/>
                  <a:cxnLst>
                    <a:cxn ang="0">
                      <a:pos x="7" y="527"/>
                    </a:cxn>
                    <a:cxn ang="0">
                      <a:pos x="7" y="527"/>
                    </a:cxn>
                    <a:cxn ang="0">
                      <a:pos x="9" y="488"/>
                    </a:cxn>
                    <a:cxn ang="0">
                      <a:pos x="11" y="454"/>
                    </a:cxn>
                    <a:cxn ang="0">
                      <a:pos x="15" y="417"/>
                    </a:cxn>
                    <a:cxn ang="0">
                      <a:pos x="20" y="382"/>
                    </a:cxn>
                    <a:cxn ang="0">
                      <a:pos x="26" y="346"/>
                    </a:cxn>
                    <a:cxn ang="0">
                      <a:pos x="35" y="313"/>
                    </a:cxn>
                    <a:cxn ang="0">
                      <a:pos x="44" y="278"/>
                    </a:cxn>
                    <a:cxn ang="0">
                      <a:pos x="55" y="245"/>
                    </a:cxn>
                    <a:cxn ang="0">
                      <a:pos x="66" y="212"/>
                    </a:cxn>
                    <a:cxn ang="0">
                      <a:pos x="79" y="179"/>
                    </a:cxn>
                    <a:cxn ang="0">
                      <a:pos x="93" y="148"/>
                    </a:cxn>
                    <a:cxn ang="0">
                      <a:pos x="110" y="117"/>
                    </a:cxn>
                    <a:cxn ang="0">
                      <a:pos x="126" y="88"/>
                    </a:cxn>
                    <a:cxn ang="0">
                      <a:pos x="144" y="59"/>
                    </a:cxn>
                    <a:cxn ang="0">
                      <a:pos x="163" y="29"/>
                    </a:cxn>
                    <a:cxn ang="0">
                      <a:pos x="183" y="2"/>
                    </a:cxn>
                    <a:cxn ang="0">
                      <a:pos x="183" y="2"/>
                    </a:cxn>
                    <a:cxn ang="0">
                      <a:pos x="176" y="0"/>
                    </a:cxn>
                    <a:cxn ang="0">
                      <a:pos x="176" y="0"/>
                    </a:cxn>
                    <a:cxn ang="0">
                      <a:pos x="155" y="27"/>
                    </a:cxn>
                    <a:cxn ang="0">
                      <a:pos x="135" y="57"/>
                    </a:cxn>
                    <a:cxn ang="0">
                      <a:pos x="119" y="86"/>
                    </a:cxn>
                    <a:cxn ang="0">
                      <a:pos x="102" y="117"/>
                    </a:cxn>
                    <a:cxn ang="0">
                      <a:pos x="86" y="146"/>
                    </a:cxn>
                    <a:cxn ang="0">
                      <a:pos x="71" y="179"/>
                    </a:cxn>
                    <a:cxn ang="0">
                      <a:pos x="59" y="210"/>
                    </a:cxn>
                    <a:cxn ang="0">
                      <a:pos x="48" y="243"/>
                    </a:cxn>
                    <a:cxn ang="0">
                      <a:pos x="37" y="278"/>
                    </a:cxn>
                    <a:cxn ang="0">
                      <a:pos x="27" y="311"/>
                    </a:cxn>
                    <a:cxn ang="0">
                      <a:pos x="18" y="346"/>
                    </a:cxn>
                    <a:cxn ang="0">
                      <a:pos x="13" y="381"/>
                    </a:cxn>
                    <a:cxn ang="0">
                      <a:pos x="7" y="417"/>
                    </a:cxn>
                    <a:cxn ang="0">
                      <a:pos x="4" y="452"/>
                    </a:cxn>
                    <a:cxn ang="0">
                      <a:pos x="2" y="488"/>
                    </a:cxn>
                    <a:cxn ang="0">
                      <a:pos x="0" y="527"/>
                    </a:cxn>
                    <a:cxn ang="0">
                      <a:pos x="0" y="527"/>
                    </a:cxn>
                    <a:cxn ang="0">
                      <a:pos x="2" y="587"/>
                    </a:cxn>
                    <a:cxn ang="0">
                      <a:pos x="9" y="648"/>
                    </a:cxn>
                    <a:cxn ang="0">
                      <a:pos x="18" y="706"/>
                    </a:cxn>
                    <a:cxn ang="0">
                      <a:pos x="33" y="763"/>
                    </a:cxn>
                    <a:cxn ang="0">
                      <a:pos x="51" y="820"/>
                    </a:cxn>
                    <a:cxn ang="0">
                      <a:pos x="71" y="873"/>
                    </a:cxn>
                    <a:cxn ang="0">
                      <a:pos x="97" y="926"/>
                    </a:cxn>
                    <a:cxn ang="0">
                      <a:pos x="124" y="975"/>
                    </a:cxn>
                    <a:cxn ang="0">
                      <a:pos x="124" y="975"/>
                    </a:cxn>
                    <a:cxn ang="0">
                      <a:pos x="132" y="975"/>
                    </a:cxn>
                    <a:cxn ang="0">
                      <a:pos x="132" y="975"/>
                    </a:cxn>
                    <a:cxn ang="0">
                      <a:pos x="104" y="926"/>
                    </a:cxn>
                    <a:cxn ang="0">
                      <a:pos x="79" y="873"/>
                    </a:cxn>
                    <a:cxn ang="0">
                      <a:pos x="59" y="818"/>
                    </a:cxn>
                    <a:cxn ang="0">
                      <a:pos x="40" y="763"/>
                    </a:cxn>
                    <a:cxn ang="0">
                      <a:pos x="26" y="706"/>
                    </a:cxn>
                    <a:cxn ang="0">
                      <a:pos x="16" y="648"/>
                    </a:cxn>
                    <a:cxn ang="0">
                      <a:pos x="9" y="587"/>
                    </a:cxn>
                    <a:cxn ang="0">
                      <a:pos x="7" y="527"/>
                    </a:cxn>
                    <a:cxn ang="0">
                      <a:pos x="7" y="527"/>
                    </a:cxn>
                  </a:cxnLst>
                  <a:rect l="0" t="0" r="r" b="b"/>
                  <a:pathLst>
                    <a:path w="183" h="975">
                      <a:moveTo>
                        <a:pt x="7" y="527"/>
                      </a:moveTo>
                      <a:lnTo>
                        <a:pt x="7" y="527"/>
                      </a:lnTo>
                      <a:lnTo>
                        <a:pt x="9" y="488"/>
                      </a:lnTo>
                      <a:lnTo>
                        <a:pt x="11" y="454"/>
                      </a:lnTo>
                      <a:lnTo>
                        <a:pt x="15" y="417"/>
                      </a:lnTo>
                      <a:lnTo>
                        <a:pt x="20" y="382"/>
                      </a:lnTo>
                      <a:lnTo>
                        <a:pt x="26" y="346"/>
                      </a:lnTo>
                      <a:lnTo>
                        <a:pt x="35" y="313"/>
                      </a:lnTo>
                      <a:lnTo>
                        <a:pt x="44" y="278"/>
                      </a:lnTo>
                      <a:lnTo>
                        <a:pt x="55" y="245"/>
                      </a:lnTo>
                      <a:lnTo>
                        <a:pt x="66" y="212"/>
                      </a:lnTo>
                      <a:lnTo>
                        <a:pt x="79" y="179"/>
                      </a:lnTo>
                      <a:lnTo>
                        <a:pt x="93" y="148"/>
                      </a:lnTo>
                      <a:lnTo>
                        <a:pt x="110" y="117"/>
                      </a:lnTo>
                      <a:lnTo>
                        <a:pt x="126" y="88"/>
                      </a:lnTo>
                      <a:lnTo>
                        <a:pt x="144" y="59"/>
                      </a:lnTo>
                      <a:lnTo>
                        <a:pt x="163" y="29"/>
                      </a:lnTo>
                      <a:lnTo>
                        <a:pt x="183" y="2"/>
                      </a:lnTo>
                      <a:lnTo>
                        <a:pt x="183" y="2"/>
                      </a:lnTo>
                      <a:lnTo>
                        <a:pt x="176" y="0"/>
                      </a:lnTo>
                      <a:lnTo>
                        <a:pt x="176" y="0"/>
                      </a:lnTo>
                      <a:lnTo>
                        <a:pt x="155" y="27"/>
                      </a:lnTo>
                      <a:lnTo>
                        <a:pt x="135" y="57"/>
                      </a:lnTo>
                      <a:lnTo>
                        <a:pt x="119" y="86"/>
                      </a:lnTo>
                      <a:lnTo>
                        <a:pt x="102" y="117"/>
                      </a:lnTo>
                      <a:lnTo>
                        <a:pt x="86" y="146"/>
                      </a:lnTo>
                      <a:lnTo>
                        <a:pt x="71" y="179"/>
                      </a:lnTo>
                      <a:lnTo>
                        <a:pt x="59" y="210"/>
                      </a:lnTo>
                      <a:lnTo>
                        <a:pt x="48" y="243"/>
                      </a:lnTo>
                      <a:lnTo>
                        <a:pt x="37" y="278"/>
                      </a:lnTo>
                      <a:lnTo>
                        <a:pt x="27" y="311"/>
                      </a:lnTo>
                      <a:lnTo>
                        <a:pt x="18" y="346"/>
                      </a:lnTo>
                      <a:lnTo>
                        <a:pt x="13" y="381"/>
                      </a:lnTo>
                      <a:lnTo>
                        <a:pt x="7" y="417"/>
                      </a:lnTo>
                      <a:lnTo>
                        <a:pt x="4" y="452"/>
                      </a:lnTo>
                      <a:lnTo>
                        <a:pt x="2" y="488"/>
                      </a:lnTo>
                      <a:lnTo>
                        <a:pt x="0" y="527"/>
                      </a:lnTo>
                      <a:lnTo>
                        <a:pt x="0" y="527"/>
                      </a:lnTo>
                      <a:lnTo>
                        <a:pt x="2" y="587"/>
                      </a:lnTo>
                      <a:lnTo>
                        <a:pt x="9" y="648"/>
                      </a:lnTo>
                      <a:lnTo>
                        <a:pt x="18" y="706"/>
                      </a:lnTo>
                      <a:lnTo>
                        <a:pt x="33" y="763"/>
                      </a:lnTo>
                      <a:lnTo>
                        <a:pt x="51" y="820"/>
                      </a:lnTo>
                      <a:lnTo>
                        <a:pt x="71" y="873"/>
                      </a:lnTo>
                      <a:lnTo>
                        <a:pt x="97" y="926"/>
                      </a:lnTo>
                      <a:lnTo>
                        <a:pt x="124" y="975"/>
                      </a:lnTo>
                      <a:lnTo>
                        <a:pt x="124" y="975"/>
                      </a:lnTo>
                      <a:lnTo>
                        <a:pt x="132" y="975"/>
                      </a:lnTo>
                      <a:lnTo>
                        <a:pt x="132" y="975"/>
                      </a:lnTo>
                      <a:lnTo>
                        <a:pt x="104" y="926"/>
                      </a:lnTo>
                      <a:lnTo>
                        <a:pt x="79" y="873"/>
                      </a:lnTo>
                      <a:lnTo>
                        <a:pt x="59" y="818"/>
                      </a:lnTo>
                      <a:lnTo>
                        <a:pt x="40" y="763"/>
                      </a:lnTo>
                      <a:lnTo>
                        <a:pt x="26" y="706"/>
                      </a:lnTo>
                      <a:lnTo>
                        <a:pt x="16" y="648"/>
                      </a:lnTo>
                      <a:lnTo>
                        <a:pt x="9" y="587"/>
                      </a:lnTo>
                      <a:lnTo>
                        <a:pt x="7" y="527"/>
                      </a:lnTo>
                      <a:lnTo>
                        <a:pt x="7" y="52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9" name="Freeform 329"/>
                <p:cNvSpPr>
                  <a:spLocks/>
                </p:cNvSpPr>
                <p:nvPr/>
              </p:nvSpPr>
              <p:spPr bwMode="auto">
                <a:xfrm>
                  <a:off x="3468" y="2333"/>
                  <a:ext cx="539" cy="93"/>
                </a:xfrm>
                <a:custGeom>
                  <a:avLst/>
                  <a:gdLst/>
                  <a:ahLst/>
                  <a:cxnLst>
                    <a:cxn ang="0">
                      <a:pos x="128" y="86"/>
                    </a:cxn>
                    <a:cxn ang="0">
                      <a:pos x="128" y="86"/>
                    </a:cxn>
                    <a:cxn ang="0">
                      <a:pos x="62" y="84"/>
                    </a:cxn>
                    <a:cxn ang="0">
                      <a:pos x="0" y="77"/>
                    </a:cxn>
                    <a:cxn ang="0">
                      <a:pos x="0" y="77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62" y="91"/>
                    </a:cxn>
                    <a:cxn ang="0">
                      <a:pos x="128" y="93"/>
                    </a:cxn>
                    <a:cxn ang="0">
                      <a:pos x="128" y="93"/>
                    </a:cxn>
                    <a:cxn ang="0">
                      <a:pos x="181" y="91"/>
                    </a:cxn>
                    <a:cxn ang="0">
                      <a:pos x="236" y="88"/>
                    </a:cxn>
                    <a:cxn ang="0">
                      <a:pos x="289" y="80"/>
                    </a:cxn>
                    <a:cxn ang="0">
                      <a:pos x="340" y="71"/>
                    </a:cxn>
                    <a:cxn ang="0">
                      <a:pos x="391" y="58"/>
                    </a:cxn>
                    <a:cxn ang="0">
                      <a:pos x="441" y="44"/>
                    </a:cxn>
                    <a:cxn ang="0">
                      <a:pos x="490" y="27"/>
                    </a:cxn>
                    <a:cxn ang="0">
                      <a:pos x="538" y="9"/>
                    </a:cxn>
                    <a:cxn ang="0">
                      <a:pos x="538" y="9"/>
                    </a:cxn>
                    <a:cxn ang="0">
                      <a:pos x="539" y="0"/>
                    </a:cxn>
                    <a:cxn ang="0">
                      <a:pos x="539" y="0"/>
                    </a:cxn>
                    <a:cxn ang="0">
                      <a:pos x="490" y="20"/>
                    </a:cxn>
                    <a:cxn ang="0">
                      <a:pos x="442" y="36"/>
                    </a:cxn>
                    <a:cxn ang="0">
                      <a:pos x="391" y="51"/>
                    </a:cxn>
                    <a:cxn ang="0">
                      <a:pos x="340" y="64"/>
                    </a:cxn>
                    <a:cxn ang="0">
                      <a:pos x="289" y="73"/>
                    </a:cxn>
                    <a:cxn ang="0">
                      <a:pos x="236" y="80"/>
                    </a:cxn>
                    <a:cxn ang="0">
                      <a:pos x="181" y="84"/>
                    </a:cxn>
                    <a:cxn ang="0">
                      <a:pos x="128" y="86"/>
                    </a:cxn>
                    <a:cxn ang="0">
                      <a:pos x="128" y="86"/>
                    </a:cxn>
                  </a:cxnLst>
                  <a:rect l="0" t="0" r="r" b="b"/>
                  <a:pathLst>
                    <a:path w="539" h="93">
                      <a:moveTo>
                        <a:pt x="128" y="86"/>
                      </a:moveTo>
                      <a:lnTo>
                        <a:pt x="128" y="86"/>
                      </a:lnTo>
                      <a:lnTo>
                        <a:pt x="62" y="84"/>
                      </a:lnTo>
                      <a:lnTo>
                        <a:pt x="0" y="77"/>
                      </a:lnTo>
                      <a:lnTo>
                        <a:pt x="0" y="77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62" y="91"/>
                      </a:lnTo>
                      <a:lnTo>
                        <a:pt x="128" y="93"/>
                      </a:lnTo>
                      <a:lnTo>
                        <a:pt x="128" y="93"/>
                      </a:lnTo>
                      <a:lnTo>
                        <a:pt x="181" y="91"/>
                      </a:lnTo>
                      <a:lnTo>
                        <a:pt x="236" y="88"/>
                      </a:lnTo>
                      <a:lnTo>
                        <a:pt x="289" y="80"/>
                      </a:lnTo>
                      <a:lnTo>
                        <a:pt x="340" y="71"/>
                      </a:lnTo>
                      <a:lnTo>
                        <a:pt x="391" y="58"/>
                      </a:lnTo>
                      <a:lnTo>
                        <a:pt x="441" y="44"/>
                      </a:lnTo>
                      <a:lnTo>
                        <a:pt x="490" y="27"/>
                      </a:lnTo>
                      <a:lnTo>
                        <a:pt x="538" y="9"/>
                      </a:lnTo>
                      <a:lnTo>
                        <a:pt x="538" y="9"/>
                      </a:lnTo>
                      <a:lnTo>
                        <a:pt x="539" y="0"/>
                      </a:lnTo>
                      <a:lnTo>
                        <a:pt x="539" y="0"/>
                      </a:lnTo>
                      <a:lnTo>
                        <a:pt x="490" y="20"/>
                      </a:lnTo>
                      <a:lnTo>
                        <a:pt x="442" y="36"/>
                      </a:lnTo>
                      <a:lnTo>
                        <a:pt x="391" y="51"/>
                      </a:lnTo>
                      <a:lnTo>
                        <a:pt x="340" y="64"/>
                      </a:lnTo>
                      <a:lnTo>
                        <a:pt x="289" y="73"/>
                      </a:lnTo>
                      <a:lnTo>
                        <a:pt x="236" y="80"/>
                      </a:lnTo>
                      <a:lnTo>
                        <a:pt x="181" y="84"/>
                      </a:lnTo>
                      <a:lnTo>
                        <a:pt x="128" y="86"/>
                      </a:lnTo>
                      <a:lnTo>
                        <a:pt x="128" y="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0" name="Freeform 330"/>
                <p:cNvSpPr>
                  <a:spLocks/>
                </p:cNvSpPr>
                <p:nvPr/>
              </p:nvSpPr>
              <p:spPr bwMode="auto">
                <a:xfrm>
                  <a:off x="2846" y="1848"/>
                  <a:ext cx="291" cy="289"/>
                </a:xfrm>
                <a:custGeom>
                  <a:avLst/>
                  <a:gdLst/>
                  <a:ahLst/>
                  <a:cxnLst>
                    <a:cxn ang="0">
                      <a:pos x="131" y="156"/>
                    </a:cxn>
                    <a:cxn ang="0">
                      <a:pos x="131" y="156"/>
                    </a:cxn>
                    <a:cxn ang="0">
                      <a:pos x="98" y="119"/>
                    </a:cxn>
                    <a:cxn ang="0">
                      <a:pos x="66" y="81"/>
                    </a:cxn>
                    <a:cxn ang="0">
                      <a:pos x="36" y="4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9" y="44"/>
                    </a:cxn>
                    <a:cxn ang="0">
                      <a:pos x="60" y="86"/>
                    </a:cxn>
                    <a:cxn ang="0">
                      <a:pos x="93" y="124"/>
                    </a:cxn>
                    <a:cxn ang="0">
                      <a:pos x="128" y="161"/>
                    </a:cxn>
                    <a:cxn ang="0">
                      <a:pos x="164" y="198"/>
                    </a:cxn>
                    <a:cxn ang="0">
                      <a:pos x="205" y="231"/>
                    </a:cxn>
                    <a:cxn ang="0">
                      <a:pos x="245" y="260"/>
                    </a:cxn>
                    <a:cxn ang="0">
                      <a:pos x="289" y="289"/>
                    </a:cxn>
                    <a:cxn ang="0">
                      <a:pos x="289" y="289"/>
                    </a:cxn>
                    <a:cxn ang="0">
                      <a:pos x="291" y="282"/>
                    </a:cxn>
                    <a:cxn ang="0">
                      <a:pos x="291" y="282"/>
                    </a:cxn>
                    <a:cxn ang="0">
                      <a:pos x="248" y="254"/>
                    </a:cxn>
                    <a:cxn ang="0">
                      <a:pos x="208" y="223"/>
                    </a:cxn>
                    <a:cxn ang="0">
                      <a:pos x="168" y="190"/>
                    </a:cxn>
                    <a:cxn ang="0">
                      <a:pos x="131" y="156"/>
                    </a:cxn>
                    <a:cxn ang="0">
                      <a:pos x="131" y="156"/>
                    </a:cxn>
                  </a:cxnLst>
                  <a:rect l="0" t="0" r="r" b="b"/>
                  <a:pathLst>
                    <a:path w="291" h="289">
                      <a:moveTo>
                        <a:pt x="131" y="156"/>
                      </a:moveTo>
                      <a:lnTo>
                        <a:pt x="131" y="156"/>
                      </a:lnTo>
                      <a:lnTo>
                        <a:pt x="98" y="119"/>
                      </a:lnTo>
                      <a:lnTo>
                        <a:pt x="66" y="81"/>
                      </a:lnTo>
                      <a:lnTo>
                        <a:pt x="36" y="4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9" y="44"/>
                      </a:lnTo>
                      <a:lnTo>
                        <a:pt x="60" y="86"/>
                      </a:lnTo>
                      <a:lnTo>
                        <a:pt x="93" y="124"/>
                      </a:lnTo>
                      <a:lnTo>
                        <a:pt x="128" y="161"/>
                      </a:lnTo>
                      <a:lnTo>
                        <a:pt x="164" y="198"/>
                      </a:lnTo>
                      <a:lnTo>
                        <a:pt x="205" y="231"/>
                      </a:lnTo>
                      <a:lnTo>
                        <a:pt x="245" y="260"/>
                      </a:lnTo>
                      <a:lnTo>
                        <a:pt x="289" y="289"/>
                      </a:lnTo>
                      <a:lnTo>
                        <a:pt x="289" y="289"/>
                      </a:lnTo>
                      <a:lnTo>
                        <a:pt x="291" y="282"/>
                      </a:lnTo>
                      <a:lnTo>
                        <a:pt x="291" y="282"/>
                      </a:lnTo>
                      <a:lnTo>
                        <a:pt x="248" y="254"/>
                      </a:lnTo>
                      <a:lnTo>
                        <a:pt x="208" y="223"/>
                      </a:lnTo>
                      <a:lnTo>
                        <a:pt x="168" y="190"/>
                      </a:lnTo>
                      <a:lnTo>
                        <a:pt x="131" y="156"/>
                      </a:lnTo>
                      <a:lnTo>
                        <a:pt x="131" y="1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1" name="Freeform 331"/>
                <p:cNvSpPr>
                  <a:spLocks/>
                </p:cNvSpPr>
                <p:nvPr/>
              </p:nvSpPr>
              <p:spPr bwMode="auto">
                <a:xfrm>
                  <a:off x="3188" y="1771"/>
                  <a:ext cx="18" cy="20"/>
                </a:xfrm>
                <a:custGeom>
                  <a:avLst/>
                  <a:gdLst/>
                  <a:ahLst/>
                  <a:cxnLst>
                    <a:cxn ang="0">
                      <a:pos x="18" y="20"/>
                    </a:cxn>
                    <a:cxn ang="0">
                      <a:pos x="18" y="20"/>
                    </a:cxn>
                    <a:cxn ang="0">
                      <a:pos x="18" y="11"/>
                    </a:cxn>
                    <a:cxn ang="0">
                      <a:pos x="18" y="11"/>
                    </a:cxn>
                    <a:cxn ang="0">
                      <a:pos x="14" y="7"/>
                    </a:cxn>
                    <a:cxn ang="0">
                      <a:pos x="14" y="7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8" y="20"/>
                    </a:cxn>
                    <a:cxn ang="0">
                      <a:pos x="18" y="20"/>
                    </a:cxn>
                  </a:cxnLst>
                  <a:rect l="0" t="0" r="r" b="b"/>
                  <a:pathLst>
                    <a:path w="18" h="20">
                      <a:moveTo>
                        <a:pt x="18" y="20"/>
                      </a:moveTo>
                      <a:lnTo>
                        <a:pt x="18" y="20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4" y="7"/>
                      </a:lnTo>
                      <a:lnTo>
                        <a:pt x="14" y="7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8" y="20"/>
                      </a:lnTo>
                      <a:lnTo>
                        <a:pt x="18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2" name="Freeform 332"/>
                <p:cNvSpPr>
                  <a:spLocks/>
                </p:cNvSpPr>
                <p:nvPr/>
              </p:nvSpPr>
              <p:spPr bwMode="auto">
                <a:xfrm>
                  <a:off x="3146" y="2137"/>
                  <a:ext cx="318" cy="119"/>
                </a:xfrm>
                <a:custGeom>
                  <a:avLst/>
                  <a:gdLst/>
                  <a:ahLst/>
                  <a:cxnLst>
                    <a:cxn ang="0">
                      <a:pos x="318" y="112"/>
                    </a:cxn>
                    <a:cxn ang="0">
                      <a:pos x="318" y="112"/>
                    </a:cxn>
                    <a:cxn ang="0">
                      <a:pos x="276" y="104"/>
                    </a:cxn>
                    <a:cxn ang="0">
                      <a:pos x="234" y="95"/>
                    </a:cxn>
                    <a:cxn ang="0">
                      <a:pos x="194" y="84"/>
                    </a:cxn>
                    <a:cxn ang="0">
                      <a:pos x="153" y="71"/>
                    </a:cxn>
                    <a:cxn ang="0">
                      <a:pos x="115" y="55"/>
                    </a:cxn>
                    <a:cxn ang="0">
                      <a:pos x="77" y="39"/>
                    </a:cxn>
                    <a:cxn ang="0">
                      <a:pos x="38" y="2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36" y="28"/>
                    </a:cxn>
                    <a:cxn ang="0">
                      <a:pos x="73" y="46"/>
                    </a:cxn>
                    <a:cxn ang="0">
                      <a:pos x="113" y="62"/>
                    </a:cxn>
                    <a:cxn ang="0">
                      <a:pos x="152" y="79"/>
                    </a:cxn>
                    <a:cxn ang="0">
                      <a:pos x="192" y="92"/>
                    </a:cxn>
                    <a:cxn ang="0">
                      <a:pos x="234" y="103"/>
                    </a:cxn>
                    <a:cxn ang="0">
                      <a:pos x="276" y="112"/>
                    </a:cxn>
                    <a:cxn ang="0">
                      <a:pos x="318" y="119"/>
                    </a:cxn>
                    <a:cxn ang="0">
                      <a:pos x="318" y="119"/>
                    </a:cxn>
                    <a:cxn ang="0">
                      <a:pos x="318" y="112"/>
                    </a:cxn>
                    <a:cxn ang="0">
                      <a:pos x="318" y="112"/>
                    </a:cxn>
                  </a:cxnLst>
                  <a:rect l="0" t="0" r="r" b="b"/>
                  <a:pathLst>
                    <a:path w="318" h="119">
                      <a:moveTo>
                        <a:pt x="318" y="112"/>
                      </a:moveTo>
                      <a:lnTo>
                        <a:pt x="318" y="112"/>
                      </a:lnTo>
                      <a:lnTo>
                        <a:pt x="276" y="104"/>
                      </a:lnTo>
                      <a:lnTo>
                        <a:pt x="234" y="95"/>
                      </a:lnTo>
                      <a:lnTo>
                        <a:pt x="194" y="84"/>
                      </a:lnTo>
                      <a:lnTo>
                        <a:pt x="153" y="71"/>
                      </a:lnTo>
                      <a:lnTo>
                        <a:pt x="115" y="55"/>
                      </a:lnTo>
                      <a:lnTo>
                        <a:pt x="77" y="39"/>
                      </a:lnTo>
                      <a:lnTo>
                        <a:pt x="38" y="2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36" y="28"/>
                      </a:lnTo>
                      <a:lnTo>
                        <a:pt x="73" y="46"/>
                      </a:lnTo>
                      <a:lnTo>
                        <a:pt x="113" y="62"/>
                      </a:lnTo>
                      <a:lnTo>
                        <a:pt x="152" y="79"/>
                      </a:lnTo>
                      <a:lnTo>
                        <a:pt x="192" y="92"/>
                      </a:lnTo>
                      <a:lnTo>
                        <a:pt x="234" y="103"/>
                      </a:lnTo>
                      <a:lnTo>
                        <a:pt x="276" y="112"/>
                      </a:lnTo>
                      <a:lnTo>
                        <a:pt x="318" y="119"/>
                      </a:lnTo>
                      <a:lnTo>
                        <a:pt x="318" y="119"/>
                      </a:lnTo>
                      <a:lnTo>
                        <a:pt x="318" y="112"/>
                      </a:lnTo>
                      <a:lnTo>
                        <a:pt x="318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3" name="Freeform 333"/>
                <p:cNvSpPr>
                  <a:spLocks/>
                </p:cNvSpPr>
                <p:nvPr/>
              </p:nvSpPr>
              <p:spPr bwMode="auto">
                <a:xfrm>
                  <a:off x="2807" y="426"/>
                  <a:ext cx="1747" cy="1821"/>
                </a:xfrm>
                <a:custGeom>
                  <a:avLst/>
                  <a:gdLst/>
                  <a:ahLst/>
                  <a:cxnLst>
                    <a:cxn ang="0">
                      <a:pos x="33" y="377"/>
                    </a:cxn>
                    <a:cxn ang="0">
                      <a:pos x="114" y="286"/>
                    </a:cxn>
                    <a:cxn ang="0">
                      <a:pos x="181" y="225"/>
                    </a:cxn>
                    <a:cxn ang="0">
                      <a:pos x="295" y="145"/>
                    </a:cxn>
                    <a:cxn ang="0">
                      <a:pos x="417" y="83"/>
                    </a:cxn>
                    <a:cxn ang="0">
                      <a:pos x="549" y="37"/>
                    </a:cxn>
                    <a:cxn ang="0">
                      <a:pos x="690" y="11"/>
                    </a:cxn>
                    <a:cxn ang="0">
                      <a:pos x="789" y="8"/>
                    </a:cxn>
                    <a:cxn ang="0">
                      <a:pos x="933" y="19"/>
                    </a:cxn>
                    <a:cxn ang="0">
                      <a:pos x="1070" y="50"/>
                    </a:cxn>
                    <a:cxn ang="0">
                      <a:pos x="1200" y="101"/>
                    </a:cxn>
                    <a:cxn ang="0">
                      <a:pos x="1321" y="170"/>
                    </a:cxn>
                    <a:cxn ang="0">
                      <a:pos x="1429" y="255"/>
                    </a:cxn>
                    <a:cxn ang="0">
                      <a:pos x="1493" y="319"/>
                    </a:cxn>
                    <a:cxn ang="0">
                      <a:pos x="1577" y="427"/>
                    </a:cxn>
                    <a:cxn ang="0">
                      <a:pos x="1647" y="547"/>
                    </a:cxn>
                    <a:cxn ang="0">
                      <a:pos x="1698" y="677"/>
                    </a:cxn>
                    <a:cxn ang="0">
                      <a:pos x="1729" y="815"/>
                    </a:cxn>
                    <a:cxn ang="0">
                      <a:pos x="1740" y="961"/>
                    </a:cxn>
                    <a:cxn ang="0">
                      <a:pos x="1736" y="1058"/>
                    </a:cxn>
                    <a:cxn ang="0">
                      <a:pos x="1711" y="1199"/>
                    </a:cxn>
                    <a:cxn ang="0">
                      <a:pos x="1665" y="1331"/>
                    </a:cxn>
                    <a:cxn ang="0">
                      <a:pos x="1603" y="1455"/>
                    </a:cxn>
                    <a:cxn ang="0">
                      <a:pos x="1522" y="1567"/>
                    </a:cxn>
                    <a:cxn ang="0">
                      <a:pos x="1462" y="1634"/>
                    </a:cxn>
                    <a:cxn ang="0">
                      <a:pos x="1376" y="1709"/>
                    </a:cxn>
                    <a:cxn ang="0">
                      <a:pos x="1281" y="1775"/>
                    </a:cxn>
                    <a:cxn ang="0">
                      <a:pos x="1213" y="1814"/>
                    </a:cxn>
                    <a:cxn ang="0">
                      <a:pos x="1242" y="1806"/>
                    </a:cxn>
                    <a:cxn ang="0">
                      <a:pos x="1327" y="1755"/>
                    </a:cxn>
                    <a:cxn ang="0">
                      <a:pos x="1405" y="1695"/>
                    </a:cxn>
                    <a:cxn ang="0">
                      <a:pos x="1477" y="1629"/>
                    </a:cxn>
                    <a:cxn ang="0">
                      <a:pos x="1542" y="1554"/>
                    </a:cxn>
                    <a:cxn ang="0">
                      <a:pos x="1599" y="1473"/>
                    </a:cxn>
                    <a:cxn ang="0">
                      <a:pos x="1649" y="1387"/>
                    </a:cxn>
                    <a:cxn ang="0">
                      <a:pos x="1687" y="1296"/>
                    </a:cxn>
                    <a:cxn ang="0">
                      <a:pos x="1718" y="1199"/>
                    </a:cxn>
                    <a:cxn ang="0">
                      <a:pos x="1738" y="1100"/>
                    </a:cxn>
                    <a:cxn ang="0">
                      <a:pos x="1747" y="996"/>
                    </a:cxn>
                    <a:cxn ang="0">
                      <a:pos x="1747" y="912"/>
                    </a:cxn>
                    <a:cxn ang="0">
                      <a:pos x="1729" y="767"/>
                    </a:cxn>
                    <a:cxn ang="0">
                      <a:pos x="1689" y="630"/>
                    </a:cxn>
                    <a:cxn ang="0">
                      <a:pos x="1632" y="502"/>
                    </a:cxn>
                    <a:cxn ang="0">
                      <a:pos x="1557" y="386"/>
                    </a:cxn>
                    <a:cxn ang="0">
                      <a:pos x="1467" y="280"/>
                    </a:cxn>
                    <a:cxn ang="0">
                      <a:pos x="1363" y="191"/>
                    </a:cxn>
                    <a:cxn ang="0">
                      <a:pos x="1246" y="116"/>
                    </a:cxn>
                    <a:cxn ang="0">
                      <a:pos x="1118" y="59"/>
                    </a:cxn>
                    <a:cxn ang="0">
                      <a:pos x="981" y="19"/>
                    </a:cxn>
                    <a:cxn ang="0">
                      <a:pos x="838" y="0"/>
                    </a:cxn>
                    <a:cxn ang="0">
                      <a:pos x="727" y="2"/>
                    </a:cxn>
                    <a:cxn ang="0">
                      <a:pos x="551" y="30"/>
                    </a:cxn>
                    <a:cxn ang="0">
                      <a:pos x="388" y="86"/>
                    </a:cxn>
                    <a:cxn ang="0">
                      <a:pos x="240" y="172"/>
                    </a:cxn>
                    <a:cxn ang="0">
                      <a:pos x="110" y="280"/>
                    </a:cxn>
                    <a:cxn ang="0">
                      <a:pos x="0" y="410"/>
                    </a:cxn>
                    <a:cxn ang="0">
                      <a:pos x="9" y="410"/>
                    </a:cxn>
                  </a:cxnLst>
                  <a:rect l="0" t="0" r="r" b="b"/>
                  <a:pathLst>
                    <a:path w="1747" h="1821">
                      <a:moveTo>
                        <a:pt x="9" y="410"/>
                      </a:moveTo>
                      <a:lnTo>
                        <a:pt x="9" y="410"/>
                      </a:lnTo>
                      <a:lnTo>
                        <a:pt x="33" y="377"/>
                      </a:lnTo>
                      <a:lnTo>
                        <a:pt x="59" y="346"/>
                      </a:lnTo>
                      <a:lnTo>
                        <a:pt x="86" y="315"/>
                      </a:lnTo>
                      <a:lnTo>
                        <a:pt x="114" y="286"/>
                      </a:lnTo>
                      <a:lnTo>
                        <a:pt x="114" y="286"/>
                      </a:lnTo>
                      <a:lnTo>
                        <a:pt x="147" y="255"/>
                      </a:lnTo>
                      <a:lnTo>
                        <a:pt x="181" y="225"/>
                      </a:lnTo>
                      <a:lnTo>
                        <a:pt x="218" y="196"/>
                      </a:lnTo>
                      <a:lnTo>
                        <a:pt x="255" y="170"/>
                      </a:lnTo>
                      <a:lnTo>
                        <a:pt x="295" y="145"/>
                      </a:lnTo>
                      <a:lnTo>
                        <a:pt x="333" y="123"/>
                      </a:lnTo>
                      <a:lnTo>
                        <a:pt x="375" y="101"/>
                      </a:lnTo>
                      <a:lnTo>
                        <a:pt x="417" y="83"/>
                      </a:lnTo>
                      <a:lnTo>
                        <a:pt x="461" y="64"/>
                      </a:lnTo>
                      <a:lnTo>
                        <a:pt x="505" y="50"/>
                      </a:lnTo>
                      <a:lnTo>
                        <a:pt x="549" y="37"/>
                      </a:lnTo>
                      <a:lnTo>
                        <a:pt x="597" y="26"/>
                      </a:lnTo>
                      <a:lnTo>
                        <a:pt x="642" y="19"/>
                      </a:lnTo>
                      <a:lnTo>
                        <a:pt x="690" y="11"/>
                      </a:lnTo>
                      <a:lnTo>
                        <a:pt x="739" y="8"/>
                      </a:lnTo>
                      <a:lnTo>
                        <a:pt x="789" y="8"/>
                      </a:lnTo>
                      <a:lnTo>
                        <a:pt x="789" y="8"/>
                      </a:lnTo>
                      <a:lnTo>
                        <a:pt x="836" y="8"/>
                      </a:lnTo>
                      <a:lnTo>
                        <a:pt x="886" y="11"/>
                      </a:lnTo>
                      <a:lnTo>
                        <a:pt x="933" y="19"/>
                      </a:lnTo>
                      <a:lnTo>
                        <a:pt x="981" y="26"/>
                      </a:lnTo>
                      <a:lnTo>
                        <a:pt x="1027" y="37"/>
                      </a:lnTo>
                      <a:lnTo>
                        <a:pt x="1070" y="50"/>
                      </a:lnTo>
                      <a:lnTo>
                        <a:pt x="1116" y="64"/>
                      </a:lnTo>
                      <a:lnTo>
                        <a:pt x="1158" y="83"/>
                      </a:lnTo>
                      <a:lnTo>
                        <a:pt x="1200" y="101"/>
                      </a:lnTo>
                      <a:lnTo>
                        <a:pt x="1242" y="123"/>
                      </a:lnTo>
                      <a:lnTo>
                        <a:pt x="1283" y="145"/>
                      </a:lnTo>
                      <a:lnTo>
                        <a:pt x="1321" y="170"/>
                      </a:lnTo>
                      <a:lnTo>
                        <a:pt x="1358" y="196"/>
                      </a:lnTo>
                      <a:lnTo>
                        <a:pt x="1394" y="225"/>
                      </a:lnTo>
                      <a:lnTo>
                        <a:pt x="1429" y="255"/>
                      </a:lnTo>
                      <a:lnTo>
                        <a:pt x="1462" y="286"/>
                      </a:lnTo>
                      <a:lnTo>
                        <a:pt x="1462" y="286"/>
                      </a:lnTo>
                      <a:lnTo>
                        <a:pt x="1493" y="319"/>
                      </a:lnTo>
                      <a:lnTo>
                        <a:pt x="1522" y="353"/>
                      </a:lnTo>
                      <a:lnTo>
                        <a:pt x="1552" y="390"/>
                      </a:lnTo>
                      <a:lnTo>
                        <a:pt x="1577" y="427"/>
                      </a:lnTo>
                      <a:lnTo>
                        <a:pt x="1603" y="465"/>
                      </a:lnTo>
                      <a:lnTo>
                        <a:pt x="1625" y="505"/>
                      </a:lnTo>
                      <a:lnTo>
                        <a:pt x="1647" y="547"/>
                      </a:lnTo>
                      <a:lnTo>
                        <a:pt x="1665" y="589"/>
                      </a:lnTo>
                      <a:lnTo>
                        <a:pt x="1683" y="632"/>
                      </a:lnTo>
                      <a:lnTo>
                        <a:pt x="1698" y="677"/>
                      </a:lnTo>
                      <a:lnTo>
                        <a:pt x="1711" y="721"/>
                      </a:lnTo>
                      <a:lnTo>
                        <a:pt x="1722" y="769"/>
                      </a:lnTo>
                      <a:lnTo>
                        <a:pt x="1729" y="815"/>
                      </a:lnTo>
                      <a:lnTo>
                        <a:pt x="1736" y="862"/>
                      </a:lnTo>
                      <a:lnTo>
                        <a:pt x="1740" y="912"/>
                      </a:lnTo>
                      <a:lnTo>
                        <a:pt x="1740" y="961"/>
                      </a:lnTo>
                      <a:lnTo>
                        <a:pt x="1740" y="961"/>
                      </a:lnTo>
                      <a:lnTo>
                        <a:pt x="1740" y="1008"/>
                      </a:lnTo>
                      <a:lnTo>
                        <a:pt x="1736" y="1058"/>
                      </a:lnTo>
                      <a:lnTo>
                        <a:pt x="1729" y="1105"/>
                      </a:lnTo>
                      <a:lnTo>
                        <a:pt x="1722" y="1151"/>
                      </a:lnTo>
                      <a:lnTo>
                        <a:pt x="1711" y="1199"/>
                      </a:lnTo>
                      <a:lnTo>
                        <a:pt x="1698" y="1243"/>
                      </a:lnTo>
                      <a:lnTo>
                        <a:pt x="1683" y="1288"/>
                      </a:lnTo>
                      <a:lnTo>
                        <a:pt x="1665" y="1331"/>
                      </a:lnTo>
                      <a:lnTo>
                        <a:pt x="1647" y="1373"/>
                      </a:lnTo>
                      <a:lnTo>
                        <a:pt x="1625" y="1415"/>
                      </a:lnTo>
                      <a:lnTo>
                        <a:pt x="1603" y="1455"/>
                      </a:lnTo>
                      <a:lnTo>
                        <a:pt x="1577" y="1493"/>
                      </a:lnTo>
                      <a:lnTo>
                        <a:pt x="1552" y="1530"/>
                      </a:lnTo>
                      <a:lnTo>
                        <a:pt x="1522" y="1567"/>
                      </a:lnTo>
                      <a:lnTo>
                        <a:pt x="1493" y="1601"/>
                      </a:lnTo>
                      <a:lnTo>
                        <a:pt x="1462" y="1634"/>
                      </a:lnTo>
                      <a:lnTo>
                        <a:pt x="1462" y="1634"/>
                      </a:lnTo>
                      <a:lnTo>
                        <a:pt x="1435" y="1660"/>
                      </a:lnTo>
                      <a:lnTo>
                        <a:pt x="1405" y="1685"/>
                      </a:lnTo>
                      <a:lnTo>
                        <a:pt x="1376" y="1709"/>
                      </a:lnTo>
                      <a:lnTo>
                        <a:pt x="1345" y="1733"/>
                      </a:lnTo>
                      <a:lnTo>
                        <a:pt x="1314" y="1755"/>
                      </a:lnTo>
                      <a:lnTo>
                        <a:pt x="1281" y="1775"/>
                      </a:lnTo>
                      <a:lnTo>
                        <a:pt x="1246" y="1795"/>
                      </a:lnTo>
                      <a:lnTo>
                        <a:pt x="1213" y="1814"/>
                      </a:lnTo>
                      <a:lnTo>
                        <a:pt x="1213" y="1814"/>
                      </a:lnTo>
                      <a:lnTo>
                        <a:pt x="1213" y="1821"/>
                      </a:lnTo>
                      <a:lnTo>
                        <a:pt x="1213" y="1821"/>
                      </a:lnTo>
                      <a:lnTo>
                        <a:pt x="1242" y="1806"/>
                      </a:lnTo>
                      <a:lnTo>
                        <a:pt x="1270" y="1790"/>
                      </a:lnTo>
                      <a:lnTo>
                        <a:pt x="1299" y="1773"/>
                      </a:lnTo>
                      <a:lnTo>
                        <a:pt x="1327" y="1755"/>
                      </a:lnTo>
                      <a:lnTo>
                        <a:pt x="1354" y="1737"/>
                      </a:lnTo>
                      <a:lnTo>
                        <a:pt x="1380" y="1717"/>
                      </a:lnTo>
                      <a:lnTo>
                        <a:pt x="1405" y="1695"/>
                      </a:lnTo>
                      <a:lnTo>
                        <a:pt x="1429" y="1674"/>
                      </a:lnTo>
                      <a:lnTo>
                        <a:pt x="1455" y="1651"/>
                      </a:lnTo>
                      <a:lnTo>
                        <a:pt x="1477" y="1629"/>
                      </a:lnTo>
                      <a:lnTo>
                        <a:pt x="1500" y="1605"/>
                      </a:lnTo>
                      <a:lnTo>
                        <a:pt x="1521" y="1579"/>
                      </a:lnTo>
                      <a:lnTo>
                        <a:pt x="1542" y="1554"/>
                      </a:lnTo>
                      <a:lnTo>
                        <a:pt x="1563" y="1528"/>
                      </a:lnTo>
                      <a:lnTo>
                        <a:pt x="1581" y="1501"/>
                      </a:lnTo>
                      <a:lnTo>
                        <a:pt x="1599" y="1473"/>
                      </a:lnTo>
                      <a:lnTo>
                        <a:pt x="1616" y="1446"/>
                      </a:lnTo>
                      <a:lnTo>
                        <a:pt x="1632" y="1417"/>
                      </a:lnTo>
                      <a:lnTo>
                        <a:pt x="1649" y="1387"/>
                      </a:lnTo>
                      <a:lnTo>
                        <a:pt x="1661" y="1358"/>
                      </a:lnTo>
                      <a:lnTo>
                        <a:pt x="1676" y="1327"/>
                      </a:lnTo>
                      <a:lnTo>
                        <a:pt x="1687" y="1296"/>
                      </a:lnTo>
                      <a:lnTo>
                        <a:pt x="1698" y="1265"/>
                      </a:lnTo>
                      <a:lnTo>
                        <a:pt x="1709" y="1232"/>
                      </a:lnTo>
                      <a:lnTo>
                        <a:pt x="1718" y="1199"/>
                      </a:lnTo>
                      <a:lnTo>
                        <a:pt x="1725" y="1166"/>
                      </a:lnTo>
                      <a:lnTo>
                        <a:pt x="1733" y="1133"/>
                      </a:lnTo>
                      <a:lnTo>
                        <a:pt x="1738" y="1100"/>
                      </a:lnTo>
                      <a:lnTo>
                        <a:pt x="1742" y="1065"/>
                      </a:lnTo>
                      <a:lnTo>
                        <a:pt x="1746" y="1030"/>
                      </a:lnTo>
                      <a:lnTo>
                        <a:pt x="1747" y="996"/>
                      </a:lnTo>
                      <a:lnTo>
                        <a:pt x="1747" y="961"/>
                      </a:lnTo>
                      <a:lnTo>
                        <a:pt x="1747" y="961"/>
                      </a:lnTo>
                      <a:lnTo>
                        <a:pt x="1747" y="912"/>
                      </a:lnTo>
                      <a:lnTo>
                        <a:pt x="1744" y="862"/>
                      </a:lnTo>
                      <a:lnTo>
                        <a:pt x="1736" y="815"/>
                      </a:lnTo>
                      <a:lnTo>
                        <a:pt x="1729" y="767"/>
                      </a:lnTo>
                      <a:lnTo>
                        <a:pt x="1718" y="719"/>
                      </a:lnTo>
                      <a:lnTo>
                        <a:pt x="1705" y="674"/>
                      </a:lnTo>
                      <a:lnTo>
                        <a:pt x="1689" y="630"/>
                      </a:lnTo>
                      <a:lnTo>
                        <a:pt x="1672" y="586"/>
                      </a:lnTo>
                      <a:lnTo>
                        <a:pt x="1654" y="544"/>
                      </a:lnTo>
                      <a:lnTo>
                        <a:pt x="1632" y="502"/>
                      </a:lnTo>
                      <a:lnTo>
                        <a:pt x="1608" y="461"/>
                      </a:lnTo>
                      <a:lnTo>
                        <a:pt x="1585" y="423"/>
                      </a:lnTo>
                      <a:lnTo>
                        <a:pt x="1557" y="386"/>
                      </a:lnTo>
                      <a:lnTo>
                        <a:pt x="1528" y="350"/>
                      </a:lnTo>
                      <a:lnTo>
                        <a:pt x="1499" y="315"/>
                      </a:lnTo>
                      <a:lnTo>
                        <a:pt x="1467" y="280"/>
                      </a:lnTo>
                      <a:lnTo>
                        <a:pt x="1433" y="249"/>
                      </a:lnTo>
                      <a:lnTo>
                        <a:pt x="1398" y="220"/>
                      </a:lnTo>
                      <a:lnTo>
                        <a:pt x="1363" y="191"/>
                      </a:lnTo>
                      <a:lnTo>
                        <a:pt x="1325" y="163"/>
                      </a:lnTo>
                      <a:lnTo>
                        <a:pt x="1286" y="139"/>
                      </a:lnTo>
                      <a:lnTo>
                        <a:pt x="1246" y="116"/>
                      </a:lnTo>
                      <a:lnTo>
                        <a:pt x="1204" y="95"/>
                      </a:lnTo>
                      <a:lnTo>
                        <a:pt x="1162" y="75"/>
                      </a:lnTo>
                      <a:lnTo>
                        <a:pt x="1118" y="59"/>
                      </a:lnTo>
                      <a:lnTo>
                        <a:pt x="1074" y="42"/>
                      </a:lnTo>
                      <a:lnTo>
                        <a:pt x="1028" y="30"/>
                      </a:lnTo>
                      <a:lnTo>
                        <a:pt x="981" y="19"/>
                      </a:lnTo>
                      <a:lnTo>
                        <a:pt x="933" y="11"/>
                      </a:lnTo>
                      <a:lnTo>
                        <a:pt x="886" y="4"/>
                      </a:lnTo>
                      <a:lnTo>
                        <a:pt x="838" y="0"/>
                      </a:lnTo>
                      <a:lnTo>
                        <a:pt x="789" y="0"/>
                      </a:lnTo>
                      <a:lnTo>
                        <a:pt x="789" y="0"/>
                      </a:lnTo>
                      <a:lnTo>
                        <a:pt x="727" y="2"/>
                      </a:lnTo>
                      <a:lnTo>
                        <a:pt x="668" y="8"/>
                      </a:lnTo>
                      <a:lnTo>
                        <a:pt x="609" y="17"/>
                      </a:lnTo>
                      <a:lnTo>
                        <a:pt x="551" y="30"/>
                      </a:lnTo>
                      <a:lnTo>
                        <a:pt x="496" y="46"/>
                      </a:lnTo>
                      <a:lnTo>
                        <a:pt x="441" y="64"/>
                      </a:lnTo>
                      <a:lnTo>
                        <a:pt x="388" y="86"/>
                      </a:lnTo>
                      <a:lnTo>
                        <a:pt x="337" y="112"/>
                      </a:lnTo>
                      <a:lnTo>
                        <a:pt x="287" y="141"/>
                      </a:lnTo>
                      <a:lnTo>
                        <a:pt x="240" y="172"/>
                      </a:lnTo>
                      <a:lnTo>
                        <a:pt x="194" y="205"/>
                      </a:lnTo>
                      <a:lnTo>
                        <a:pt x="150" y="242"/>
                      </a:lnTo>
                      <a:lnTo>
                        <a:pt x="110" y="280"/>
                      </a:lnTo>
                      <a:lnTo>
                        <a:pt x="72" y="322"/>
                      </a:lnTo>
                      <a:lnTo>
                        <a:pt x="35" y="366"/>
                      </a:lnTo>
                      <a:lnTo>
                        <a:pt x="0" y="410"/>
                      </a:lnTo>
                      <a:lnTo>
                        <a:pt x="0" y="410"/>
                      </a:lnTo>
                      <a:lnTo>
                        <a:pt x="9" y="410"/>
                      </a:lnTo>
                      <a:lnTo>
                        <a:pt x="9" y="4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4" name="Freeform 334"/>
                <p:cNvSpPr>
                  <a:spLocks/>
                </p:cNvSpPr>
                <p:nvPr/>
              </p:nvSpPr>
              <p:spPr bwMode="auto">
                <a:xfrm>
                  <a:off x="3468" y="2243"/>
                  <a:ext cx="541" cy="103"/>
                </a:xfrm>
                <a:custGeom>
                  <a:avLst/>
                  <a:gdLst/>
                  <a:ahLst/>
                  <a:cxnLst>
                    <a:cxn ang="0">
                      <a:pos x="128" y="95"/>
                    </a:cxn>
                    <a:cxn ang="0">
                      <a:pos x="128" y="95"/>
                    </a:cxn>
                    <a:cxn ang="0">
                      <a:pos x="64" y="94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0" y="95"/>
                    </a:cxn>
                    <a:cxn ang="0">
                      <a:pos x="0" y="95"/>
                    </a:cxn>
                    <a:cxn ang="0">
                      <a:pos x="62" y="101"/>
                    </a:cxn>
                    <a:cxn ang="0">
                      <a:pos x="128" y="103"/>
                    </a:cxn>
                    <a:cxn ang="0">
                      <a:pos x="128" y="103"/>
                    </a:cxn>
                    <a:cxn ang="0">
                      <a:pos x="183" y="101"/>
                    </a:cxn>
                    <a:cxn ang="0">
                      <a:pos x="238" y="97"/>
                    </a:cxn>
                    <a:cxn ang="0">
                      <a:pos x="291" y="90"/>
                    </a:cxn>
                    <a:cxn ang="0">
                      <a:pos x="344" y="79"/>
                    </a:cxn>
                    <a:cxn ang="0">
                      <a:pos x="395" y="66"/>
                    </a:cxn>
                    <a:cxn ang="0">
                      <a:pos x="444" y="50"/>
                    </a:cxn>
                    <a:cxn ang="0">
                      <a:pos x="494" y="29"/>
                    </a:cxn>
                    <a:cxn ang="0">
                      <a:pos x="541" y="9"/>
                    </a:cxn>
                    <a:cxn ang="0">
                      <a:pos x="541" y="9"/>
                    </a:cxn>
                    <a:cxn ang="0">
                      <a:pos x="541" y="0"/>
                    </a:cxn>
                    <a:cxn ang="0">
                      <a:pos x="541" y="0"/>
                    </a:cxn>
                    <a:cxn ang="0">
                      <a:pos x="494" y="22"/>
                    </a:cxn>
                    <a:cxn ang="0">
                      <a:pos x="444" y="40"/>
                    </a:cxn>
                    <a:cxn ang="0">
                      <a:pos x="395" y="57"/>
                    </a:cxn>
                    <a:cxn ang="0">
                      <a:pos x="344" y="72"/>
                    </a:cxn>
                    <a:cxn ang="0">
                      <a:pos x="291" y="83"/>
                    </a:cxn>
                    <a:cxn ang="0">
                      <a:pos x="238" y="90"/>
                    </a:cxn>
                    <a:cxn ang="0">
                      <a:pos x="183" y="94"/>
                    </a:cxn>
                    <a:cxn ang="0">
                      <a:pos x="128" y="95"/>
                    </a:cxn>
                    <a:cxn ang="0">
                      <a:pos x="128" y="95"/>
                    </a:cxn>
                  </a:cxnLst>
                  <a:rect l="0" t="0" r="r" b="b"/>
                  <a:pathLst>
                    <a:path w="541" h="103">
                      <a:moveTo>
                        <a:pt x="128" y="95"/>
                      </a:moveTo>
                      <a:lnTo>
                        <a:pt x="128" y="95"/>
                      </a:lnTo>
                      <a:lnTo>
                        <a:pt x="64" y="94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0" y="95"/>
                      </a:lnTo>
                      <a:lnTo>
                        <a:pt x="0" y="95"/>
                      </a:lnTo>
                      <a:lnTo>
                        <a:pt x="62" y="101"/>
                      </a:lnTo>
                      <a:lnTo>
                        <a:pt x="128" y="103"/>
                      </a:lnTo>
                      <a:lnTo>
                        <a:pt x="128" y="103"/>
                      </a:lnTo>
                      <a:lnTo>
                        <a:pt x="183" y="101"/>
                      </a:lnTo>
                      <a:lnTo>
                        <a:pt x="238" y="97"/>
                      </a:lnTo>
                      <a:lnTo>
                        <a:pt x="291" y="90"/>
                      </a:lnTo>
                      <a:lnTo>
                        <a:pt x="344" y="79"/>
                      </a:lnTo>
                      <a:lnTo>
                        <a:pt x="395" y="66"/>
                      </a:lnTo>
                      <a:lnTo>
                        <a:pt x="444" y="50"/>
                      </a:lnTo>
                      <a:lnTo>
                        <a:pt x="494" y="29"/>
                      </a:lnTo>
                      <a:lnTo>
                        <a:pt x="541" y="9"/>
                      </a:lnTo>
                      <a:lnTo>
                        <a:pt x="541" y="9"/>
                      </a:lnTo>
                      <a:lnTo>
                        <a:pt x="541" y="0"/>
                      </a:lnTo>
                      <a:lnTo>
                        <a:pt x="541" y="0"/>
                      </a:lnTo>
                      <a:lnTo>
                        <a:pt x="494" y="22"/>
                      </a:lnTo>
                      <a:lnTo>
                        <a:pt x="444" y="40"/>
                      </a:lnTo>
                      <a:lnTo>
                        <a:pt x="395" y="57"/>
                      </a:lnTo>
                      <a:lnTo>
                        <a:pt x="344" y="72"/>
                      </a:lnTo>
                      <a:lnTo>
                        <a:pt x="291" y="83"/>
                      </a:lnTo>
                      <a:lnTo>
                        <a:pt x="238" y="90"/>
                      </a:lnTo>
                      <a:lnTo>
                        <a:pt x="183" y="94"/>
                      </a:lnTo>
                      <a:lnTo>
                        <a:pt x="128" y="95"/>
                      </a:lnTo>
                      <a:lnTo>
                        <a:pt x="128" y="9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5" name="Freeform 335"/>
                <p:cNvSpPr>
                  <a:spLocks/>
                </p:cNvSpPr>
                <p:nvPr/>
              </p:nvSpPr>
              <p:spPr bwMode="auto">
                <a:xfrm>
                  <a:off x="3032" y="1081"/>
                  <a:ext cx="152" cy="679"/>
                </a:xfrm>
                <a:custGeom>
                  <a:avLst/>
                  <a:gdLst/>
                  <a:ahLst/>
                  <a:cxnLst>
                    <a:cxn ang="0">
                      <a:pos x="8" y="306"/>
                    </a:cxn>
                    <a:cxn ang="0">
                      <a:pos x="8" y="306"/>
                    </a:cxn>
                    <a:cxn ang="0">
                      <a:pos x="9" y="264"/>
                    </a:cxn>
                    <a:cxn ang="0">
                      <a:pos x="13" y="225"/>
                    </a:cxn>
                    <a:cxn ang="0">
                      <a:pos x="20" y="187"/>
                    </a:cxn>
                    <a:cxn ang="0">
                      <a:pos x="31" y="149"/>
                    </a:cxn>
                    <a:cxn ang="0">
                      <a:pos x="42" y="112"/>
                    </a:cxn>
                    <a:cxn ang="0">
                      <a:pos x="57" y="77"/>
                    </a:cxn>
                    <a:cxn ang="0">
                      <a:pos x="73" y="42"/>
                    </a:cxn>
                    <a:cxn ang="0">
                      <a:pos x="94" y="10"/>
                    </a:cxn>
                    <a:cxn ang="0">
                      <a:pos x="94" y="10"/>
                    </a:cxn>
                    <a:cxn ang="0">
                      <a:pos x="90" y="0"/>
                    </a:cxn>
                    <a:cxn ang="0">
                      <a:pos x="90" y="0"/>
                    </a:cxn>
                    <a:cxn ang="0">
                      <a:pos x="70" y="35"/>
                    </a:cxn>
                    <a:cxn ang="0">
                      <a:pos x="52" y="70"/>
                    </a:cxn>
                    <a:cxn ang="0">
                      <a:pos x="37" y="106"/>
                    </a:cxn>
                    <a:cxn ang="0">
                      <a:pos x="24" y="145"/>
                    </a:cxn>
                    <a:cxn ang="0">
                      <a:pos x="15" y="183"/>
                    </a:cxn>
                    <a:cxn ang="0">
                      <a:pos x="8" y="224"/>
                    </a:cxn>
                    <a:cxn ang="0">
                      <a:pos x="2" y="264"/>
                    </a:cxn>
                    <a:cxn ang="0">
                      <a:pos x="0" y="306"/>
                    </a:cxn>
                    <a:cxn ang="0">
                      <a:pos x="0" y="306"/>
                    </a:cxn>
                    <a:cxn ang="0">
                      <a:pos x="2" y="332"/>
                    </a:cxn>
                    <a:cxn ang="0">
                      <a:pos x="4" y="359"/>
                    </a:cxn>
                    <a:cxn ang="0">
                      <a:pos x="6" y="385"/>
                    </a:cxn>
                    <a:cxn ang="0">
                      <a:pos x="11" y="410"/>
                    </a:cxn>
                    <a:cxn ang="0">
                      <a:pos x="17" y="436"/>
                    </a:cxn>
                    <a:cxn ang="0">
                      <a:pos x="22" y="461"/>
                    </a:cxn>
                    <a:cxn ang="0">
                      <a:pos x="30" y="485"/>
                    </a:cxn>
                    <a:cxn ang="0">
                      <a:pos x="39" y="509"/>
                    </a:cxn>
                    <a:cxn ang="0">
                      <a:pos x="50" y="533"/>
                    </a:cxn>
                    <a:cxn ang="0">
                      <a:pos x="59" y="555"/>
                    </a:cxn>
                    <a:cxn ang="0">
                      <a:pos x="72" y="579"/>
                    </a:cxn>
                    <a:cxn ang="0">
                      <a:pos x="84" y="600"/>
                    </a:cxn>
                    <a:cxn ang="0">
                      <a:pos x="97" y="621"/>
                    </a:cxn>
                    <a:cxn ang="0">
                      <a:pos x="112" y="641"/>
                    </a:cxn>
                    <a:cxn ang="0">
                      <a:pos x="128" y="661"/>
                    </a:cxn>
                    <a:cxn ang="0">
                      <a:pos x="145" y="679"/>
                    </a:cxn>
                    <a:cxn ang="0">
                      <a:pos x="145" y="679"/>
                    </a:cxn>
                    <a:cxn ang="0">
                      <a:pos x="152" y="677"/>
                    </a:cxn>
                    <a:cxn ang="0">
                      <a:pos x="152" y="677"/>
                    </a:cxn>
                    <a:cxn ang="0">
                      <a:pos x="136" y="657"/>
                    </a:cxn>
                    <a:cxn ang="0">
                      <a:pos x="119" y="639"/>
                    </a:cxn>
                    <a:cxn ang="0">
                      <a:pos x="105" y="619"/>
                    </a:cxn>
                    <a:cxn ang="0">
                      <a:pos x="92" y="597"/>
                    </a:cxn>
                    <a:cxn ang="0">
                      <a:pos x="79" y="577"/>
                    </a:cxn>
                    <a:cxn ang="0">
                      <a:pos x="66" y="553"/>
                    </a:cxn>
                    <a:cxn ang="0">
                      <a:pos x="57" y="531"/>
                    </a:cxn>
                    <a:cxn ang="0">
                      <a:pos x="46" y="507"/>
                    </a:cxn>
                    <a:cxn ang="0">
                      <a:pos x="37" y="483"/>
                    </a:cxn>
                    <a:cxn ang="0">
                      <a:pos x="30" y="460"/>
                    </a:cxn>
                    <a:cxn ang="0">
                      <a:pos x="24" y="434"/>
                    </a:cxn>
                    <a:cxn ang="0">
                      <a:pos x="19" y="410"/>
                    </a:cxn>
                    <a:cxn ang="0">
                      <a:pos x="13" y="385"/>
                    </a:cxn>
                    <a:cxn ang="0">
                      <a:pos x="11" y="359"/>
                    </a:cxn>
                    <a:cxn ang="0">
                      <a:pos x="9" y="332"/>
                    </a:cxn>
                    <a:cxn ang="0">
                      <a:pos x="8" y="306"/>
                    </a:cxn>
                    <a:cxn ang="0">
                      <a:pos x="8" y="306"/>
                    </a:cxn>
                  </a:cxnLst>
                  <a:rect l="0" t="0" r="r" b="b"/>
                  <a:pathLst>
                    <a:path w="152" h="679">
                      <a:moveTo>
                        <a:pt x="8" y="306"/>
                      </a:moveTo>
                      <a:lnTo>
                        <a:pt x="8" y="306"/>
                      </a:lnTo>
                      <a:lnTo>
                        <a:pt x="9" y="264"/>
                      </a:lnTo>
                      <a:lnTo>
                        <a:pt x="13" y="225"/>
                      </a:lnTo>
                      <a:lnTo>
                        <a:pt x="20" y="187"/>
                      </a:lnTo>
                      <a:lnTo>
                        <a:pt x="31" y="149"/>
                      </a:lnTo>
                      <a:lnTo>
                        <a:pt x="42" y="112"/>
                      </a:lnTo>
                      <a:lnTo>
                        <a:pt x="57" y="77"/>
                      </a:lnTo>
                      <a:lnTo>
                        <a:pt x="73" y="42"/>
                      </a:lnTo>
                      <a:lnTo>
                        <a:pt x="94" y="10"/>
                      </a:lnTo>
                      <a:lnTo>
                        <a:pt x="94" y="1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70" y="35"/>
                      </a:lnTo>
                      <a:lnTo>
                        <a:pt x="52" y="70"/>
                      </a:lnTo>
                      <a:lnTo>
                        <a:pt x="37" y="106"/>
                      </a:lnTo>
                      <a:lnTo>
                        <a:pt x="24" y="145"/>
                      </a:lnTo>
                      <a:lnTo>
                        <a:pt x="15" y="183"/>
                      </a:lnTo>
                      <a:lnTo>
                        <a:pt x="8" y="224"/>
                      </a:lnTo>
                      <a:lnTo>
                        <a:pt x="2" y="264"/>
                      </a:lnTo>
                      <a:lnTo>
                        <a:pt x="0" y="306"/>
                      </a:lnTo>
                      <a:lnTo>
                        <a:pt x="0" y="306"/>
                      </a:lnTo>
                      <a:lnTo>
                        <a:pt x="2" y="332"/>
                      </a:lnTo>
                      <a:lnTo>
                        <a:pt x="4" y="359"/>
                      </a:lnTo>
                      <a:lnTo>
                        <a:pt x="6" y="385"/>
                      </a:lnTo>
                      <a:lnTo>
                        <a:pt x="11" y="410"/>
                      </a:lnTo>
                      <a:lnTo>
                        <a:pt x="17" y="436"/>
                      </a:lnTo>
                      <a:lnTo>
                        <a:pt x="22" y="461"/>
                      </a:lnTo>
                      <a:lnTo>
                        <a:pt x="30" y="485"/>
                      </a:lnTo>
                      <a:lnTo>
                        <a:pt x="39" y="509"/>
                      </a:lnTo>
                      <a:lnTo>
                        <a:pt x="50" y="533"/>
                      </a:lnTo>
                      <a:lnTo>
                        <a:pt x="59" y="555"/>
                      </a:lnTo>
                      <a:lnTo>
                        <a:pt x="72" y="579"/>
                      </a:lnTo>
                      <a:lnTo>
                        <a:pt x="84" y="600"/>
                      </a:lnTo>
                      <a:lnTo>
                        <a:pt x="97" y="621"/>
                      </a:lnTo>
                      <a:lnTo>
                        <a:pt x="112" y="641"/>
                      </a:lnTo>
                      <a:lnTo>
                        <a:pt x="128" y="661"/>
                      </a:lnTo>
                      <a:lnTo>
                        <a:pt x="145" y="679"/>
                      </a:lnTo>
                      <a:lnTo>
                        <a:pt x="145" y="679"/>
                      </a:lnTo>
                      <a:lnTo>
                        <a:pt x="152" y="677"/>
                      </a:lnTo>
                      <a:lnTo>
                        <a:pt x="152" y="677"/>
                      </a:lnTo>
                      <a:lnTo>
                        <a:pt x="136" y="657"/>
                      </a:lnTo>
                      <a:lnTo>
                        <a:pt x="119" y="639"/>
                      </a:lnTo>
                      <a:lnTo>
                        <a:pt x="105" y="619"/>
                      </a:lnTo>
                      <a:lnTo>
                        <a:pt x="92" y="597"/>
                      </a:lnTo>
                      <a:lnTo>
                        <a:pt x="79" y="577"/>
                      </a:lnTo>
                      <a:lnTo>
                        <a:pt x="66" y="553"/>
                      </a:lnTo>
                      <a:lnTo>
                        <a:pt x="57" y="531"/>
                      </a:lnTo>
                      <a:lnTo>
                        <a:pt x="46" y="507"/>
                      </a:lnTo>
                      <a:lnTo>
                        <a:pt x="37" y="483"/>
                      </a:lnTo>
                      <a:lnTo>
                        <a:pt x="30" y="460"/>
                      </a:lnTo>
                      <a:lnTo>
                        <a:pt x="24" y="434"/>
                      </a:lnTo>
                      <a:lnTo>
                        <a:pt x="19" y="410"/>
                      </a:lnTo>
                      <a:lnTo>
                        <a:pt x="13" y="385"/>
                      </a:lnTo>
                      <a:lnTo>
                        <a:pt x="11" y="359"/>
                      </a:lnTo>
                      <a:lnTo>
                        <a:pt x="9" y="332"/>
                      </a:lnTo>
                      <a:lnTo>
                        <a:pt x="8" y="306"/>
                      </a:lnTo>
                      <a:lnTo>
                        <a:pt x="8" y="30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6" name="Freeform 336"/>
                <p:cNvSpPr>
                  <a:spLocks/>
                </p:cNvSpPr>
                <p:nvPr/>
              </p:nvSpPr>
              <p:spPr bwMode="auto">
                <a:xfrm>
                  <a:off x="3118" y="2212"/>
                  <a:ext cx="342" cy="12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39" y="29"/>
                    </a:cxn>
                    <a:cxn ang="0">
                      <a:pos x="79" y="48"/>
                    </a:cxn>
                    <a:cxn ang="0">
                      <a:pos x="121" y="66"/>
                    </a:cxn>
                    <a:cxn ang="0">
                      <a:pos x="163" y="82"/>
                    </a:cxn>
                    <a:cxn ang="0">
                      <a:pos x="207" y="95"/>
                    </a:cxn>
                    <a:cxn ang="0">
                      <a:pos x="251" y="108"/>
                    </a:cxn>
                    <a:cxn ang="0">
                      <a:pos x="297" y="117"/>
                    </a:cxn>
                    <a:cxn ang="0">
                      <a:pos x="342" y="125"/>
                    </a:cxn>
                    <a:cxn ang="0">
                      <a:pos x="342" y="125"/>
                    </a:cxn>
                    <a:cxn ang="0">
                      <a:pos x="342" y="117"/>
                    </a:cxn>
                    <a:cxn ang="0">
                      <a:pos x="342" y="117"/>
                    </a:cxn>
                    <a:cxn ang="0">
                      <a:pos x="297" y="110"/>
                    </a:cxn>
                    <a:cxn ang="0">
                      <a:pos x="251" y="101"/>
                    </a:cxn>
                    <a:cxn ang="0">
                      <a:pos x="207" y="88"/>
                    </a:cxn>
                    <a:cxn ang="0">
                      <a:pos x="165" y="75"/>
                    </a:cxn>
                    <a:cxn ang="0">
                      <a:pos x="123" y="59"/>
                    </a:cxn>
                    <a:cxn ang="0">
                      <a:pos x="81" y="40"/>
                    </a:cxn>
                    <a:cxn ang="0">
                      <a:pos x="41" y="2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42" h="12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39" y="29"/>
                      </a:lnTo>
                      <a:lnTo>
                        <a:pt x="79" y="48"/>
                      </a:lnTo>
                      <a:lnTo>
                        <a:pt x="121" y="66"/>
                      </a:lnTo>
                      <a:lnTo>
                        <a:pt x="163" y="82"/>
                      </a:lnTo>
                      <a:lnTo>
                        <a:pt x="207" y="95"/>
                      </a:lnTo>
                      <a:lnTo>
                        <a:pt x="251" y="108"/>
                      </a:lnTo>
                      <a:lnTo>
                        <a:pt x="297" y="117"/>
                      </a:lnTo>
                      <a:lnTo>
                        <a:pt x="342" y="125"/>
                      </a:lnTo>
                      <a:lnTo>
                        <a:pt x="342" y="125"/>
                      </a:lnTo>
                      <a:lnTo>
                        <a:pt x="342" y="117"/>
                      </a:lnTo>
                      <a:lnTo>
                        <a:pt x="342" y="117"/>
                      </a:lnTo>
                      <a:lnTo>
                        <a:pt x="297" y="110"/>
                      </a:lnTo>
                      <a:lnTo>
                        <a:pt x="251" y="101"/>
                      </a:lnTo>
                      <a:lnTo>
                        <a:pt x="207" y="88"/>
                      </a:lnTo>
                      <a:lnTo>
                        <a:pt x="165" y="75"/>
                      </a:lnTo>
                      <a:lnTo>
                        <a:pt x="123" y="59"/>
                      </a:lnTo>
                      <a:lnTo>
                        <a:pt x="81" y="40"/>
                      </a:lnTo>
                      <a:lnTo>
                        <a:pt x="41" y="2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7" name="Freeform 337"/>
                <p:cNvSpPr>
                  <a:spLocks/>
                </p:cNvSpPr>
                <p:nvPr/>
              </p:nvSpPr>
              <p:spPr bwMode="auto">
                <a:xfrm>
                  <a:off x="3133" y="823"/>
                  <a:ext cx="1024" cy="1030"/>
                </a:xfrm>
                <a:custGeom>
                  <a:avLst/>
                  <a:gdLst/>
                  <a:ahLst/>
                  <a:cxnLst>
                    <a:cxn ang="0">
                      <a:pos x="90" y="152"/>
                    </a:cxn>
                    <a:cxn ang="0">
                      <a:pos x="152" y="103"/>
                    </a:cxn>
                    <a:cxn ang="0">
                      <a:pos x="221" y="63"/>
                    </a:cxn>
                    <a:cxn ang="0">
                      <a:pos x="296" y="33"/>
                    </a:cxn>
                    <a:cxn ang="0">
                      <a:pos x="377" y="15"/>
                    </a:cxn>
                    <a:cxn ang="0">
                      <a:pos x="463" y="8"/>
                    </a:cxn>
                    <a:cxn ang="0">
                      <a:pos x="519" y="11"/>
                    </a:cxn>
                    <a:cxn ang="0">
                      <a:pos x="600" y="26"/>
                    </a:cxn>
                    <a:cxn ang="0">
                      <a:pos x="679" y="52"/>
                    </a:cxn>
                    <a:cxn ang="0">
                      <a:pos x="750" y="88"/>
                    </a:cxn>
                    <a:cxn ang="0">
                      <a:pos x="814" y="136"/>
                    </a:cxn>
                    <a:cxn ang="0">
                      <a:pos x="854" y="171"/>
                    </a:cxn>
                    <a:cxn ang="0">
                      <a:pos x="907" y="231"/>
                    </a:cxn>
                    <a:cxn ang="0">
                      <a:pos x="949" y="299"/>
                    </a:cxn>
                    <a:cxn ang="0">
                      <a:pos x="982" y="372"/>
                    </a:cxn>
                    <a:cxn ang="0">
                      <a:pos x="1006" y="450"/>
                    </a:cxn>
                    <a:cxn ang="0">
                      <a:pos x="1015" y="535"/>
                    </a:cxn>
                    <a:cxn ang="0">
                      <a:pos x="1015" y="591"/>
                    </a:cxn>
                    <a:cxn ang="0">
                      <a:pos x="1006" y="676"/>
                    </a:cxn>
                    <a:cxn ang="0">
                      <a:pos x="982" y="754"/>
                    </a:cxn>
                    <a:cxn ang="0">
                      <a:pos x="949" y="827"/>
                    </a:cxn>
                    <a:cxn ang="0">
                      <a:pos x="907" y="895"/>
                    </a:cxn>
                    <a:cxn ang="0">
                      <a:pos x="854" y="955"/>
                    </a:cxn>
                    <a:cxn ang="0">
                      <a:pos x="812" y="992"/>
                    </a:cxn>
                    <a:cxn ang="0">
                      <a:pos x="768" y="1025"/>
                    </a:cxn>
                    <a:cxn ang="0">
                      <a:pos x="801" y="1010"/>
                    </a:cxn>
                    <a:cxn ang="0">
                      <a:pos x="876" y="943"/>
                    </a:cxn>
                    <a:cxn ang="0">
                      <a:pos x="938" y="862"/>
                    </a:cxn>
                    <a:cxn ang="0">
                      <a:pos x="984" y="771"/>
                    </a:cxn>
                    <a:cxn ang="0">
                      <a:pos x="1013" y="670"/>
                    </a:cxn>
                    <a:cxn ang="0">
                      <a:pos x="1024" y="564"/>
                    </a:cxn>
                    <a:cxn ang="0">
                      <a:pos x="1021" y="505"/>
                    </a:cxn>
                    <a:cxn ang="0">
                      <a:pos x="1006" y="423"/>
                    </a:cxn>
                    <a:cxn ang="0">
                      <a:pos x="980" y="344"/>
                    </a:cxn>
                    <a:cxn ang="0">
                      <a:pos x="942" y="271"/>
                    </a:cxn>
                    <a:cxn ang="0">
                      <a:pos x="896" y="205"/>
                    </a:cxn>
                    <a:cxn ang="0">
                      <a:pos x="840" y="147"/>
                    </a:cxn>
                    <a:cxn ang="0">
                      <a:pos x="776" y="97"/>
                    </a:cxn>
                    <a:cxn ang="0">
                      <a:pos x="706" y="57"/>
                    </a:cxn>
                    <a:cxn ang="0">
                      <a:pos x="629" y="26"/>
                    </a:cxn>
                    <a:cxn ang="0">
                      <a:pos x="547" y="8"/>
                    </a:cxn>
                    <a:cxn ang="0">
                      <a:pos x="463" y="0"/>
                    </a:cxn>
                    <a:cxn ang="0">
                      <a:pos x="391" y="6"/>
                    </a:cxn>
                    <a:cxn ang="0">
                      <a:pos x="291" y="28"/>
                    </a:cxn>
                    <a:cxn ang="0">
                      <a:pos x="197" y="68"/>
                    </a:cxn>
                    <a:cxn ang="0">
                      <a:pos x="113" y="123"/>
                    </a:cxn>
                    <a:cxn ang="0">
                      <a:pos x="40" y="191"/>
                    </a:cxn>
                    <a:cxn ang="0">
                      <a:pos x="0" y="244"/>
                    </a:cxn>
                    <a:cxn ang="0">
                      <a:pos x="18" y="229"/>
                    </a:cxn>
                    <a:cxn ang="0">
                      <a:pos x="69" y="171"/>
                    </a:cxn>
                  </a:cxnLst>
                  <a:rect l="0" t="0" r="r" b="b"/>
                  <a:pathLst>
                    <a:path w="1024" h="1030">
                      <a:moveTo>
                        <a:pt x="69" y="171"/>
                      </a:moveTo>
                      <a:lnTo>
                        <a:pt x="69" y="171"/>
                      </a:lnTo>
                      <a:lnTo>
                        <a:pt x="90" y="152"/>
                      </a:lnTo>
                      <a:lnTo>
                        <a:pt x="110" y="136"/>
                      </a:lnTo>
                      <a:lnTo>
                        <a:pt x="130" y="119"/>
                      </a:lnTo>
                      <a:lnTo>
                        <a:pt x="152" y="103"/>
                      </a:lnTo>
                      <a:lnTo>
                        <a:pt x="174" y="88"/>
                      </a:lnTo>
                      <a:lnTo>
                        <a:pt x="197" y="75"/>
                      </a:lnTo>
                      <a:lnTo>
                        <a:pt x="221" y="63"/>
                      </a:lnTo>
                      <a:lnTo>
                        <a:pt x="247" y="52"/>
                      </a:lnTo>
                      <a:lnTo>
                        <a:pt x="271" y="42"/>
                      </a:lnTo>
                      <a:lnTo>
                        <a:pt x="296" y="33"/>
                      </a:lnTo>
                      <a:lnTo>
                        <a:pt x="324" y="26"/>
                      </a:lnTo>
                      <a:lnTo>
                        <a:pt x="349" y="19"/>
                      </a:lnTo>
                      <a:lnTo>
                        <a:pt x="377" y="15"/>
                      </a:lnTo>
                      <a:lnTo>
                        <a:pt x="406" y="11"/>
                      </a:lnTo>
                      <a:lnTo>
                        <a:pt x="433" y="10"/>
                      </a:lnTo>
                      <a:lnTo>
                        <a:pt x="463" y="8"/>
                      </a:lnTo>
                      <a:lnTo>
                        <a:pt x="463" y="8"/>
                      </a:lnTo>
                      <a:lnTo>
                        <a:pt x="490" y="10"/>
                      </a:lnTo>
                      <a:lnTo>
                        <a:pt x="519" y="11"/>
                      </a:lnTo>
                      <a:lnTo>
                        <a:pt x="547" y="15"/>
                      </a:lnTo>
                      <a:lnTo>
                        <a:pt x="574" y="19"/>
                      </a:lnTo>
                      <a:lnTo>
                        <a:pt x="600" y="26"/>
                      </a:lnTo>
                      <a:lnTo>
                        <a:pt x="627" y="33"/>
                      </a:lnTo>
                      <a:lnTo>
                        <a:pt x="653" y="42"/>
                      </a:lnTo>
                      <a:lnTo>
                        <a:pt x="679" y="52"/>
                      </a:lnTo>
                      <a:lnTo>
                        <a:pt x="702" y="63"/>
                      </a:lnTo>
                      <a:lnTo>
                        <a:pt x="726" y="75"/>
                      </a:lnTo>
                      <a:lnTo>
                        <a:pt x="750" y="88"/>
                      </a:lnTo>
                      <a:lnTo>
                        <a:pt x="772" y="103"/>
                      </a:lnTo>
                      <a:lnTo>
                        <a:pt x="794" y="119"/>
                      </a:lnTo>
                      <a:lnTo>
                        <a:pt x="814" y="136"/>
                      </a:lnTo>
                      <a:lnTo>
                        <a:pt x="834" y="152"/>
                      </a:lnTo>
                      <a:lnTo>
                        <a:pt x="854" y="171"/>
                      </a:lnTo>
                      <a:lnTo>
                        <a:pt x="854" y="171"/>
                      </a:lnTo>
                      <a:lnTo>
                        <a:pt x="873" y="191"/>
                      </a:lnTo>
                      <a:lnTo>
                        <a:pt x="891" y="211"/>
                      </a:lnTo>
                      <a:lnTo>
                        <a:pt x="907" y="231"/>
                      </a:lnTo>
                      <a:lnTo>
                        <a:pt x="922" y="253"/>
                      </a:lnTo>
                      <a:lnTo>
                        <a:pt x="937" y="275"/>
                      </a:lnTo>
                      <a:lnTo>
                        <a:pt x="949" y="299"/>
                      </a:lnTo>
                      <a:lnTo>
                        <a:pt x="962" y="322"/>
                      </a:lnTo>
                      <a:lnTo>
                        <a:pt x="973" y="346"/>
                      </a:lnTo>
                      <a:lnTo>
                        <a:pt x="982" y="372"/>
                      </a:lnTo>
                      <a:lnTo>
                        <a:pt x="991" y="397"/>
                      </a:lnTo>
                      <a:lnTo>
                        <a:pt x="999" y="425"/>
                      </a:lnTo>
                      <a:lnTo>
                        <a:pt x="1006" y="450"/>
                      </a:lnTo>
                      <a:lnTo>
                        <a:pt x="1010" y="478"/>
                      </a:lnTo>
                      <a:lnTo>
                        <a:pt x="1013" y="507"/>
                      </a:lnTo>
                      <a:lnTo>
                        <a:pt x="1015" y="535"/>
                      </a:lnTo>
                      <a:lnTo>
                        <a:pt x="1017" y="564"/>
                      </a:lnTo>
                      <a:lnTo>
                        <a:pt x="1017" y="564"/>
                      </a:lnTo>
                      <a:lnTo>
                        <a:pt x="1015" y="591"/>
                      </a:lnTo>
                      <a:lnTo>
                        <a:pt x="1013" y="621"/>
                      </a:lnTo>
                      <a:lnTo>
                        <a:pt x="1010" y="648"/>
                      </a:lnTo>
                      <a:lnTo>
                        <a:pt x="1006" y="676"/>
                      </a:lnTo>
                      <a:lnTo>
                        <a:pt x="999" y="701"/>
                      </a:lnTo>
                      <a:lnTo>
                        <a:pt x="991" y="729"/>
                      </a:lnTo>
                      <a:lnTo>
                        <a:pt x="982" y="754"/>
                      </a:lnTo>
                      <a:lnTo>
                        <a:pt x="973" y="780"/>
                      </a:lnTo>
                      <a:lnTo>
                        <a:pt x="962" y="804"/>
                      </a:lnTo>
                      <a:lnTo>
                        <a:pt x="949" y="827"/>
                      </a:lnTo>
                      <a:lnTo>
                        <a:pt x="937" y="851"/>
                      </a:lnTo>
                      <a:lnTo>
                        <a:pt x="922" y="873"/>
                      </a:lnTo>
                      <a:lnTo>
                        <a:pt x="907" y="895"/>
                      </a:lnTo>
                      <a:lnTo>
                        <a:pt x="891" y="915"/>
                      </a:lnTo>
                      <a:lnTo>
                        <a:pt x="873" y="935"/>
                      </a:lnTo>
                      <a:lnTo>
                        <a:pt x="854" y="955"/>
                      </a:lnTo>
                      <a:lnTo>
                        <a:pt x="854" y="955"/>
                      </a:lnTo>
                      <a:lnTo>
                        <a:pt x="834" y="974"/>
                      </a:lnTo>
                      <a:lnTo>
                        <a:pt x="812" y="992"/>
                      </a:lnTo>
                      <a:lnTo>
                        <a:pt x="790" y="1010"/>
                      </a:lnTo>
                      <a:lnTo>
                        <a:pt x="768" y="1025"/>
                      </a:lnTo>
                      <a:lnTo>
                        <a:pt x="768" y="1025"/>
                      </a:lnTo>
                      <a:lnTo>
                        <a:pt x="774" y="1030"/>
                      </a:lnTo>
                      <a:lnTo>
                        <a:pt x="774" y="1030"/>
                      </a:lnTo>
                      <a:lnTo>
                        <a:pt x="801" y="1010"/>
                      </a:lnTo>
                      <a:lnTo>
                        <a:pt x="827" y="990"/>
                      </a:lnTo>
                      <a:lnTo>
                        <a:pt x="852" y="966"/>
                      </a:lnTo>
                      <a:lnTo>
                        <a:pt x="876" y="943"/>
                      </a:lnTo>
                      <a:lnTo>
                        <a:pt x="898" y="917"/>
                      </a:lnTo>
                      <a:lnTo>
                        <a:pt x="918" y="890"/>
                      </a:lnTo>
                      <a:lnTo>
                        <a:pt x="938" y="862"/>
                      </a:lnTo>
                      <a:lnTo>
                        <a:pt x="955" y="833"/>
                      </a:lnTo>
                      <a:lnTo>
                        <a:pt x="971" y="802"/>
                      </a:lnTo>
                      <a:lnTo>
                        <a:pt x="984" y="771"/>
                      </a:lnTo>
                      <a:lnTo>
                        <a:pt x="997" y="738"/>
                      </a:lnTo>
                      <a:lnTo>
                        <a:pt x="1006" y="705"/>
                      </a:lnTo>
                      <a:lnTo>
                        <a:pt x="1013" y="670"/>
                      </a:lnTo>
                      <a:lnTo>
                        <a:pt x="1019" y="635"/>
                      </a:lnTo>
                      <a:lnTo>
                        <a:pt x="1023" y="599"/>
                      </a:lnTo>
                      <a:lnTo>
                        <a:pt x="1024" y="564"/>
                      </a:lnTo>
                      <a:lnTo>
                        <a:pt x="1024" y="564"/>
                      </a:lnTo>
                      <a:lnTo>
                        <a:pt x="1023" y="535"/>
                      </a:lnTo>
                      <a:lnTo>
                        <a:pt x="1021" y="505"/>
                      </a:lnTo>
                      <a:lnTo>
                        <a:pt x="1017" y="478"/>
                      </a:lnTo>
                      <a:lnTo>
                        <a:pt x="1013" y="450"/>
                      </a:lnTo>
                      <a:lnTo>
                        <a:pt x="1006" y="423"/>
                      </a:lnTo>
                      <a:lnTo>
                        <a:pt x="999" y="396"/>
                      </a:lnTo>
                      <a:lnTo>
                        <a:pt x="990" y="370"/>
                      </a:lnTo>
                      <a:lnTo>
                        <a:pt x="980" y="344"/>
                      </a:lnTo>
                      <a:lnTo>
                        <a:pt x="970" y="319"/>
                      </a:lnTo>
                      <a:lnTo>
                        <a:pt x="957" y="295"/>
                      </a:lnTo>
                      <a:lnTo>
                        <a:pt x="942" y="271"/>
                      </a:lnTo>
                      <a:lnTo>
                        <a:pt x="927" y="249"/>
                      </a:lnTo>
                      <a:lnTo>
                        <a:pt x="913" y="227"/>
                      </a:lnTo>
                      <a:lnTo>
                        <a:pt x="896" y="205"/>
                      </a:lnTo>
                      <a:lnTo>
                        <a:pt x="878" y="185"/>
                      </a:lnTo>
                      <a:lnTo>
                        <a:pt x="860" y="165"/>
                      </a:lnTo>
                      <a:lnTo>
                        <a:pt x="840" y="147"/>
                      </a:lnTo>
                      <a:lnTo>
                        <a:pt x="820" y="128"/>
                      </a:lnTo>
                      <a:lnTo>
                        <a:pt x="798" y="112"/>
                      </a:lnTo>
                      <a:lnTo>
                        <a:pt x="776" y="97"/>
                      </a:lnTo>
                      <a:lnTo>
                        <a:pt x="754" y="83"/>
                      </a:lnTo>
                      <a:lnTo>
                        <a:pt x="730" y="68"/>
                      </a:lnTo>
                      <a:lnTo>
                        <a:pt x="706" y="57"/>
                      </a:lnTo>
                      <a:lnTo>
                        <a:pt x="680" y="44"/>
                      </a:lnTo>
                      <a:lnTo>
                        <a:pt x="655" y="35"/>
                      </a:lnTo>
                      <a:lnTo>
                        <a:pt x="629" y="26"/>
                      </a:lnTo>
                      <a:lnTo>
                        <a:pt x="602" y="19"/>
                      </a:lnTo>
                      <a:lnTo>
                        <a:pt x="574" y="13"/>
                      </a:lnTo>
                      <a:lnTo>
                        <a:pt x="547" y="8"/>
                      </a:lnTo>
                      <a:lnTo>
                        <a:pt x="519" y="4"/>
                      </a:lnTo>
                      <a:lnTo>
                        <a:pt x="490" y="2"/>
                      </a:lnTo>
                      <a:lnTo>
                        <a:pt x="463" y="0"/>
                      </a:lnTo>
                      <a:lnTo>
                        <a:pt x="463" y="0"/>
                      </a:lnTo>
                      <a:lnTo>
                        <a:pt x="426" y="2"/>
                      </a:lnTo>
                      <a:lnTo>
                        <a:pt x="391" y="6"/>
                      </a:lnTo>
                      <a:lnTo>
                        <a:pt x="357" y="11"/>
                      </a:lnTo>
                      <a:lnTo>
                        <a:pt x="324" y="19"/>
                      </a:lnTo>
                      <a:lnTo>
                        <a:pt x="291" y="28"/>
                      </a:lnTo>
                      <a:lnTo>
                        <a:pt x="258" y="39"/>
                      </a:lnTo>
                      <a:lnTo>
                        <a:pt x="227" y="52"/>
                      </a:lnTo>
                      <a:lnTo>
                        <a:pt x="197" y="68"/>
                      </a:lnTo>
                      <a:lnTo>
                        <a:pt x="168" y="85"/>
                      </a:lnTo>
                      <a:lnTo>
                        <a:pt x="141" y="103"/>
                      </a:lnTo>
                      <a:lnTo>
                        <a:pt x="113" y="123"/>
                      </a:lnTo>
                      <a:lnTo>
                        <a:pt x="88" y="143"/>
                      </a:lnTo>
                      <a:lnTo>
                        <a:pt x="64" y="167"/>
                      </a:lnTo>
                      <a:lnTo>
                        <a:pt x="40" y="191"/>
                      </a:lnTo>
                      <a:lnTo>
                        <a:pt x="20" y="216"/>
                      </a:lnTo>
                      <a:lnTo>
                        <a:pt x="0" y="244"/>
                      </a:lnTo>
                      <a:lnTo>
                        <a:pt x="0" y="244"/>
                      </a:lnTo>
                      <a:lnTo>
                        <a:pt x="4" y="251"/>
                      </a:lnTo>
                      <a:lnTo>
                        <a:pt x="4" y="251"/>
                      </a:lnTo>
                      <a:lnTo>
                        <a:pt x="18" y="229"/>
                      </a:lnTo>
                      <a:lnTo>
                        <a:pt x="35" y="209"/>
                      </a:lnTo>
                      <a:lnTo>
                        <a:pt x="51" y="189"/>
                      </a:lnTo>
                      <a:lnTo>
                        <a:pt x="69" y="171"/>
                      </a:lnTo>
                      <a:lnTo>
                        <a:pt x="69" y="17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8" name="Freeform 338"/>
                <p:cNvSpPr>
                  <a:spLocks/>
                </p:cNvSpPr>
                <p:nvPr/>
              </p:nvSpPr>
              <p:spPr bwMode="auto">
                <a:xfrm>
                  <a:off x="3351" y="1142"/>
                  <a:ext cx="488" cy="488"/>
                </a:xfrm>
                <a:custGeom>
                  <a:avLst/>
                  <a:gdLst/>
                  <a:ahLst/>
                  <a:cxnLst>
                    <a:cxn ang="0">
                      <a:pos x="9" y="219"/>
                    </a:cxn>
                    <a:cxn ang="0">
                      <a:pos x="25" y="152"/>
                    </a:cxn>
                    <a:cxn ang="0">
                      <a:pos x="62" y="93"/>
                    </a:cxn>
                    <a:cxn ang="0">
                      <a:pos x="111" y="47"/>
                    </a:cxn>
                    <a:cxn ang="0">
                      <a:pos x="173" y="18"/>
                    </a:cxn>
                    <a:cxn ang="0">
                      <a:pos x="245" y="7"/>
                    </a:cxn>
                    <a:cxn ang="0">
                      <a:pos x="292" y="13"/>
                    </a:cxn>
                    <a:cxn ang="0">
                      <a:pos x="356" y="36"/>
                    </a:cxn>
                    <a:cxn ang="0">
                      <a:pos x="411" y="77"/>
                    </a:cxn>
                    <a:cxn ang="0">
                      <a:pos x="451" y="131"/>
                    </a:cxn>
                    <a:cxn ang="0">
                      <a:pos x="475" y="196"/>
                    </a:cxn>
                    <a:cxn ang="0">
                      <a:pos x="481" y="245"/>
                    </a:cxn>
                    <a:cxn ang="0">
                      <a:pos x="470" y="314"/>
                    </a:cxn>
                    <a:cxn ang="0">
                      <a:pos x="441" y="377"/>
                    </a:cxn>
                    <a:cxn ang="0">
                      <a:pos x="395" y="426"/>
                    </a:cxn>
                    <a:cxn ang="0">
                      <a:pos x="336" y="463"/>
                    </a:cxn>
                    <a:cxn ang="0">
                      <a:pos x="269" y="479"/>
                    </a:cxn>
                    <a:cxn ang="0">
                      <a:pos x="228" y="481"/>
                    </a:cxn>
                    <a:cxn ang="0">
                      <a:pos x="151" y="463"/>
                    </a:cxn>
                    <a:cxn ang="0">
                      <a:pos x="119" y="453"/>
                    </a:cxn>
                    <a:cxn ang="0">
                      <a:pos x="162" y="474"/>
                    </a:cxn>
                    <a:cxn ang="0">
                      <a:pos x="210" y="486"/>
                    </a:cxn>
                    <a:cxn ang="0">
                      <a:pos x="245" y="488"/>
                    </a:cxn>
                    <a:cxn ang="0">
                      <a:pos x="316" y="477"/>
                    </a:cxn>
                    <a:cxn ang="0">
                      <a:pos x="380" y="446"/>
                    </a:cxn>
                    <a:cxn ang="0">
                      <a:pos x="431" y="399"/>
                    </a:cxn>
                    <a:cxn ang="0">
                      <a:pos x="468" y="338"/>
                    </a:cxn>
                    <a:cxn ang="0">
                      <a:pos x="486" y="269"/>
                    </a:cxn>
                    <a:cxn ang="0">
                      <a:pos x="486" y="219"/>
                    </a:cxn>
                    <a:cxn ang="0">
                      <a:pos x="468" y="150"/>
                    </a:cxn>
                    <a:cxn ang="0">
                      <a:pos x="431" y="89"/>
                    </a:cxn>
                    <a:cxn ang="0">
                      <a:pos x="380" y="42"/>
                    </a:cxn>
                    <a:cxn ang="0">
                      <a:pos x="316" y="11"/>
                    </a:cxn>
                    <a:cxn ang="0">
                      <a:pos x="245" y="0"/>
                    </a:cxn>
                    <a:cxn ang="0">
                      <a:pos x="195" y="5"/>
                    </a:cxn>
                    <a:cxn ang="0">
                      <a:pos x="128" y="29"/>
                    </a:cxn>
                    <a:cxn ang="0">
                      <a:pos x="71" y="71"/>
                    </a:cxn>
                    <a:cxn ang="0">
                      <a:pos x="29" y="128"/>
                    </a:cxn>
                    <a:cxn ang="0">
                      <a:pos x="5" y="196"/>
                    </a:cxn>
                    <a:cxn ang="0">
                      <a:pos x="0" y="245"/>
                    </a:cxn>
                    <a:cxn ang="0">
                      <a:pos x="16" y="331"/>
                    </a:cxn>
                    <a:cxn ang="0">
                      <a:pos x="60" y="404"/>
                    </a:cxn>
                    <a:cxn ang="0">
                      <a:pos x="100" y="441"/>
                    </a:cxn>
                    <a:cxn ang="0">
                      <a:pos x="86" y="419"/>
                    </a:cxn>
                    <a:cxn ang="0">
                      <a:pos x="34" y="355"/>
                    </a:cxn>
                    <a:cxn ang="0">
                      <a:pos x="9" y="274"/>
                    </a:cxn>
                  </a:cxnLst>
                  <a:rect l="0" t="0" r="r" b="b"/>
                  <a:pathLst>
                    <a:path w="488" h="488">
                      <a:moveTo>
                        <a:pt x="7" y="245"/>
                      </a:moveTo>
                      <a:lnTo>
                        <a:pt x="7" y="245"/>
                      </a:lnTo>
                      <a:lnTo>
                        <a:pt x="9" y="219"/>
                      </a:lnTo>
                      <a:lnTo>
                        <a:pt x="12" y="196"/>
                      </a:lnTo>
                      <a:lnTo>
                        <a:pt x="18" y="174"/>
                      </a:lnTo>
                      <a:lnTo>
                        <a:pt x="25" y="152"/>
                      </a:lnTo>
                      <a:lnTo>
                        <a:pt x="36" y="131"/>
                      </a:lnTo>
                      <a:lnTo>
                        <a:pt x="47" y="111"/>
                      </a:lnTo>
                      <a:lnTo>
                        <a:pt x="62" y="93"/>
                      </a:lnTo>
                      <a:lnTo>
                        <a:pt x="76" y="77"/>
                      </a:lnTo>
                      <a:lnTo>
                        <a:pt x="93" y="62"/>
                      </a:lnTo>
                      <a:lnTo>
                        <a:pt x="111" y="47"/>
                      </a:lnTo>
                      <a:lnTo>
                        <a:pt x="131" y="36"/>
                      </a:lnTo>
                      <a:lnTo>
                        <a:pt x="151" y="25"/>
                      </a:lnTo>
                      <a:lnTo>
                        <a:pt x="173" y="18"/>
                      </a:lnTo>
                      <a:lnTo>
                        <a:pt x="197" y="13"/>
                      </a:lnTo>
                      <a:lnTo>
                        <a:pt x="219" y="9"/>
                      </a:lnTo>
                      <a:lnTo>
                        <a:pt x="245" y="7"/>
                      </a:lnTo>
                      <a:lnTo>
                        <a:pt x="245" y="7"/>
                      </a:lnTo>
                      <a:lnTo>
                        <a:pt x="269" y="9"/>
                      </a:lnTo>
                      <a:lnTo>
                        <a:pt x="292" y="13"/>
                      </a:lnTo>
                      <a:lnTo>
                        <a:pt x="314" y="18"/>
                      </a:lnTo>
                      <a:lnTo>
                        <a:pt x="336" y="25"/>
                      </a:lnTo>
                      <a:lnTo>
                        <a:pt x="356" y="36"/>
                      </a:lnTo>
                      <a:lnTo>
                        <a:pt x="376" y="47"/>
                      </a:lnTo>
                      <a:lnTo>
                        <a:pt x="395" y="62"/>
                      </a:lnTo>
                      <a:lnTo>
                        <a:pt x="411" y="77"/>
                      </a:lnTo>
                      <a:lnTo>
                        <a:pt x="426" y="93"/>
                      </a:lnTo>
                      <a:lnTo>
                        <a:pt x="441" y="111"/>
                      </a:lnTo>
                      <a:lnTo>
                        <a:pt x="451" y="131"/>
                      </a:lnTo>
                      <a:lnTo>
                        <a:pt x="462" y="152"/>
                      </a:lnTo>
                      <a:lnTo>
                        <a:pt x="470" y="174"/>
                      </a:lnTo>
                      <a:lnTo>
                        <a:pt x="475" y="196"/>
                      </a:lnTo>
                      <a:lnTo>
                        <a:pt x="479" y="219"/>
                      </a:lnTo>
                      <a:lnTo>
                        <a:pt x="481" y="245"/>
                      </a:lnTo>
                      <a:lnTo>
                        <a:pt x="481" y="245"/>
                      </a:lnTo>
                      <a:lnTo>
                        <a:pt x="479" y="269"/>
                      </a:lnTo>
                      <a:lnTo>
                        <a:pt x="475" y="292"/>
                      </a:lnTo>
                      <a:lnTo>
                        <a:pt x="470" y="314"/>
                      </a:lnTo>
                      <a:lnTo>
                        <a:pt x="462" y="336"/>
                      </a:lnTo>
                      <a:lnTo>
                        <a:pt x="451" y="357"/>
                      </a:lnTo>
                      <a:lnTo>
                        <a:pt x="441" y="377"/>
                      </a:lnTo>
                      <a:lnTo>
                        <a:pt x="426" y="395"/>
                      </a:lnTo>
                      <a:lnTo>
                        <a:pt x="411" y="411"/>
                      </a:lnTo>
                      <a:lnTo>
                        <a:pt x="395" y="426"/>
                      </a:lnTo>
                      <a:lnTo>
                        <a:pt x="376" y="441"/>
                      </a:lnTo>
                      <a:lnTo>
                        <a:pt x="356" y="452"/>
                      </a:lnTo>
                      <a:lnTo>
                        <a:pt x="336" y="463"/>
                      </a:lnTo>
                      <a:lnTo>
                        <a:pt x="314" y="470"/>
                      </a:lnTo>
                      <a:lnTo>
                        <a:pt x="292" y="475"/>
                      </a:lnTo>
                      <a:lnTo>
                        <a:pt x="269" y="479"/>
                      </a:lnTo>
                      <a:lnTo>
                        <a:pt x="245" y="481"/>
                      </a:lnTo>
                      <a:lnTo>
                        <a:pt x="245" y="481"/>
                      </a:lnTo>
                      <a:lnTo>
                        <a:pt x="228" y="481"/>
                      </a:lnTo>
                      <a:lnTo>
                        <a:pt x="212" y="479"/>
                      </a:lnTo>
                      <a:lnTo>
                        <a:pt x="181" y="472"/>
                      </a:lnTo>
                      <a:lnTo>
                        <a:pt x="151" y="463"/>
                      </a:lnTo>
                      <a:lnTo>
                        <a:pt x="124" y="448"/>
                      </a:lnTo>
                      <a:lnTo>
                        <a:pt x="124" y="448"/>
                      </a:lnTo>
                      <a:lnTo>
                        <a:pt x="119" y="453"/>
                      </a:lnTo>
                      <a:lnTo>
                        <a:pt x="119" y="453"/>
                      </a:lnTo>
                      <a:lnTo>
                        <a:pt x="148" y="468"/>
                      </a:lnTo>
                      <a:lnTo>
                        <a:pt x="162" y="474"/>
                      </a:lnTo>
                      <a:lnTo>
                        <a:pt x="177" y="479"/>
                      </a:lnTo>
                      <a:lnTo>
                        <a:pt x="194" y="483"/>
                      </a:lnTo>
                      <a:lnTo>
                        <a:pt x="210" y="486"/>
                      </a:lnTo>
                      <a:lnTo>
                        <a:pt x="226" y="488"/>
                      </a:lnTo>
                      <a:lnTo>
                        <a:pt x="245" y="488"/>
                      </a:lnTo>
                      <a:lnTo>
                        <a:pt x="245" y="488"/>
                      </a:lnTo>
                      <a:lnTo>
                        <a:pt x="269" y="486"/>
                      </a:lnTo>
                      <a:lnTo>
                        <a:pt x="292" y="483"/>
                      </a:lnTo>
                      <a:lnTo>
                        <a:pt x="316" y="477"/>
                      </a:lnTo>
                      <a:lnTo>
                        <a:pt x="338" y="468"/>
                      </a:lnTo>
                      <a:lnTo>
                        <a:pt x="360" y="459"/>
                      </a:lnTo>
                      <a:lnTo>
                        <a:pt x="380" y="446"/>
                      </a:lnTo>
                      <a:lnTo>
                        <a:pt x="398" y="432"/>
                      </a:lnTo>
                      <a:lnTo>
                        <a:pt x="417" y="417"/>
                      </a:lnTo>
                      <a:lnTo>
                        <a:pt x="431" y="399"/>
                      </a:lnTo>
                      <a:lnTo>
                        <a:pt x="446" y="380"/>
                      </a:lnTo>
                      <a:lnTo>
                        <a:pt x="459" y="360"/>
                      </a:lnTo>
                      <a:lnTo>
                        <a:pt x="468" y="338"/>
                      </a:lnTo>
                      <a:lnTo>
                        <a:pt x="477" y="316"/>
                      </a:lnTo>
                      <a:lnTo>
                        <a:pt x="483" y="292"/>
                      </a:lnTo>
                      <a:lnTo>
                        <a:pt x="486" y="269"/>
                      </a:lnTo>
                      <a:lnTo>
                        <a:pt x="488" y="245"/>
                      </a:lnTo>
                      <a:lnTo>
                        <a:pt x="488" y="245"/>
                      </a:lnTo>
                      <a:lnTo>
                        <a:pt x="486" y="219"/>
                      </a:lnTo>
                      <a:lnTo>
                        <a:pt x="483" y="196"/>
                      </a:lnTo>
                      <a:lnTo>
                        <a:pt x="477" y="172"/>
                      </a:lnTo>
                      <a:lnTo>
                        <a:pt x="468" y="150"/>
                      </a:lnTo>
                      <a:lnTo>
                        <a:pt x="459" y="128"/>
                      </a:lnTo>
                      <a:lnTo>
                        <a:pt x="446" y="108"/>
                      </a:lnTo>
                      <a:lnTo>
                        <a:pt x="431" y="89"/>
                      </a:lnTo>
                      <a:lnTo>
                        <a:pt x="417" y="71"/>
                      </a:lnTo>
                      <a:lnTo>
                        <a:pt x="398" y="56"/>
                      </a:lnTo>
                      <a:lnTo>
                        <a:pt x="380" y="42"/>
                      </a:lnTo>
                      <a:lnTo>
                        <a:pt x="360" y="29"/>
                      </a:lnTo>
                      <a:lnTo>
                        <a:pt x="338" y="20"/>
                      </a:lnTo>
                      <a:lnTo>
                        <a:pt x="316" y="11"/>
                      </a:lnTo>
                      <a:lnTo>
                        <a:pt x="292" y="5"/>
                      </a:lnTo>
                      <a:lnTo>
                        <a:pt x="269" y="2"/>
                      </a:lnTo>
                      <a:lnTo>
                        <a:pt x="245" y="0"/>
                      </a:lnTo>
                      <a:lnTo>
                        <a:pt x="245" y="0"/>
                      </a:lnTo>
                      <a:lnTo>
                        <a:pt x="219" y="2"/>
                      </a:lnTo>
                      <a:lnTo>
                        <a:pt x="195" y="5"/>
                      </a:lnTo>
                      <a:lnTo>
                        <a:pt x="172" y="11"/>
                      </a:lnTo>
                      <a:lnTo>
                        <a:pt x="150" y="20"/>
                      </a:lnTo>
                      <a:lnTo>
                        <a:pt x="128" y="29"/>
                      </a:lnTo>
                      <a:lnTo>
                        <a:pt x="108" y="42"/>
                      </a:lnTo>
                      <a:lnTo>
                        <a:pt x="89" y="56"/>
                      </a:lnTo>
                      <a:lnTo>
                        <a:pt x="71" y="71"/>
                      </a:lnTo>
                      <a:lnTo>
                        <a:pt x="56" y="89"/>
                      </a:lnTo>
                      <a:lnTo>
                        <a:pt x="42" y="108"/>
                      </a:lnTo>
                      <a:lnTo>
                        <a:pt x="29" y="128"/>
                      </a:lnTo>
                      <a:lnTo>
                        <a:pt x="20" y="150"/>
                      </a:lnTo>
                      <a:lnTo>
                        <a:pt x="11" y="172"/>
                      </a:lnTo>
                      <a:lnTo>
                        <a:pt x="5" y="196"/>
                      </a:lnTo>
                      <a:lnTo>
                        <a:pt x="1" y="219"/>
                      </a:lnTo>
                      <a:lnTo>
                        <a:pt x="0" y="245"/>
                      </a:lnTo>
                      <a:lnTo>
                        <a:pt x="0" y="245"/>
                      </a:lnTo>
                      <a:lnTo>
                        <a:pt x="1" y="274"/>
                      </a:lnTo>
                      <a:lnTo>
                        <a:pt x="7" y="303"/>
                      </a:lnTo>
                      <a:lnTo>
                        <a:pt x="16" y="331"/>
                      </a:lnTo>
                      <a:lnTo>
                        <a:pt x="27" y="357"/>
                      </a:lnTo>
                      <a:lnTo>
                        <a:pt x="42" y="380"/>
                      </a:lnTo>
                      <a:lnTo>
                        <a:pt x="60" y="404"/>
                      </a:lnTo>
                      <a:lnTo>
                        <a:pt x="78" y="424"/>
                      </a:lnTo>
                      <a:lnTo>
                        <a:pt x="100" y="441"/>
                      </a:lnTo>
                      <a:lnTo>
                        <a:pt x="100" y="441"/>
                      </a:lnTo>
                      <a:lnTo>
                        <a:pt x="108" y="437"/>
                      </a:lnTo>
                      <a:lnTo>
                        <a:pt x="108" y="437"/>
                      </a:lnTo>
                      <a:lnTo>
                        <a:pt x="86" y="419"/>
                      </a:lnTo>
                      <a:lnTo>
                        <a:pt x="65" y="400"/>
                      </a:lnTo>
                      <a:lnTo>
                        <a:pt x="49" y="378"/>
                      </a:lnTo>
                      <a:lnTo>
                        <a:pt x="34" y="355"/>
                      </a:lnTo>
                      <a:lnTo>
                        <a:pt x="23" y="329"/>
                      </a:lnTo>
                      <a:lnTo>
                        <a:pt x="14" y="302"/>
                      </a:lnTo>
                      <a:lnTo>
                        <a:pt x="9" y="274"/>
                      </a:lnTo>
                      <a:lnTo>
                        <a:pt x="7" y="245"/>
                      </a:lnTo>
                      <a:lnTo>
                        <a:pt x="7" y="24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9" name="Freeform 339"/>
                <p:cNvSpPr>
                  <a:spLocks/>
                </p:cNvSpPr>
                <p:nvPr/>
              </p:nvSpPr>
              <p:spPr bwMode="auto">
                <a:xfrm>
                  <a:off x="3477" y="2574"/>
                  <a:ext cx="1050" cy="330"/>
                </a:xfrm>
                <a:custGeom>
                  <a:avLst/>
                  <a:gdLst/>
                  <a:ahLst/>
                  <a:cxnLst>
                    <a:cxn ang="0">
                      <a:pos x="119" y="322"/>
                    </a:cxn>
                    <a:cxn ang="0">
                      <a:pos x="119" y="322"/>
                    </a:cxn>
                    <a:cxn ang="0">
                      <a:pos x="58" y="321"/>
                    </a:cxn>
                    <a:cxn ang="0">
                      <a:pos x="2" y="317"/>
                    </a:cxn>
                    <a:cxn ang="0">
                      <a:pos x="2" y="317"/>
                    </a:cxn>
                    <a:cxn ang="0">
                      <a:pos x="0" y="324"/>
                    </a:cxn>
                    <a:cxn ang="0">
                      <a:pos x="0" y="324"/>
                    </a:cxn>
                    <a:cxn ang="0">
                      <a:pos x="58" y="328"/>
                    </a:cxn>
                    <a:cxn ang="0">
                      <a:pos x="119" y="330"/>
                    </a:cxn>
                    <a:cxn ang="0">
                      <a:pos x="119" y="330"/>
                    </a:cxn>
                    <a:cxn ang="0">
                      <a:pos x="183" y="328"/>
                    </a:cxn>
                    <a:cxn ang="0">
                      <a:pos x="249" y="324"/>
                    </a:cxn>
                    <a:cxn ang="0">
                      <a:pos x="313" y="317"/>
                    </a:cxn>
                    <a:cxn ang="0">
                      <a:pos x="377" y="308"/>
                    </a:cxn>
                    <a:cxn ang="0">
                      <a:pos x="439" y="295"/>
                    </a:cxn>
                    <a:cxn ang="0">
                      <a:pos x="499" y="280"/>
                    </a:cxn>
                    <a:cxn ang="0">
                      <a:pos x="560" y="264"/>
                    </a:cxn>
                    <a:cxn ang="0">
                      <a:pos x="620" y="244"/>
                    </a:cxn>
                    <a:cxn ang="0">
                      <a:pos x="679" y="222"/>
                    </a:cxn>
                    <a:cxn ang="0">
                      <a:pos x="735" y="198"/>
                    </a:cxn>
                    <a:cxn ang="0">
                      <a:pos x="792" y="172"/>
                    </a:cxn>
                    <a:cxn ang="0">
                      <a:pos x="845" y="143"/>
                    </a:cxn>
                    <a:cxn ang="0">
                      <a:pos x="900" y="112"/>
                    </a:cxn>
                    <a:cxn ang="0">
                      <a:pos x="951" y="79"/>
                    </a:cxn>
                    <a:cxn ang="0">
                      <a:pos x="1002" y="44"/>
                    </a:cxn>
                    <a:cxn ang="0">
                      <a:pos x="1050" y="8"/>
                    </a:cxn>
                    <a:cxn ang="0">
                      <a:pos x="1050" y="8"/>
                    </a:cxn>
                    <a:cxn ang="0">
                      <a:pos x="1048" y="0"/>
                    </a:cxn>
                    <a:cxn ang="0">
                      <a:pos x="1048" y="0"/>
                    </a:cxn>
                    <a:cxn ang="0">
                      <a:pos x="999" y="37"/>
                    </a:cxn>
                    <a:cxn ang="0">
                      <a:pos x="949" y="72"/>
                    </a:cxn>
                    <a:cxn ang="0">
                      <a:pos x="896" y="105"/>
                    </a:cxn>
                    <a:cxn ang="0">
                      <a:pos x="843" y="136"/>
                    </a:cxn>
                    <a:cxn ang="0">
                      <a:pos x="790" y="165"/>
                    </a:cxn>
                    <a:cxn ang="0">
                      <a:pos x="733" y="191"/>
                    </a:cxn>
                    <a:cxn ang="0">
                      <a:pos x="677" y="214"/>
                    </a:cxn>
                    <a:cxn ang="0">
                      <a:pos x="618" y="236"/>
                    </a:cxn>
                    <a:cxn ang="0">
                      <a:pos x="560" y="257"/>
                    </a:cxn>
                    <a:cxn ang="0">
                      <a:pos x="499" y="273"/>
                    </a:cxn>
                    <a:cxn ang="0">
                      <a:pos x="437" y="288"/>
                    </a:cxn>
                    <a:cxn ang="0">
                      <a:pos x="375" y="300"/>
                    </a:cxn>
                    <a:cxn ang="0">
                      <a:pos x="313" y="310"/>
                    </a:cxn>
                    <a:cxn ang="0">
                      <a:pos x="249" y="317"/>
                    </a:cxn>
                    <a:cxn ang="0">
                      <a:pos x="183" y="321"/>
                    </a:cxn>
                    <a:cxn ang="0">
                      <a:pos x="119" y="322"/>
                    </a:cxn>
                    <a:cxn ang="0">
                      <a:pos x="119" y="322"/>
                    </a:cxn>
                  </a:cxnLst>
                  <a:rect l="0" t="0" r="r" b="b"/>
                  <a:pathLst>
                    <a:path w="1050" h="330">
                      <a:moveTo>
                        <a:pt x="119" y="322"/>
                      </a:moveTo>
                      <a:lnTo>
                        <a:pt x="119" y="322"/>
                      </a:lnTo>
                      <a:lnTo>
                        <a:pt x="58" y="321"/>
                      </a:lnTo>
                      <a:lnTo>
                        <a:pt x="2" y="317"/>
                      </a:lnTo>
                      <a:lnTo>
                        <a:pt x="2" y="317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58" y="328"/>
                      </a:lnTo>
                      <a:lnTo>
                        <a:pt x="119" y="330"/>
                      </a:lnTo>
                      <a:lnTo>
                        <a:pt x="119" y="330"/>
                      </a:lnTo>
                      <a:lnTo>
                        <a:pt x="183" y="328"/>
                      </a:lnTo>
                      <a:lnTo>
                        <a:pt x="249" y="324"/>
                      </a:lnTo>
                      <a:lnTo>
                        <a:pt x="313" y="317"/>
                      </a:lnTo>
                      <a:lnTo>
                        <a:pt x="377" y="308"/>
                      </a:lnTo>
                      <a:lnTo>
                        <a:pt x="439" y="295"/>
                      </a:lnTo>
                      <a:lnTo>
                        <a:pt x="499" y="280"/>
                      </a:lnTo>
                      <a:lnTo>
                        <a:pt x="560" y="264"/>
                      </a:lnTo>
                      <a:lnTo>
                        <a:pt x="620" y="244"/>
                      </a:lnTo>
                      <a:lnTo>
                        <a:pt x="679" y="222"/>
                      </a:lnTo>
                      <a:lnTo>
                        <a:pt x="735" y="198"/>
                      </a:lnTo>
                      <a:lnTo>
                        <a:pt x="792" y="172"/>
                      </a:lnTo>
                      <a:lnTo>
                        <a:pt x="845" y="143"/>
                      </a:lnTo>
                      <a:lnTo>
                        <a:pt x="900" y="112"/>
                      </a:lnTo>
                      <a:lnTo>
                        <a:pt x="951" y="79"/>
                      </a:lnTo>
                      <a:lnTo>
                        <a:pt x="1002" y="44"/>
                      </a:lnTo>
                      <a:lnTo>
                        <a:pt x="1050" y="8"/>
                      </a:lnTo>
                      <a:lnTo>
                        <a:pt x="1050" y="8"/>
                      </a:lnTo>
                      <a:lnTo>
                        <a:pt x="1048" y="0"/>
                      </a:lnTo>
                      <a:lnTo>
                        <a:pt x="1048" y="0"/>
                      </a:lnTo>
                      <a:lnTo>
                        <a:pt x="999" y="37"/>
                      </a:lnTo>
                      <a:lnTo>
                        <a:pt x="949" y="72"/>
                      </a:lnTo>
                      <a:lnTo>
                        <a:pt x="896" y="105"/>
                      </a:lnTo>
                      <a:lnTo>
                        <a:pt x="843" y="136"/>
                      </a:lnTo>
                      <a:lnTo>
                        <a:pt x="790" y="165"/>
                      </a:lnTo>
                      <a:lnTo>
                        <a:pt x="733" y="191"/>
                      </a:lnTo>
                      <a:lnTo>
                        <a:pt x="677" y="214"/>
                      </a:lnTo>
                      <a:lnTo>
                        <a:pt x="618" y="236"/>
                      </a:lnTo>
                      <a:lnTo>
                        <a:pt x="560" y="257"/>
                      </a:lnTo>
                      <a:lnTo>
                        <a:pt x="499" y="273"/>
                      </a:lnTo>
                      <a:lnTo>
                        <a:pt x="437" y="288"/>
                      </a:lnTo>
                      <a:lnTo>
                        <a:pt x="375" y="300"/>
                      </a:lnTo>
                      <a:lnTo>
                        <a:pt x="313" y="310"/>
                      </a:lnTo>
                      <a:lnTo>
                        <a:pt x="249" y="317"/>
                      </a:lnTo>
                      <a:lnTo>
                        <a:pt x="183" y="321"/>
                      </a:lnTo>
                      <a:lnTo>
                        <a:pt x="119" y="322"/>
                      </a:lnTo>
                      <a:lnTo>
                        <a:pt x="119" y="3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0" name="Freeform 340"/>
                <p:cNvSpPr>
                  <a:spLocks/>
                </p:cNvSpPr>
                <p:nvPr/>
              </p:nvSpPr>
              <p:spPr bwMode="auto">
                <a:xfrm>
                  <a:off x="2077" y="0"/>
                  <a:ext cx="921" cy="2723"/>
                </a:xfrm>
                <a:custGeom>
                  <a:avLst/>
                  <a:gdLst/>
                  <a:ahLst/>
                  <a:cxnLst>
                    <a:cxn ang="0">
                      <a:pos x="450" y="2454"/>
                    </a:cxn>
                    <a:cxn ang="0">
                      <a:pos x="353" y="2346"/>
                    </a:cxn>
                    <a:cxn ang="0">
                      <a:pos x="266" y="2230"/>
                    </a:cxn>
                    <a:cxn ang="0">
                      <a:pos x="191" y="2106"/>
                    </a:cxn>
                    <a:cxn ang="0">
                      <a:pos x="127" y="1974"/>
                    </a:cxn>
                    <a:cxn ang="0">
                      <a:pos x="77" y="1835"/>
                    </a:cxn>
                    <a:cxn ang="0">
                      <a:pos x="39" y="1691"/>
                    </a:cxn>
                    <a:cxn ang="0">
                      <a:pos x="17" y="1541"/>
                    </a:cxn>
                    <a:cxn ang="0">
                      <a:pos x="8" y="1385"/>
                    </a:cxn>
                    <a:cxn ang="0">
                      <a:pos x="11" y="1308"/>
                    </a:cxn>
                    <a:cxn ang="0">
                      <a:pos x="26" y="1156"/>
                    </a:cxn>
                    <a:cxn ang="0">
                      <a:pos x="55" y="1008"/>
                    </a:cxn>
                    <a:cxn ang="0">
                      <a:pos x="99" y="867"/>
                    </a:cxn>
                    <a:cxn ang="0">
                      <a:pos x="158" y="732"/>
                    </a:cxn>
                    <a:cxn ang="0">
                      <a:pos x="227" y="604"/>
                    </a:cxn>
                    <a:cxn ang="0">
                      <a:pos x="308" y="483"/>
                    </a:cxn>
                    <a:cxn ang="0">
                      <a:pos x="401" y="371"/>
                    </a:cxn>
                    <a:cxn ang="0">
                      <a:pos x="450" y="318"/>
                    </a:cxn>
                    <a:cxn ang="0">
                      <a:pos x="556" y="223"/>
                    </a:cxn>
                    <a:cxn ang="0">
                      <a:pos x="670" y="137"/>
                    </a:cxn>
                    <a:cxn ang="0">
                      <a:pos x="791" y="62"/>
                    </a:cxn>
                    <a:cxn ang="0">
                      <a:pos x="921" y="0"/>
                    </a:cxn>
                    <a:cxn ang="0">
                      <a:pos x="902" y="0"/>
                    </a:cxn>
                    <a:cxn ang="0">
                      <a:pos x="803" y="48"/>
                    </a:cxn>
                    <a:cxn ang="0">
                      <a:pos x="710" y="101"/>
                    </a:cxn>
                    <a:cxn ang="0">
                      <a:pos x="622" y="163"/>
                    </a:cxn>
                    <a:cxn ang="0">
                      <a:pos x="536" y="229"/>
                    </a:cxn>
                    <a:cxn ang="0">
                      <a:pos x="458" y="302"/>
                    </a:cxn>
                    <a:cxn ang="0">
                      <a:pos x="383" y="379"/>
                    </a:cxn>
                    <a:cxn ang="0">
                      <a:pos x="315" y="461"/>
                    </a:cxn>
                    <a:cxn ang="0">
                      <a:pos x="253" y="549"/>
                    </a:cxn>
                    <a:cxn ang="0">
                      <a:pos x="196" y="642"/>
                    </a:cxn>
                    <a:cxn ang="0">
                      <a:pos x="147" y="737"/>
                    </a:cxn>
                    <a:cxn ang="0">
                      <a:pos x="103" y="838"/>
                    </a:cxn>
                    <a:cxn ang="0">
                      <a:pos x="68" y="942"/>
                    </a:cxn>
                    <a:cxn ang="0">
                      <a:pos x="39" y="1048"/>
                    </a:cxn>
                    <a:cxn ang="0">
                      <a:pos x="19" y="1158"/>
                    </a:cxn>
                    <a:cxn ang="0">
                      <a:pos x="6" y="1272"/>
                    </a:cxn>
                    <a:cxn ang="0">
                      <a:pos x="0" y="1385"/>
                    </a:cxn>
                    <a:cxn ang="0">
                      <a:pos x="2" y="1440"/>
                    </a:cxn>
                    <a:cxn ang="0">
                      <a:pos x="9" y="1546"/>
                    </a:cxn>
                    <a:cxn ang="0">
                      <a:pos x="24" y="1650"/>
                    </a:cxn>
                    <a:cxn ang="0">
                      <a:pos x="46" y="1753"/>
                    </a:cxn>
                    <a:cxn ang="0">
                      <a:pos x="74" y="1852"/>
                    </a:cxn>
                    <a:cxn ang="0">
                      <a:pos x="108" y="1949"/>
                    </a:cxn>
                    <a:cxn ang="0">
                      <a:pos x="150" y="2042"/>
                    </a:cxn>
                    <a:cxn ang="0">
                      <a:pos x="196" y="2132"/>
                    </a:cxn>
                    <a:cxn ang="0">
                      <a:pos x="249" y="2218"/>
                    </a:cxn>
                    <a:cxn ang="0">
                      <a:pos x="308" y="2300"/>
                    </a:cxn>
                    <a:cxn ang="0">
                      <a:pos x="370" y="2379"/>
                    </a:cxn>
                    <a:cxn ang="0">
                      <a:pos x="439" y="2452"/>
                    </a:cxn>
                    <a:cxn ang="0">
                      <a:pos x="511" y="2521"/>
                    </a:cxn>
                    <a:cxn ang="0">
                      <a:pos x="589" y="2585"/>
                    </a:cxn>
                    <a:cxn ang="0">
                      <a:pos x="670" y="2644"/>
                    </a:cxn>
                    <a:cxn ang="0">
                      <a:pos x="756" y="2697"/>
                    </a:cxn>
                    <a:cxn ang="0">
                      <a:pos x="800" y="2723"/>
                    </a:cxn>
                    <a:cxn ang="0">
                      <a:pos x="803" y="2715"/>
                    </a:cxn>
                    <a:cxn ang="0">
                      <a:pos x="708" y="2660"/>
                    </a:cxn>
                    <a:cxn ang="0">
                      <a:pos x="617" y="2596"/>
                    </a:cxn>
                    <a:cxn ang="0">
                      <a:pos x="531" y="2529"/>
                    </a:cxn>
                    <a:cxn ang="0">
                      <a:pos x="450" y="2454"/>
                    </a:cxn>
                  </a:cxnLst>
                  <a:rect l="0" t="0" r="r" b="b"/>
                  <a:pathLst>
                    <a:path w="921" h="2723">
                      <a:moveTo>
                        <a:pt x="450" y="2454"/>
                      </a:moveTo>
                      <a:lnTo>
                        <a:pt x="450" y="2454"/>
                      </a:lnTo>
                      <a:lnTo>
                        <a:pt x="401" y="2401"/>
                      </a:lnTo>
                      <a:lnTo>
                        <a:pt x="353" y="2346"/>
                      </a:lnTo>
                      <a:lnTo>
                        <a:pt x="308" y="2289"/>
                      </a:lnTo>
                      <a:lnTo>
                        <a:pt x="266" y="2230"/>
                      </a:lnTo>
                      <a:lnTo>
                        <a:pt x="227" y="2168"/>
                      </a:lnTo>
                      <a:lnTo>
                        <a:pt x="191" y="2106"/>
                      </a:lnTo>
                      <a:lnTo>
                        <a:pt x="158" y="2040"/>
                      </a:lnTo>
                      <a:lnTo>
                        <a:pt x="127" y="1974"/>
                      </a:lnTo>
                      <a:lnTo>
                        <a:pt x="99" y="1905"/>
                      </a:lnTo>
                      <a:lnTo>
                        <a:pt x="77" y="1835"/>
                      </a:lnTo>
                      <a:lnTo>
                        <a:pt x="55" y="1764"/>
                      </a:lnTo>
                      <a:lnTo>
                        <a:pt x="39" y="1691"/>
                      </a:lnTo>
                      <a:lnTo>
                        <a:pt x="26" y="1616"/>
                      </a:lnTo>
                      <a:lnTo>
                        <a:pt x="17" y="1541"/>
                      </a:lnTo>
                      <a:lnTo>
                        <a:pt x="11" y="1464"/>
                      </a:lnTo>
                      <a:lnTo>
                        <a:pt x="8" y="1385"/>
                      </a:lnTo>
                      <a:lnTo>
                        <a:pt x="8" y="1385"/>
                      </a:lnTo>
                      <a:lnTo>
                        <a:pt x="11" y="1308"/>
                      </a:lnTo>
                      <a:lnTo>
                        <a:pt x="17" y="1231"/>
                      </a:lnTo>
                      <a:lnTo>
                        <a:pt x="26" y="1156"/>
                      </a:lnTo>
                      <a:lnTo>
                        <a:pt x="39" y="1081"/>
                      </a:lnTo>
                      <a:lnTo>
                        <a:pt x="55" y="1008"/>
                      </a:lnTo>
                      <a:lnTo>
                        <a:pt x="77" y="937"/>
                      </a:lnTo>
                      <a:lnTo>
                        <a:pt x="99" y="867"/>
                      </a:lnTo>
                      <a:lnTo>
                        <a:pt x="127" y="798"/>
                      </a:lnTo>
                      <a:lnTo>
                        <a:pt x="158" y="732"/>
                      </a:lnTo>
                      <a:lnTo>
                        <a:pt x="191" y="666"/>
                      </a:lnTo>
                      <a:lnTo>
                        <a:pt x="227" y="604"/>
                      </a:lnTo>
                      <a:lnTo>
                        <a:pt x="266" y="542"/>
                      </a:lnTo>
                      <a:lnTo>
                        <a:pt x="308" y="483"/>
                      </a:lnTo>
                      <a:lnTo>
                        <a:pt x="353" y="426"/>
                      </a:lnTo>
                      <a:lnTo>
                        <a:pt x="401" y="371"/>
                      </a:lnTo>
                      <a:lnTo>
                        <a:pt x="450" y="318"/>
                      </a:lnTo>
                      <a:lnTo>
                        <a:pt x="450" y="318"/>
                      </a:lnTo>
                      <a:lnTo>
                        <a:pt x="502" y="269"/>
                      </a:lnTo>
                      <a:lnTo>
                        <a:pt x="556" y="223"/>
                      </a:lnTo>
                      <a:lnTo>
                        <a:pt x="611" y="179"/>
                      </a:lnTo>
                      <a:lnTo>
                        <a:pt x="670" y="137"/>
                      </a:lnTo>
                      <a:lnTo>
                        <a:pt x="728" y="99"/>
                      </a:lnTo>
                      <a:lnTo>
                        <a:pt x="791" y="62"/>
                      </a:lnTo>
                      <a:lnTo>
                        <a:pt x="855" y="29"/>
                      </a:lnTo>
                      <a:lnTo>
                        <a:pt x="921" y="0"/>
                      </a:lnTo>
                      <a:lnTo>
                        <a:pt x="902" y="0"/>
                      </a:lnTo>
                      <a:lnTo>
                        <a:pt x="902" y="0"/>
                      </a:lnTo>
                      <a:lnTo>
                        <a:pt x="853" y="22"/>
                      </a:lnTo>
                      <a:lnTo>
                        <a:pt x="803" y="48"/>
                      </a:lnTo>
                      <a:lnTo>
                        <a:pt x="758" y="73"/>
                      </a:lnTo>
                      <a:lnTo>
                        <a:pt x="710" y="101"/>
                      </a:lnTo>
                      <a:lnTo>
                        <a:pt x="666" y="132"/>
                      </a:lnTo>
                      <a:lnTo>
                        <a:pt x="622" y="163"/>
                      </a:lnTo>
                      <a:lnTo>
                        <a:pt x="578" y="194"/>
                      </a:lnTo>
                      <a:lnTo>
                        <a:pt x="536" y="229"/>
                      </a:lnTo>
                      <a:lnTo>
                        <a:pt x="496" y="263"/>
                      </a:lnTo>
                      <a:lnTo>
                        <a:pt x="458" y="302"/>
                      </a:lnTo>
                      <a:lnTo>
                        <a:pt x="419" y="338"/>
                      </a:lnTo>
                      <a:lnTo>
                        <a:pt x="383" y="379"/>
                      </a:lnTo>
                      <a:lnTo>
                        <a:pt x="348" y="419"/>
                      </a:lnTo>
                      <a:lnTo>
                        <a:pt x="315" y="461"/>
                      </a:lnTo>
                      <a:lnTo>
                        <a:pt x="282" y="505"/>
                      </a:lnTo>
                      <a:lnTo>
                        <a:pt x="253" y="549"/>
                      </a:lnTo>
                      <a:lnTo>
                        <a:pt x="224" y="595"/>
                      </a:lnTo>
                      <a:lnTo>
                        <a:pt x="196" y="642"/>
                      </a:lnTo>
                      <a:lnTo>
                        <a:pt x="170" y="690"/>
                      </a:lnTo>
                      <a:lnTo>
                        <a:pt x="147" y="737"/>
                      </a:lnTo>
                      <a:lnTo>
                        <a:pt x="123" y="787"/>
                      </a:lnTo>
                      <a:lnTo>
                        <a:pt x="103" y="838"/>
                      </a:lnTo>
                      <a:lnTo>
                        <a:pt x="84" y="889"/>
                      </a:lnTo>
                      <a:lnTo>
                        <a:pt x="68" y="942"/>
                      </a:lnTo>
                      <a:lnTo>
                        <a:pt x="52" y="995"/>
                      </a:lnTo>
                      <a:lnTo>
                        <a:pt x="39" y="1048"/>
                      </a:lnTo>
                      <a:lnTo>
                        <a:pt x="28" y="1103"/>
                      </a:lnTo>
                      <a:lnTo>
                        <a:pt x="19" y="1158"/>
                      </a:lnTo>
                      <a:lnTo>
                        <a:pt x="11" y="1215"/>
                      </a:lnTo>
                      <a:lnTo>
                        <a:pt x="6" y="1272"/>
                      </a:lnTo>
                      <a:lnTo>
                        <a:pt x="2" y="1328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40"/>
                      </a:lnTo>
                      <a:lnTo>
                        <a:pt x="4" y="1493"/>
                      </a:lnTo>
                      <a:lnTo>
                        <a:pt x="9" y="1546"/>
                      </a:lnTo>
                      <a:lnTo>
                        <a:pt x="17" y="1599"/>
                      </a:lnTo>
                      <a:lnTo>
                        <a:pt x="24" y="1650"/>
                      </a:lnTo>
                      <a:lnTo>
                        <a:pt x="33" y="1702"/>
                      </a:lnTo>
                      <a:lnTo>
                        <a:pt x="46" y="1753"/>
                      </a:lnTo>
                      <a:lnTo>
                        <a:pt x="59" y="1802"/>
                      </a:lnTo>
                      <a:lnTo>
                        <a:pt x="74" y="1852"/>
                      </a:lnTo>
                      <a:lnTo>
                        <a:pt x="90" y="1901"/>
                      </a:lnTo>
                      <a:lnTo>
                        <a:pt x="108" y="1949"/>
                      </a:lnTo>
                      <a:lnTo>
                        <a:pt x="128" y="1996"/>
                      </a:lnTo>
                      <a:lnTo>
                        <a:pt x="150" y="2042"/>
                      </a:lnTo>
                      <a:lnTo>
                        <a:pt x="172" y="2088"/>
                      </a:lnTo>
                      <a:lnTo>
                        <a:pt x="196" y="2132"/>
                      </a:lnTo>
                      <a:lnTo>
                        <a:pt x="222" y="2176"/>
                      </a:lnTo>
                      <a:lnTo>
                        <a:pt x="249" y="2218"/>
                      </a:lnTo>
                      <a:lnTo>
                        <a:pt x="278" y="2260"/>
                      </a:lnTo>
                      <a:lnTo>
                        <a:pt x="308" y="2300"/>
                      </a:lnTo>
                      <a:lnTo>
                        <a:pt x="339" y="2340"/>
                      </a:lnTo>
                      <a:lnTo>
                        <a:pt x="370" y="2379"/>
                      </a:lnTo>
                      <a:lnTo>
                        <a:pt x="405" y="2415"/>
                      </a:lnTo>
                      <a:lnTo>
                        <a:pt x="439" y="2452"/>
                      </a:lnTo>
                      <a:lnTo>
                        <a:pt x="474" y="2487"/>
                      </a:lnTo>
                      <a:lnTo>
                        <a:pt x="511" y="2521"/>
                      </a:lnTo>
                      <a:lnTo>
                        <a:pt x="549" y="2554"/>
                      </a:lnTo>
                      <a:lnTo>
                        <a:pt x="589" y="2585"/>
                      </a:lnTo>
                      <a:lnTo>
                        <a:pt x="630" y="2615"/>
                      </a:lnTo>
                      <a:lnTo>
                        <a:pt x="670" y="2644"/>
                      </a:lnTo>
                      <a:lnTo>
                        <a:pt x="712" y="2671"/>
                      </a:lnTo>
                      <a:lnTo>
                        <a:pt x="756" y="2697"/>
                      </a:lnTo>
                      <a:lnTo>
                        <a:pt x="800" y="2723"/>
                      </a:lnTo>
                      <a:lnTo>
                        <a:pt x="800" y="2723"/>
                      </a:lnTo>
                      <a:lnTo>
                        <a:pt x="803" y="2715"/>
                      </a:lnTo>
                      <a:lnTo>
                        <a:pt x="803" y="2715"/>
                      </a:lnTo>
                      <a:lnTo>
                        <a:pt x="754" y="2688"/>
                      </a:lnTo>
                      <a:lnTo>
                        <a:pt x="708" y="2660"/>
                      </a:lnTo>
                      <a:lnTo>
                        <a:pt x="661" y="2629"/>
                      </a:lnTo>
                      <a:lnTo>
                        <a:pt x="617" y="2596"/>
                      </a:lnTo>
                      <a:lnTo>
                        <a:pt x="573" y="2563"/>
                      </a:lnTo>
                      <a:lnTo>
                        <a:pt x="531" y="2529"/>
                      </a:lnTo>
                      <a:lnTo>
                        <a:pt x="491" y="2492"/>
                      </a:lnTo>
                      <a:lnTo>
                        <a:pt x="450" y="2454"/>
                      </a:lnTo>
                      <a:lnTo>
                        <a:pt x="450" y="24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1" name="Freeform 341"/>
                <p:cNvSpPr>
                  <a:spLocks/>
                </p:cNvSpPr>
                <p:nvPr/>
              </p:nvSpPr>
              <p:spPr bwMode="auto">
                <a:xfrm>
                  <a:off x="3272" y="1063"/>
                  <a:ext cx="646" cy="646"/>
                </a:xfrm>
                <a:custGeom>
                  <a:avLst/>
                  <a:gdLst/>
                  <a:ahLst/>
                  <a:cxnLst>
                    <a:cxn ang="0">
                      <a:pos x="79" y="523"/>
                    </a:cxn>
                    <a:cxn ang="0">
                      <a:pos x="31" y="447"/>
                    </a:cxn>
                    <a:cxn ang="0">
                      <a:pos x="9" y="355"/>
                    </a:cxn>
                    <a:cxn ang="0">
                      <a:pos x="9" y="291"/>
                    </a:cxn>
                    <a:cxn ang="0">
                      <a:pos x="31" y="199"/>
                    </a:cxn>
                    <a:cxn ang="0">
                      <a:pos x="79" y="123"/>
                    </a:cxn>
                    <a:cxn ang="0">
                      <a:pos x="123" y="79"/>
                    </a:cxn>
                    <a:cxn ang="0">
                      <a:pos x="199" y="31"/>
                    </a:cxn>
                    <a:cxn ang="0">
                      <a:pos x="291" y="9"/>
                    </a:cxn>
                    <a:cxn ang="0">
                      <a:pos x="355" y="9"/>
                    </a:cxn>
                    <a:cxn ang="0">
                      <a:pos x="446" y="31"/>
                    </a:cxn>
                    <a:cxn ang="0">
                      <a:pos x="523" y="79"/>
                    </a:cxn>
                    <a:cxn ang="0">
                      <a:pos x="567" y="123"/>
                    </a:cxn>
                    <a:cxn ang="0">
                      <a:pos x="615" y="199"/>
                    </a:cxn>
                    <a:cxn ang="0">
                      <a:pos x="637" y="291"/>
                    </a:cxn>
                    <a:cxn ang="0">
                      <a:pos x="637" y="355"/>
                    </a:cxn>
                    <a:cxn ang="0">
                      <a:pos x="615" y="447"/>
                    </a:cxn>
                    <a:cxn ang="0">
                      <a:pos x="567" y="523"/>
                    </a:cxn>
                    <a:cxn ang="0">
                      <a:pos x="523" y="567"/>
                    </a:cxn>
                    <a:cxn ang="0">
                      <a:pos x="446" y="615"/>
                    </a:cxn>
                    <a:cxn ang="0">
                      <a:pos x="355" y="637"/>
                    </a:cxn>
                    <a:cxn ang="0">
                      <a:pos x="298" y="639"/>
                    </a:cxn>
                    <a:cxn ang="0">
                      <a:pos x="225" y="624"/>
                    </a:cxn>
                    <a:cxn ang="0">
                      <a:pos x="159" y="593"/>
                    </a:cxn>
                    <a:cxn ang="0">
                      <a:pos x="132" y="584"/>
                    </a:cxn>
                    <a:cxn ang="0">
                      <a:pos x="174" y="611"/>
                    </a:cxn>
                    <a:cxn ang="0">
                      <a:pos x="245" y="637"/>
                    </a:cxn>
                    <a:cxn ang="0">
                      <a:pos x="324" y="646"/>
                    </a:cxn>
                    <a:cxn ang="0">
                      <a:pos x="388" y="640"/>
                    </a:cxn>
                    <a:cxn ang="0">
                      <a:pos x="477" y="608"/>
                    </a:cxn>
                    <a:cxn ang="0">
                      <a:pos x="552" y="553"/>
                    </a:cxn>
                    <a:cxn ang="0">
                      <a:pos x="607" y="478"/>
                    </a:cxn>
                    <a:cxn ang="0">
                      <a:pos x="640" y="388"/>
                    </a:cxn>
                    <a:cxn ang="0">
                      <a:pos x="646" y="324"/>
                    </a:cxn>
                    <a:cxn ang="0">
                      <a:pos x="631" y="227"/>
                    </a:cxn>
                    <a:cxn ang="0">
                      <a:pos x="591" y="143"/>
                    </a:cxn>
                    <a:cxn ang="0">
                      <a:pos x="529" y="73"/>
                    </a:cxn>
                    <a:cxn ang="0">
                      <a:pos x="448" y="26"/>
                    </a:cxn>
                    <a:cxn ang="0">
                      <a:pos x="357" y="2"/>
                    </a:cxn>
                    <a:cxn ang="0">
                      <a:pos x="289" y="2"/>
                    </a:cxn>
                    <a:cxn ang="0">
                      <a:pos x="198" y="26"/>
                    </a:cxn>
                    <a:cxn ang="0">
                      <a:pos x="117" y="73"/>
                    </a:cxn>
                    <a:cxn ang="0">
                      <a:pos x="55" y="143"/>
                    </a:cxn>
                    <a:cxn ang="0">
                      <a:pos x="15" y="227"/>
                    </a:cxn>
                    <a:cxn ang="0">
                      <a:pos x="0" y="324"/>
                    </a:cxn>
                    <a:cxn ang="0">
                      <a:pos x="7" y="395"/>
                    </a:cxn>
                    <a:cxn ang="0">
                      <a:pos x="48" y="492"/>
                    </a:cxn>
                    <a:cxn ang="0">
                      <a:pos x="115" y="571"/>
                    </a:cxn>
                    <a:cxn ang="0">
                      <a:pos x="121" y="567"/>
                    </a:cxn>
                  </a:cxnLst>
                  <a:rect l="0" t="0" r="r" b="b"/>
                  <a:pathLst>
                    <a:path w="646" h="646">
                      <a:moveTo>
                        <a:pt x="99" y="547"/>
                      </a:moveTo>
                      <a:lnTo>
                        <a:pt x="99" y="547"/>
                      </a:lnTo>
                      <a:lnTo>
                        <a:pt x="79" y="523"/>
                      </a:lnTo>
                      <a:lnTo>
                        <a:pt x="60" y="500"/>
                      </a:lnTo>
                      <a:lnTo>
                        <a:pt x="46" y="474"/>
                      </a:lnTo>
                      <a:lnTo>
                        <a:pt x="31" y="447"/>
                      </a:lnTo>
                      <a:lnTo>
                        <a:pt x="22" y="417"/>
                      </a:lnTo>
                      <a:lnTo>
                        <a:pt x="13" y="386"/>
                      </a:lnTo>
                      <a:lnTo>
                        <a:pt x="9" y="355"/>
                      </a:lnTo>
                      <a:lnTo>
                        <a:pt x="7" y="324"/>
                      </a:lnTo>
                      <a:lnTo>
                        <a:pt x="7" y="324"/>
                      </a:lnTo>
                      <a:lnTo>
                        <a:pt x="9" y="291"/>
                      </a:lnTo>
                      <a:lnTo>
                        <a:pt x="13" y="260"/>
                      </a:lnTo>
                      <a:lnTo>
                        <a:pt x="22" y="229"/>
                      </a:lnTo>
                      <a:lnTo>
                        <a:pt x="31" y="199"/>
                      </a:lnTo>
                      <a:lnTo>
                        <a:pt x="46" y="172"/>
                      </a:lnTo>
                      <a:lnTo>
                        <a:pt x="60" y="146"/>
                      </a:lnTo>
                      <a:lnTo>
                        <a:pt x="79" y="123"/>
                      </a:lnTo>
                      <a:lnTo>
                        <a:pt x="99" y="99"/>
                      </a:lnTo>
                      <a:lnTo>
                        <a:pt x="99" y="99"/>
                      </a:lnTo>
                      <a:lnTo>
                        <a:pt x="123" y="79"/>
                      </a:lnTo>
                      <a:lnTo>
                        <a:pt x="146" y="60"/>
                      </a:lnTo>
                      <a:lnTo>
                        <a:pt x="172" y="46"/>
                      </a:lnTo>
                      <a:lnTo>
                        <a:pt x="199" y="31"/>
                      </a:lnTo>
                      <a:lnTo>
                        <a:pt x="229" y="22"/>
                      </a:lnTo>
                      <a:lnTo>
                        <a:pt x="260" y="13"/>
                      </a:lnTo>
                      <a:lnTo>
                        <a:pt x="291" y="9"/>
                      </a:lnTo>
                      <a:lnTo>
                        <a:pt x="324" y="7"/>
                      </a:lnTo>
                      <a:lnTo>
                        <a:pt x="324" y="7"/>
                      </a:lnTo>
                      <a:lnTo>
                        <a:pt x="355" y="9"/>
                      </a:lnTo>
                      <a:lnTo>
                        <a:pt x="386" y="13"/>
                      </a:lnTo>
                      <a:lnTo>
                        <a:pt x="417" y="22"/>
                      </a:lnTo>
                      <a:lnTo>
                        <a:pt x="446" y="31"/>
                      </a:lnTo>
                      <a:lnTo>
                        <a:pt x="474" y="46"/>
                      </a:lnTo>
                      <a:lnTo>
                        <a:pt x="499" y="60"/>
                      </a:lnTo>
                      <a:lnTo>
                        <a:pt x="523" y="79"/>
                      </a:lnTo>
                      <a:lnTo>
                        <a:pt x="547" y="99"/>
                      </a:lnTo>
                      <a:lnTo>
                        <a:pt x="547" y="99"/>
                      </a:lnTo>
                      <a:lnTo>
                        <a:pt x="567" y="123"/>
                      </a:lnTo>
                      <a:lnTo>
                        <a:pt x="585" y="146"/>
                      </a:lnTo>
                      <a:lnTo>
                        <a:pt x="600" y="172"/>
                      </a:lnTo>
                      <a:lnTo>
                        <a:pt x="615" y="199"/>
                      </a:lnTo>
                      <a:lnTo>
                        <a:pt x="626" y="229"/>
                      </a:lnTo>
                      <a:lnTo>
                        <a:pt x="633" y="260"/>
                      </a:lnTo>
                      <a:lnTo>
                        <a:pt x="637" y="291"/>
                      </a:lnTo>
                      <a:lnTo>
                        <a:pt x="638" y="324"/>
                      </a:lnTo>
                      <a:lnTo>
                        <a:pt x="638" y="324"/>
                      </a:lnTo>
                      <a:lnTo>
                        <a:pt x="637" y="355"/>
                      </a:lnTo>
                      <a:lnTo>
                        <a:pt x="633" y="386"/>
                      </a:lnTo>
                      <a:lnTo>
                        <a:pt x="626" y="417"/>
                      </a:lnTo>
                      <a:lnTo>
                        <a:pt x="615" y="447"/>
                      </a:lnTo>
                      <a:lnTo>
                        <a:pt x="600" y="474"/>
                      </a:lnTo>
                      <a:lnTo>
                        <a:pt x="585" y="500"/>
                      </a:lnTo>
                      <a:lnTo>
                        <a:pt x="567" y="523"/>
                      </a:lnTo>
                      <a:lnTo>
                        <a:pt x="547" y="547"/>
                      </a:lnTo>
                      <a:lnTo>
                        <a:pt x="547" y="547"/>
                      </a:lnTo>
                      <a:lnTo>
                        <a:pt x="523" y="567"/>
                      </a:lnTo>
                      <a:lnTo>
                        <a:pt x="499" y="586"/>
                      </a:lnTo>
                      <a:lnTo>
                        <a:pt x="474" y="600"/>
                      </a:lnTo>
                      <a:lnTo>
                        <a:pt x="446" y="615"/>
                      </a:lnTo>
                      <a:lnTo>
                        <a:pt x="417" y="626"/>
                      </a:lnTo>
                      <a:lnTo>
                        <a:pt x="386" y="633"/>
                      </a:lnTo>
                      <a:lnTo>
                        <a:pt x="355" y="637"/>
                      </a:lnTo>
                      <a:lnTo>
                        <a:pt x="324" y="639"/>
                      </a:lnTo>
                      <a:lnTo>
                        <a:pt x="324" y="639"/>
                      </a:lnTo>
                      <a:lnTo>
                        <a:pt x="298" y="639"/>
                      </a:lnTo>
                      <a:lnTo>
                        <a:pt x="273" y="635"/>
                      </a:lnTo>
                      <a:lnTo>
                        <a:pt x="249" y="629"/>
                      </a:lnTo>
                      <a:lnTo>
                        <a:pt x="225" y="624"/>
                      </a:lnTo>
                      <a:lnTo>
                        <a:pt x="201" y="615"/>
                      </a:lnTo>
                      <a:lnTo>
                        <a:pt x="179" y="604"/>
                      </a:lnTo>
                      <a:lnTo>
                        <a:pt x="159" y="593"/>
                      </a:lnTo>
                      <a:lnTo>
                        <a:pt x="139" y="580"/>
                      </a:lnTo>
                      <a:lnTo>
                        <a:pt x="139" y="580"/>
                      </a:lnTo>
                      <a:lnTo>
                        <a:pt x="132" y="584"/>
                      </a:lnTo>
                      <a:lnTo>
                        <a:pt x="132" y="584"/>
                      </a:lnTo>
                      <a:lnTo>
                        <a:pt x="154" y="598"/>
                      </a:lnTo>
                      <a:lnTo>
                        <a:pt x="174" y="611"/>
                      </a:lnTo>
                      <a:lnTo>
                        <a:pt x="198" y="620"/>
                      </a:lnTo>
                      <a:lnTo>
                        <a:pt x="221" y="629"/>
                      </a:lnTo>
                      <a:lnTo>
                        <a:pt x="245" y="637"/>
                      </a:lnTo>
                      <a:lnTo>
                        <a:pt x="271" y="642"/>
                      </a:lnTo>
                      <a:lnTo>
                        <a:pt x="296" y="646"/>
                      </a:lnTo>
                      <a:lnTo>
                        <a:pt x="324" y="646"/>
                      </a:lnTo>
                      <a:lnTo>
                        <a:pt x="324" y="646"/>
                      </a:lnTo>
                      <a:lnTo>
                        <a:pt x="357" y="644"/>
                      </a:lnTo>
                      <a:lnTo>
                        <a:pt x="388" y="640"/>
                      </a:lnTo>
                      <a:lnTo>
                        <a:pt x="419" y="631"/>
                      </a:lnTo>
                      <a:lnTo>
                        <a:pt x="448" y="620"/>
                      </a:lnTo>
                      <a:lnTo>
                        <a:pt x="477" y="608"/>
                      </a:lnTo>
                      <a:lnTo>
                        <a:pt x="503" y="591"/>
                      </a:lnTo>
                      <a:lnTo>
                        <a:pt x="529" y="573"/>
                      </a:lnTo>
                      <a:lnTo>
                        <a:pt x="552" y="553"/>
                      </a:lnTo>
                      <a:lnTo>
                        <a:pt x="573" y="529"/>
                      </a:lnTo>
                      <a:lnTo>
                        <a:pt x="591" y="503"/>
                      </a:lnTo>
                      <a:lnTo>
                        <a:pt x="607" y="478"/>
                      </a:lnTo>
                      <a:lnTo>
                        <a:pt x="620" y="448"/>
                      </a:lnTo>
                      <a:lnTo>
                        <a:pt x="631" y="419"/>
                      </a:lnTo>
                      <a:lnTo>
                        <a:pt x="640" y="388"/>
                      </a:lnTo>
                      <a:lnTo>
                        <a:pt x="644" y="357"/>
                      </a:lnTo>
                      <a:lnTo>
                        <a:pt x="646" y="324"/>
                      </a:lnTo>
                      <a:lnTo>
                        <a:pt x="646" y="324"/>
                      </a:lnTo>
                      <a:lnTo>
                        <a:pt x="644" y="289"/>
                      </a:lnTo>
                      <a:lnTo>
                        <a:pt x="640" y="258"/>
                      </a:lnTo>
                      <a:lnTo>
                        <a:pt x="631" y="227"/>
                      </a:lnTo>
                      <a:lnTo>
                        <a:pt x="620" y="198"/>
                      </a:lnTo>
                      <a:lnTo>
                        <a:pt x="607" y="168"/>
                      </a:lnTo>
                      <a:lnTo>
                        <a:pt x="591" y="143"/>
                      </a:lnTo>
                      <a:lnTo>
                        <a:pt x="573" y="117"/>
                      </a:lnTo>
                      <a:lnTo>
                        <a:pt x="552" y="95"/>
                      </a:lnTo>
                      <a:lnTo>
                        <a:pt x="529" y="73"/>
                      </a:lnTo>
                      <a:lnTo>
                        <a:pt x="503" y="55"/>
                      </a:lnTo>
                      <a:lnTo>
                        <a:pt x="477" y="38"/>
                      </a:lnTo>
                      <a:lnTo>
                        <a:pt x="448" y="26"/>
                      </a:lnTo>
                      <a:lnTo>
                        <a:pt x="419" y="15"/>
                      </a:lnTo>
                      <a:lnTo>
                        <a:pt x="388" y="6"/>
                      </a:lnTo>
                      <a:lnTo>
                        <a:pt x="357" y="2"/>
                      </a:lnTo>
                      <a:lnTo>
                        <a:pt x="324" y="0"/>
                      </a:lnTo>
                      <a:lnTo>
                        <a:pt x="324" y="0"/>
                      </a:lnTo>
                      <a:lnTo>
                        <a:pt x="289" y="2"/>
                      </a:lnTo>
                      <a:lnTo>
                        <a:pt x="258" y="6"/>
                      </a:lnTo>
                      <a:lnTo>
                        <a:pt x="227" y="15"/>
                      </a:lnTo>
                      <a:lnTo>
                        <a:pt x="198" y="26"/>
                      </a:lnTo>
                      <a:lnTo>
                        <a:pt x="168" y="38"/>
                      </a:lnTo>
                      <a:lnTo>
                        <a:pt x="143" y="55"/>
                      </a:lnTo>
                      <a:lnTo>
                        <a:pt x="117" y="73"/>
                      </a:lnTo>
                      <a:lnTo>
                        <a:pt x="95" y="95"/>
                      </a:lnTo>
                      <a:lnTo>
                        <a:pt x="73" y="117"/>
                      </a:lnTo>
                      <a:lnTo>
                        <a:pt x="55" y="143"/>
                      </a:lnTo>
                      <a:lnTo>
                        <a:pt x="38" y="168"/>
                      </a:lnTo>
                      <a:lnTo>
                        <a:pt x="26" y="198"/>
                      </a:lnTo>
                      <a:lnTo>
                        <a:pt x="15" y="227"/>
                      </a:lnTo>
                      <a:lnTo>
                        <a:pt x="5" y="258"/>
                      </a:lnTo>
                      <a:lnTo>
                        <a:pt x="2" y="289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2" y="361"/>
                      </a:lnTo>
                      <a:lnTo>
                        <a:pt x="7" y="395"/>
                      </a:lnTo>
                      <a:lnTo>
                        <a:pt x="18" y="430"/>
                      </a:lnTo>
                      <a:lnTo>
                        <a:pt x="31" y="463"/>
                      </a:lnTo>
                      <a:lnTo>
                        <a:pt x="48" y="492"/>
                      </a:lnTo>
                      <a:lnTo>
                        <a:pt x="68" y="522"/>
                      </a:lnTo>
                      <a:lnTo>
                        <a:pt x="90" y="547"/>
                      </a:lnTo>
                      <a:lnTo>
                        <a:pt x="115" y="571"/>
                      </a:lnTo>
                      <a:lnTo>
                        <a:pt x="115" y="571"/>
                      </a:lnTo>
                      <a:lnTo>
                        <a:pt x="121" y="567"/>
                      </a:lnTo>
                      <a:lnTo>
                        <a:pt x="121" y="567"/>
                      </a:lnTo>
                      <a:lnTo>
                        <a:pt x="99" y="547"/>
                      </a:lnTo>
                      <a:lnTo>
                        <a:pt x="99" y="54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2" name="Freeform 342"/>
                <p:cNvSpPr>
                  <a:spLocks/>
                </p:cNvSpPr>
                <p:nvPr/>
              </p:nvSpPr>
              <p:spPr bwMode="auto">
                <a:xfrm>
                  <a:off x="2888" y="2723"/>
                  <a:ext cx="574" cy="17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66" y="38"/>
                    </a:cxn>
                    <a:cxn ang="0">
                      <a:pos x="135" y="67"/>
                    </a:cxn>
                    <a:cxn ang="0">
                      <a:pos x="205" y="95"/>
                    </a:cxn>
                    <a:cxn ang="0">
                      <a:pos x="274" y="117"/>
                    </a:cxn>
                    <a:cxn ang="0">
                      <a:pos x="347" y="137"/>
                    </a:cxn>
                    <a:cxn ang="0">
                      <a:pos x="422" y="153"/>
                    </a:cxn>
                    <a:cxn ang="0">
                      <a:pos x="497" y="166"/>
                    </a:cxn>
                    <a:cxn ang="0">
                      <a:pos x="574" y="173"/>
                    </a:cxn>
                    <a:cxn ang="0">
                      <a:pos x="574" y="173"/>
                    </a:cxn>
                    <a:cxn ang="0">
                      <a:pos x="574" y="166"/>
                    </a:cxn>
                    <a:cxn ang="0">
                      <a:pos x="574" y="166"/>
                    </a:cxn>
                    <a:cxn ang="0">
                      <a:pos x="497" y="159"/>
                    </a:cxn>
                    <a:cxn ang="0">
                      <a:pos x="422" y="146"/>
                    </a:cxn>
                    <a:cxn ang="0">
                      <a:pos x="349" y="130"/>
                    </a:cxn>
                    <a:cxn ang="0">
                      <a:pos x="276" y="111"/>
                    </a:cxn>
                    <a:cxn ang="0">
                      <a:pos x="206" y="87"/>
                    </a:cxn>
                    <a:cxn ang="0">
                      <a:pos x="137" y="62"/>
                    </a:cxn>
                    <a:cxn ang="0">
                      <a:pos x="69" y="31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74" h="17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66" y="38"/>
                      </a:lnTo>
                      <a:lnTo>
                        <a:pt x="135" y="67"/>
                      </a:lnTo>
                      <a:lnTo>
                        <a:pt x="205" y="95"/>
                      </a:lnTo>
                      <a:lnTo>
                        <a:pt x="274" y="117"/>
                      </a:lnTo>
                      <a:lnTo>
                        <a:pt x="347" y="137"/>
                      </a:lnTo>
                      <a:lnTo>
                        <a:pt x="422" y="153"/>
                      </a:lnTo>
                      <a:lnTo>
                        <a:pt x="497" y="166"/>
                      </a:lnTo>
                      <a:lnTo>
                        <a:pt x="574" y="173"/>
                      </a:lnTo>
                      <a:lnTo>
                        <a:pt x="574" y="173"/>
                      </a:lnTo>
                      <a:lnTo>
                        <a:pt x="574" y="166"/>
                      </a:lnTo>
                      <a:lnTo>
                        <a:pt x="574" y="166"/>
                      </a:lnTo>
                      <a:lnTo>
                        <a:pt x="497" y="159"/>
                      </a:lnTo>
                      <a:lnTo>
                        <a:pt x="422" y="146"/>
                      </a:lnTo>
                      <a:lnTo>
                        <a:pt x="349" y="130"/>
                      </a:lnTo>
                      <a:lnTo>
                        <a:pt x="276" y="111"/>
                      </a:lnTo>
                      <a:lnTo>
                        <a:pt x="206" y="87"/>
                      </a:lnTo>
                      <a:lnTo>
                        <a:pt x="137" y="62"/>
                      </a:lnTo>
                      <a:lnTo>
                        <a:pt x="69" y="31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3" name="Freeform 343"/>
                <p:cNvSpPr>
                  <a:spLocks/>
                </p:cNvSpPr>
                <p:nvPr/>
              </p:nvSpPr>
              <p:spPr bwMode="auto">
                <a:xfrm>
                  <a:off x="1999" y="0"/>
                  <a:ext cx="850" cy="2798"/>
                </a:xfrm>
                <a:custGeom>
                  <a:avLst/>
                  <a:gdLst/>
                  <a:ahLst/>
                  <a:cxnLst>
                    <a:cxn ang="0">
                      <a:pos x="472" y="2510"/>
                    </a:cxn>
                    <a:cxn ang="0">
                      <a:pos x="369" y="2397"/>
                    </a:cxn>
                    <a:cxn ang="0">
                      <a:pos x="278" y="2274"/>
                    </a:cxn>
                    <a:cxn ang="0">
                      <a:pos x="199" y="2144"/>
                    </a:cxn>
                    <a:cxn ang="0">
                      <a:pos x="131" y="2005"/>
                    </a:cxn>
                    <a:cxn ang="0">
                      <a:pos x="78" y="1859"/>
                    </a:cxn>
                    <a:cxn ang="0">
                      <a:pos x="40" y="1707"/>
                    </a:cxn>
                    <a:cxn ang="0">
                      <a:pos x="14" y="1548"/>
                    </a:cxn>
                    <a:cxn ang="0">
                      <a:pos x="7" y="1385"/>
                    </a:cxn>
                    <a:cxn ang="0">
                      <a:pos x="9" y="1305"/>
                    </a:cxn>
                    <a:cxn ang="0">
                      <a:pos x="25" y="1144"/>
                    </a:cxn>
                    <a:cxn ang="0">
                      <a:pos x="56" y="988"/>
                    </a:cxn>
                    <a:cxn ang="0">
                      <a:pos x="104" y="840"/>
                    </a:cxn>
                    <a:cxn ang="0">
                      <a:pos x="164" y="697"/>
                    </a:cxn>
                    <a:cxn ang="0">
                      <a:pos x="237" y="562"/>
                    </a:cxn>
                    <a:cxn ang="0">
                      <a:pos x="322" y="435"/>
                    </a:cxn>
                    <a:cxn ang="0">
                      <a:pos x="420" y="317"/>
                    </a:cxn>
                    <a:cxn ang="0">
                      <a:pos x="472" y="262"/>
                    </a:cxn>
                    <a:cxn ang="0">
                      <a:pos x="552" y="188"/>
                    </a:cxn>
                    <a:cxn ang="0">
                      <a:pos x="636" y="119"/>
                    </a:cxn>
                    <a:cxn ang="0">
                      <a:pos x="726" y="57"/>
                    </a:cxn>
                    <a:cxn ang="0">
                      <a:pos x="819" y="0"/>
                    </a:cxn>
                    <a:cxn ang="0">
                      <a:pos x="805" y="0"/>
                    </a:cxn>
                    <a:cxn ang="0">
                      <a:pos x="715" y="53"/>
                    </a:cxn>
                    <a:cxn ang="0">
                      <a:pos x="631" y="113"/>
                    </a:cxn>
                    <a:cxn ang="0">
                      <a:pos x="550" y="179"/>
                    </a:cxn>
                    <a:cxn ang="0">
                      <a:pos x="475" y="249"/>
                    </a:cxn>
                    <a:cxn ang="0">
                      <a:pos x="404" y="324"/>
                    </a:cxn>
                    <a:cxn ang="0">
                      <a:pos x="338" y="403"/>
                    </a:cxn>
                    <a:cxn ang="0">
                      <a:pos x="278" y="487"/>
                    </a:cxn>
                    <a:cxn ang="0">
                      <a:pos x="221" y="573"/>
                    </a:cxn>
                    <a:cxn ang="0">
                      <a:pos x="172" y="664"/>
                    </a:cxn>
                    <a:cxn ang="0">
                      <a:pos x="128" y="759"/>
                    </a:cxn>
                    <a:cxn ang="0">
                      <a:pos x="89" y="856"/>
                    </a:cxn>
                    <a:cxn ang="0">
                      <a:pos x="58" y="957"/>
                    </a:cxn>
                    <a:cxn ang="0">
                      <a:pos x="33" y="1061"/>
                    </a:cxn>
                    <a:cxn ang="0">
                      <a:pos x="14" y="1167"/>
                    </a:cxn>
                    <a:cxn ang="0">
                      <a:pos x="3" y="1275"/>
                    </a:cxn>
                    <a:cxn ang="0">
                      <a:pos x="0" y="1385"/>
                    </a:cxn>
                    <a:cxn ang="0">
                      <a:pos x="0" y="1444"/>
                    </a:cxn>
                    <a:cxn ang="0">
                      <a:pos x="9" y="1555"/>
                    </a:cxn>
                    <a:cxn ang="0">
                      <a:pos x="23" y="1667"/>
                    </a:cxn>
                    <a:cxn ang="0">
                      <a:pos x="47" y="1773"/>
                    </a:cxn>
                    <a:cxn ang="0">
                      <a:pos x="76" y="1879"/>
                    </a:cxn>
                    <a:cxn ang="0">
                      <a:pos x="115" y="1982"/>
                    </a:cxn>
                    <a:cxn ang="0">
                      <a:pos x="157" y="2079"/>
                    </a:cxn>
                    <a:cxn ang="0">
                      <a:pos x="208" y="2174"/>
                    </a:cxn>
                    <a:cxn ang="0">
                      <a:pos x="263" y="2265"/>
                    </a:cxn>
                    <a:cxn ang="0">
                      <a:pos x="325" y="2351"/>
                    </a:cxn>
                    <a:cxn ang="0">
                      <a:pos x="393" y="2435"/>
                    </a:cxn>
                    <a:cxn ang="0">
                      <a:pos x="464" y="2512"/>
                    </a:cxn>
                    <a:cxn ang="0">
                      <a:pos x="541" y="2585"/>
                    </a:cxn>
                    <a:cxn ang="0">
                      <a:pos x="623" y="2653"/>
                    </a:cxn>
                    <a:cxn ang="0">
                      <a:pos x="711" y="2715"/>
                    </a:cxn>
                    <a:cxn ang="0">
                      <a:pos x="801" y="2770"/>
                    </a:cxn>
                    <a:cxn ang="0">
                      <a:pos x="849" y="2798"/>
                    </a:cxn>
                    <a:cxn ang="0">
                      <a:pos x="850" y="2790"/>
                    </a:cxn>
                    <a:cxn ang="0">
                      <a:pos x="748" y="2730"/>
                    </a:cxn>
                    <a:cxn ang="0">
                      <a:pos x="651" y="2664"/>
                    </a:cxn>
                    <a:cxn ang="0">
                      <a:pos x="559" y="2591"/>
                    </a:cxn>
                    <a:cxn ang="0">
                      <a:pos x="472" y="2510"/>
                    </a:cxn>
                  </a:cxnLst>
                  <a:rect l="0" t="0" r="r" b="b"/>
                  <a:pathLst>
                    <a:path w="850" h="2798">
                      <a:moveTo>
                        <a:pt x="472" y="2510"/>
                      </a:moveTo>
                      <a:lnTo>
                        <a:pt x="472" y="2510"/>
                      </a:lnTo>
                      <a:lnTo>
                        <a:pt x="420" y="2455"/>
                      </a:lnTo>
                      <a:lnTo>
                        <a:pt x="369" y="2397"/>
                      </a:lnTo>
                      <a:lnTo>
                        <a:pt x="322" y="2337"/>
                      </a:lnTo>
                      <a:lnTo>
                        <a:pt x="278" y="2274"/>
                      </a:lnTo>
                      <a:lnTo>
                        <a:pt x="237" y="2210"/>
                      </a:lnTo>
                      <a:lnTo>
                        <a:pt x="199" y="2144"/>
                      </a:lnTo>
                      <a:lnTo>
                        <a:pt x="164" y="2075"/>
                      </a:lnTo>
                      <a:lnTo>
                        <a:pt x="131" y="2005"/>
                      </a:lnTo>
                      <a:lnTo>
                        <a:pt x="104" y="1932"/>
                      </a:lnTo>
                      <a:lnTo>
                        <a:pt x="78" y="1859"/>
                      </a:lnTo>
                      <a:lnTo>
                        <a:pt x="56" y="1784"/>
                      </a:lnTo>
                      <a:lnTo>
                        <a:pt x="40" y="1707"/>
                      </a:lnTo>
                      <a:lnTo>
                        <a:pt x="25" y="1628"/>
                      </a:lnTo>
                      <a:lnTo>
                        <a:pt x="14" y="1548"/>
                      </a:lnTo>
                      <a:lnTo>
                        <a:pt x="9" y="1467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9" y="1305"/>
                      </a:lnTo>
                      <a:lnTo>
                        <a:pt x="14" y="1224"/>
                      </a:lnTo>
                      <a:lnTo>
                        <a:pt x="25" y="1144"/>
                      </a:lnTo>
                      <a:lnTo>
                        <a:pt x="40" y="1065"/>
                      </a:lnTo>
                      <a:lnTo>
                        <a:pt x="56" y="988"/>
                      </a:lnTo>
                      <a:lnTo>
                        <a:pt x="78" y="913"/>
                      </a:lnTo>
                      <a:lnTo>
                        <a:pt x="104" y="840"/>
                      </a:lnTo>
                      <a:lnTo>
                        <a:pt x="131" y="767"/>
                      </a:lnTo>
                      <a:lnTo>
                        <a:pt x="164" y="697"/>
                      </a:lnTo>
                      <a:lnTo>
                        <a:pt x="199" y="628"/>
                      </a:lnTo>
                      <a:lnTo>
                        <a:pt x="237" y="562"/>
                      </a:lnTo>
                      <a:lnTo>
                        <a:pt x="278" y="498"/>
                      </a:lnTo>
                      <a:lnTo>
                        <a:pt x="322" y="435"/>
                      </a:lnTo>
                      <a:lnTo>
                        <a:pt x="369" y="375"/>
                      </a:lnTo>
                      <a:lnTo>
                        <a:pt x="420" y="317"/>
                      </a:lnTo>
                      <a:lnTo>
                        <a:pt x="472" y="262"/>
                      </a:lnTo>
                      <a:lnTo>
                        <a:pt x="472" y="262"/>
                      </a:lnTo>
                      <a:lnTo>
                        <a:pt x="512" y="225"/>
                      </a:lnTo>
                      <a:lnTo>
                        <a:pt x="552" y="188"/>
                      </a:lnTo>
                      <a:lnTo>
                        <a:pt x="594" y="152"/>
                      </a:lnTo>
                      <a:lnTo>
                        <a:pt x="636" y="119"/>
                      </a:lnTo>
                      <a:lnTo>
                        <a:pt x="680" y="88"/>
                      </a:lnTo>
                      <a:lnTo>
                        <a:pt x="726" y="57"/>
                      </a:lnTo>
                      <a:lnTo>
                        <a:pt x="772" y="27"/>
                      </a:lnTo>
                      <a:lnTo>
                        <a:pt x="819" y="0"/>
                      </a:lnTo>
                      <a:lnTo>
                        <a:pt x="805" y="0"/>
                      </a:lnTo>
                      <a:lnTo>
                        <a:pt x="805" y="0"/>
                      </a:lnTo>
                      <a:lnTo>
                        <a:pt x="759" y="26"/>
                      </a:lnTo>
                      <a:lnTo>
                        <a:pt x="715" y="53"/>
                      </a:lnTo>
                      <a:lnTo>
                        <a:pt x="673" y="82"/>
                      </a:lnTo>
                      <a:lnTo>
                        <a:pt x="631" y="113"/>
                      </a:lnTo>
                      <a:lnTo>
                        <a:pt x="591" y="146"/>
                      </a:lnTo>
                      <a:lnTo>
                        <a:pt x="550" y="179"/>
                      </a:lnTo>
                      <a:lnTo>
                        <a:pt x="512" y="212"/>
                      </a:lnTo>
                      <a:lnTo>
                        <a:pt x="475" y="249"/>
                      </a:lnTo>
                      <a:lnTo>
                        <a:pt x="439" y="285"/>
                      </a:lnTo>
                      <a:lnTo>
                        <a:pt x="404" y="324"/>
                      </a:lnTo>
                      <a:lnTo>
                        <a:pt x="371" y="362"/>
                      </a:lnTo>
                      <a:lnTo>
                        <a:pt x="338" y="403"/>
                      </a:lnTo>
                      <a:lnTo>
                        <a:pt x="307" y="445"/>
                      </a:lnTo>
                      <a:lnTo>
                        <a:pt x="278" y="487"/>
                      </a:lnTo>
                      <a:lnTo>
                        <a:pt x="248" y="529"/>
                      </a:lnTo>
                      <a:lnTo>
                        <a:pt x="221" y="573"/>
                      </a:lnTo>
                      <a:lnTo>
                        <a:pt x="195" y="618"/>
                      </a:lnTo>
                      <a:lnTo>
                        <a:pt x="172" y="664"/>
                      </a:lnTo>
                      <a:lnTo>
                        <a:pt x="148" y="712"/>
                      </a:lnTo>
                      <a:lnTo>
                        <a:pt x="128" y="759"/>
                      </a:lnTo>
                      <a:lnTo>
                        <a:pt x="108" y="807"/>
                      </a:lnTo>
                      <a:lnTo>
                        <a:pt x="89" y="856"/>
                      </a:lnTo>
                      <a:lnTo>
                        <a:pt x="73" y="908"/>
                      </a:lnTo>
                      <a:lnTo>
                        <a:pt x="58" y="957"/>
                      </a:lnTo>
                      <a:lnTo>
                        <a:pt x="44" y="1008"/>
                      </a:lnTo>
                      <a:lnTo>
                        <a:pt x="33" y="1061"/>
                      </a:lnTo>
                      <a:lnTo>
                        <a:pt x="23" y="1114"/>
                      </a:lnTo>
                      <a:lnTo>
                        <a:pt x="14" y="1167"/>
                      </a:lnTo>
                      <a:lnTo>
                        <a:pt x="9" y="1220"/>
                      </a:lnTo>
                      <a:lnTo>
                        <a:pt x="3" y="1275"/>
                      </a:lnTo>
                      <a:lnTo>
                        <a:pt x="0" y="1330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0" y="1444"/>
                      </a:lnTo>
                      <a:lnTo>
                        <a:pt x="3" y="1500"/>
                      </a:lnTo>
                      <a:lnTo>
                        <a:pt x="9" y="1555"/>
                      </a:lnTo>
                      <a:lnTo>
                        <a:pt x="16" y="1612"/>
                      </a:lnTo>
                      <a:lnTo>
                        <a:pt x="23" y="1667"/>
                      </a:lnTo>
                      <a:lnTo>
                        <a:pt x="34" y="1720"/>
                      </a:lnTo>
                      <a:lnTo>
                        <a:pt x="47" y="1773"/>
                      </a:lnTo>
                      <a:lnTo>
                        <a:pt x="62" y="1826"/>
                      </a:lnTo>
                      <a:lnTo>
                        <a:pt x="76" y="1879"/>
                      </a:lnTo>
                      <a:lnTo>
                        <a:pt x="95" y="1930"/>
                      </a:lnTo>
                      <a:lnTo>
                        <a:pt x="115" y="1982"/>
                      </a:lnTo>
                      <a:lnTo>
                        <a:pt x="135" y="2031"/>
                      </a:lnTo>
                      <a:lnTo>
                        <a:pt x="157" y="2079"/>
                      </a:lnTo>
                      <a:lnTo>
                        <a:pt x="183" y="2128"/>
                      </a:lnTo>
                      <a:lnTo>
                        <a:pt x="208" y="2174"/>
                      </a:lnTo>
                      <a:lnTo>
                        <a:pt x="234" y="2219"/>
                      </a:lnTo>
                      <a:lnTo>
                        <a:pt x="263" y="2265"/>
                      </a:lnTo>
                      <a:lnTo>
                        <a:pt x="294" y="2309"/>
                      </a:lnTo>
                      <a:lnTo>
                        <a:pt x="325" y="2351"/>
                      </a:lnTo>
                      <a:lnTo>
                        <a:pt x="358" y="2393"/>
                      </a:lnTo>
                      <a:lnTo>
                        <a:pt x="393" y="2435"/>
                      </a:lnTo>
                      <a:lnTo>
                        <a:pt x="428" y="2474"/>
                      </a:lnTo>
                      <a:lnTo>
                        <a:pt x="464" y="2512"/>
                      </a:lnTo>
                      <a:lnTo>
                        <a:pt x="503" y="2549"/>
                      </a:lnTo>
                      <a:lnTo>
                        <a:pt x="541" y="2585"/>
                      </a:lnTo>
                      <a:lnTo>
                        <a:pt x="583" y="2620"/>
                      </a:lnTo>
                      <a:lnTo>
                        <a:pt x="623" y="2653"/>
                      </a:lnTo>
                      <a:lnTo>
                        <a:pt x="667" y="2684"/>
                      </a:lnTo>
                      <a:lnTo>
                        <a:pt x="711" y="2715"/>
                      </a:lnTo>
                      <a:lnTo>
                        <a:pt x="755" y="2743"/>
                      </a:lnTo>
                      <a:lnTo>
                        <a:pt x="801" y="2770"/>
                      </a:lnTo>
                      <a:lnTo>
                        <a:pt x="849" y="2798"/>
                      </a:lnTo>
                      <a:lnTo>
                        <a:pt x="849" y="2798"/>
                      </a:lnTo>
                      <a:lnTo>
                        <a:pt x="850" y="2790"/>
                      </a:lnTo>
                      <a:lnTo>
                        <a:pt x="850" y="2790"/>
                      </a:lnTo>
                      <a:lnTo>
                        <a:pt x="799" y="2761"/>
                      </a:lnTo>
                      <a:lnTo>
                        <a:pt x="748" y="2730"/>
                      </a:lnTo>
                      <a:lnTo>
                        <a:pt x="699" y="2699"/>
                      </a:lnTo>
                      <a:lnTo>
                        <a:pt x="651" y="2664"/>
                      </a:lnTo>
                      <a:lnTo>
                        <a:pt x="603" y="2627"/>
                      </a:lnTo>
                      <a:lnTo>
                        <a:pt x="559" y="2591"/>
                      </a:lnTo>
                      <a:lnTo>
                        <a:pt x="516" y="2551"/>
                      </a:lnTo>
                      <a:lnTo>
                        <a:pt x="472" y="2510"/>
                      </a:lnTo>
                      <a:lnTo>
                        <a:pt x="472" y="25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4" name="Freeform 344"/>
                <p:cNvSpPr>
                  <a:spLocks/>
                </p:cNvSpPr>
                <p:nvPr/>
              </p:nvSpPr>
              <p:spPr bwMode="auto">
                <a:xfrm>
                  <a:off x="4371" y="0"/>
                  <a:ext cx="820" cy="2646"/>
                </a:xfrm>
                <a:custGeom>
                  <a:avLst/>
                  <a:gdLst/>
                  <a:ahLst/>
                  <a:cxnLst>
                    <a:cxn ang="0">
                      <a:pos x="348" y="262"/>
                    </a:cxn>
                    <a:cxn ang="0">
                      <a:pos x="450" y="375"/>
                    </a:cxn>
                    <a:cxn ang="0">
                      <a:pos x="542" y="498"/>
                    </a:cxn>
                    <a:cxn ang="0">
                      <a:pos x="621" y="628"/>
                    </a:cxn>
                    <a:cxn ang="0">
                      <a:pos x="688" y="767"/>
                    </a:cxn>
                    <a:cxn ang="0">
                      <a:pos x="741" y="913"/>
                    </a:cxn>
                    <a:cxn ang="0">
                      <a:pos x="782" y="1065"/>
                    </a:cxn>
                    <a:cxn ang="0">
                      <a:pos x="805" y="1224"/>
                    </a:cxn>
                    <a:cxn ang="0">
                      <a:pos x="813" y="1385"/>
                    </a:cxn>
                    <a:cxn ang="0">
                      <a:pos x="811" y="1467"/>
                    </a:cxn>
                    <a:cxn ang="0">
                      <a:pos x="794" y="1628"/>
                    </a:cxn>
                    <a:cxn ang="0">
                      <a:pos x="763" y="1784"/>
                    </a:cxn>
                    <a:cxn ang="0">
                      <a:pos x="716" y="1932"/>
                    </a:cxn>
                    <a:cxn ang="0">
                      <a:pos x="657" y="2075"/>
                    </a:cxn>
                    <a:cxn ang="0">
                      <a:pos x="582" y="2210"/>
                    </a:cxn>
                    <a:cxn ang="0">
                      <a:pos x="498" y="2337"/>
                    </a:cxn>
                    <a:cxn ang="0">
                      <a:pos x="401" y="2455"/>
                    </a:cxn>
                    <a:cxn ang="0">
                      <a:pos x="348" y="2510"/>
                    </a:cxn>
                    <a:cxn ang="0">
                      <a:pos x="277" y="2576"/>
                    </a:cxn>
                    <a:cxn ang="0">
                      <a:pos x="202" y="2638"/>
                    </a:cxn>
                    <a:cxn ang="0">
                      <a:pos x="205" y="2646"/>
                    </a:cxn>
                    <a:cxn ang="0">
                      <a:pos x="240" y="2616"/>
                    </a:cxn>
                    <a:cxn ang="0">
                      <a:pos x="308" y="2558"/>
                    </a:cxn>
                    <a:cxn ang="0">
                      <a:pos x="372" y="2496"/>
                    </a:cxn>
                    <a:cxn ang="0">
                      <a:pos x="430" y="2432"/>
                    </a:cxn>
                    <a:cxn ang="0">
                      <a:pos x="487" y="2362"/>
                    </a:cxn>
                    <a:cxn ang="0">
                      <a:pos x="540" y="2291"/>
                    </a:cxn>
                    <a:cxn ang="0">
                      <a:pos x="588" y="2216"/>
                    </a:cxn>
                    <a:cxn ang="0">
                      <a:pos x="633" y="2137"/>
                    </a:cxn>
                    <a:cxn ang="0">
                      <a:pos x="674" y="2057"/>
                    </a:cxn>
                    <a:cxn ang="0">
                      <a:pos x="708" y="1974"/>
                    </a:cxn>
                    <a:cxn ang="0">
                      <a:pos x="740" y="1888"/>
                    </a:cxn>
                    <a:cxn ang="0">
                      <a:pos x="765" y="1802"/>
                    </a:cxn>
                    <a:cxn ang="0">
                      <a:pos x="787" y="1713"/>
                    </a:cxn>
                    <a:cxn ang="0">
                      <a:pos x="804" y="1621"/>
                    </a:cxn>
                    <a:cxn ang="0">
                      <a:pos x="815" y="1528"/>
                    </a:cxn>
                    <a:cxn ang="0">
                      <a:pos x="820" y="1434"/>
                    </a:cxn>
                    <a:cxn ang="0">
                      <a:pos x="820" y="1385"/>
                    </a:cxn>
                    <a:cxn ang="0">
                      <a:pos x="816" y="1275"/>
                    </a:cxn>
                    <a:cxn ang="0">
                      <a:pos x="805" y="1167"/>
                    </a:cxn>
                    <a:cxn ang="0">
                      <a:pos x="787" y="1061"/>
                    </a:cxn>
                    <a:cxn ang="0">
                      <a:pos x="761" y="957"/>
                    </a:cxn>
                    <a:cxn ang="0">
                      <a:pos x="730" y="856"/>
                    </a:cxn>
                    <a:cxn ang="0">
                      <a:pos x="692" y="759"/>
                    </a:cxn>
                    <a:cxn ang="0">
                      <a:pos x="648" y="664"/>
                    </a:cxn>
                    <a:cxn ang="0">
                      <a:pos x="599" y="573"/>
                    </a:cxn>
                    <a:cxn ang="0">
                      <a:pos x="542" y="487"/>
                    </a:cxn>
                    <a:cxn ang="0">
                      <a:pos x="482" y="403"/>
                    </a:cxn>
                    <a:cxn ang="0">
                      <a:pos x="416" y="324"/>
                    </a:cxn>
                    <a:cxn ang="0">
                      <a:pos x="344" y="249"/>
                    </a:cxn>
                    <a:cxn ang="0">
                      <a:pos x="269" y="179"/>
                    </a:cxn>
                    <a:cxn ang="0">
                      <a:pos x="189" y="113"/>
                    </a:cxn>
                    <a:cxn ang="0">
                      <a:pos x="105" y="53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94" y="57"/>
                    </a:cxn>
                    <a:cxn ang="0">
                      <a:pos x="183" y="119"/>
                    </a:cxn>
                    <a:cxn ang="0">
                      <a:pos x="268" y="188"/>
                    </a:cxn>
                    <a:cxn ang="0">
                      <a:pos x="348" y="262"/>
                    </a:cxn>
                  </a:cxnLst>
                  <a:rect l="0" t="0" r="r" b="b"/>
                  <a:pathLst>
                    <a:path w="820" h="2646">
                      <a:moveTo>
                        <a:pt x="348" y="262"/>
                      </a:moveTo>
                      <a:lnTo>
                        <a:pt x="348" y="262"/>
                      </a:lnTo>
                      <a:lnTo>
                        <a:pt x="401" y="317"/>
                      </a:lnTo>
                      <a:lnTo>
                        <a:pt x="450" y="375"/>
                      </a:lnTo>
                      <a:lnTo>
                        <a:pt x="498" y="435"/>
                      </a:lnTo>
                      <a:lnTo>
                        <a:pt x="542" y="498"/>
                      </a:lnTo>
                      <a:lnTo>
                        <a:pt x="582" y="562"/>
                      </a:lnTo>
                      <a:lnTo>
                        <a:pt x="621" y="628"/>
                      </a:lnTo>
                      <a:lnTo>
                        <a:pt x="657" y="697"/>
                      </a:lnTo>
                      <a:lnTo>
                        <a:pt x="688" y="767"/>
                      </a:lnTo>
                      <a:lnTo>
                        <a:pt x="716" y="840"/>
                      </a:lnTo>
                      <a:lnTo>
                        <a:pt x="741" y="913"/>
                      </a:lnTo>
                      <a:lnTo>
                        <a:pt x="763" y="988"/>
                      </a:lnTo>
                      <a:lnTo>
                        <a:pt x="782" y="1065"/>
                      </a:lnTo>
                      <a:lnTo>
                        <a:pt x="794" y="1144"/>
                      </a:lnTo>
                      <a:lnTo>
                        <a:pt x="805" y="1224"/>
                      </a:lnTo>
                      <a:lnTo>
                        <a:pt x="811" y="1305"/>
                      </a:lnTo>
                      <a:lnTo>
                        <a:pt x="813" y="1385"/>
                      </a:lnTo>
                      <a:lnTo>
                        <a:pt x="813" y="1385"/>
                      </a:lnTo>
                      <a:lnTo>
                        <a:pt x="811" y="1467"/>
                      </a:lnTo>
                      <a:lnTo>
                        <a:pt x="805" y="1548"/>
                      </a:lnTo>
                      <a:lnTo>
                        <a:pt x="794" y="1628"/>
                      </a:lnTo>
                      <a:lnTo>
                        <a:pt x="782" y="1707"/>
                      </a:lnTo>
                      <a:lnTo>
                        <a:pt x="763" y="1784"/>
                      </a:lnTo>
                      <a:lnTo>
                        <a:pt x="741" y="1859"/>
                      </a:lnTo>
                      <a:lnTo>
                        <a:pt x="716" y="1932"/>
                      </a:lnTo>
                      <a:lnTo>
                        <a:pt x="688" y="2005"/>
                      </a:lnTo>
                      <a:lnTo>
                        <a:pt x="657" y="2075"/>
                      </a:lnTo>
                      <a:lnTo>
                        <a:pt x="621" y="2144"/>
                      </a:lnTo>
                      <a:lnTo>
                        <a:pt x="582" y="2210"/>
                      </a:lnTo>
                      <a:lnTo>
                        <a:pt x="542" y="2274"/>
                      </a:lnTo>
                      <a:lnTo>
                        <a:pt x="498" y="2337"/>
                      </a:lnTo>
                      <a:lnTo>
                        <a:pt x="450" y="2397"/>
                      </a:lnTo>
                      <a:lnTo>
                        <a:pt x="401" y="2455"/>
                      </a:lnTo>
                      <a:lnTo>
                        <a:pt x="348" y="2510"/>
                      </a:lnTo>
                      <a:lnTo>
                        <a:pt x="348" y="2510"/>
                      </a:lnTo>
                      <a:lnTo>
                        <a:pt x="313" y="2543"/>
                      </a:lnTo>
                      <a:lnTo>
                        <a:pt x="277" y="2576"/>
                      </a:lnTo>
                      <a:lnTo>
                        <a:pt x="240" y="2607"/>
                      </a:lnTo>
                      <a:lnTo>
                        <a:pt x="202" y="2638"/>
                      </a:lnTo>
                      <a:lnTo>
                        <a:pt x="202" y="2638"/>
                      </a:lnTo>
                      <a:lnTo>
                        <a:pt x="205" y="2646"/>
                      </a:lnTo>
                      <a:lnTo>
                        <a:pt x="205" y="2646"/>
                      </a:lnTo>
                      <a:lnTo>
                        <a:pt x="240" y="2616"/>
                      </a:lnTo>
                      <a:lnTo>
                        <a:pt x="275" y="2589"/>
                      </a:lnTo>
                      <a:lnTo>
                        <a:pt x="308" y="2558"/>
                      </a:lnTo>
                      <a:lnTo>
                        <a:pt x="339" y="2529"/>
                      </a:lnTo>
                      <a:lnTo>
                        <a:pt x="372" y="2496"/>
                      </a:lnTo>
                      <a:lnTo>
                        <a:pt x="401" y="2465"/>
                      </a:lnTo>
                      <a:lnTo>
                        <a:pt x="430" y="2432"/>
                      </a:lnTo>
                      <a:lnTo>
                        <a:pt x="460" y="2397"/>
                      </a:lnTo>
                      <a:lnTo>
                        <a:pt x="487" y="2362"/>
                      </a:lnTo>
                      <a:lnTo>
                        <a:pt x="515" y="2326"/>
                      </a:lnTo>
                      <a:lnTo>
                        <a:pt x="540" y="2291"/>
                      </a:lnTo>
                      <a:lnTo>
                        <a:pt x="564" y="2252"/>
                      </a:lnTo>
                      <a:lnTo>
                        <a:pt x="588" y="2216"/>
                      </a:lnTo>
                      <a:lnTo>
                        <a:pt x="611" y="2177"/>
                      </a:lnTo>
                      <a:lnTo>
                        <a:pt x="633" y="2137"/>
                      </a:lnTo>
                      <a:lnTo>
                        <a:pt x="654" y="2097"/>
                      </a:lnTo>
                      <a:lnTo>
                        <a:pt x="674" y="2057"/>
                      </a:lnTo>
                      <a:lnTo>
                        <a:pt x="692" y="2016"/>
                      </a:lnTo>
                      <a:lnTo>
                        <a:pt x="708" y="1974"/>
                      </a:lnTo>
                      <a:lnTo>
                        <a:pt x="725" y="1932"/>
                      </a:lnTo>
                      <a:lnTo>
                        <a:pt x="740" y="1888"/>
                      </a:lnTo>
                      <a:lnTo>
                        <a:pt x="752" y="1846"/>
                      </a:lnTo>
                      <a:lnTo>
                        <a:pt x="765" y="1802"/>
                      </a:lnTo>
                      <a:lnTo>
                        <a:pt x="776" y="1757"/>
                      </a:lnTo>
                      <a:lnTo>
                        <a:pt x="787" y="1713"/>
                      </a:lnTo>
                      <a:lnTo>
                        <a:pt x="796" y="1667"/>
                      </a:lnTo>
                      <a:lnTo>
                        <a:pt x="804" y="1621"/>
                      </a:lnTo>
                      <a:lnTo>
                        <a:pt x="809" y="1575"/>
                      </a:lnTo>
                      <a:lnTo>
                        <a:pt x="815" y="1528"/>
                      </a:lnTo>
                      <a:lnTo>
                        <a:pt x="818" y="1482"/>
                      </a:lnTo>
                      <a:lnTo>
                        <a:pt x="820" y="1434"/>
                      </a:lnTo>
                      <a:lnTo>
                        <a:pt x="820" y="1385"/>
                      </a:lnTo>
                      <a:lnTo>
                        <a:pt x="820" y="1385"/>
                      </a:lnTo>
                      <a:lnTo>
                        <a:pt x="820" y="1330"/>
                      </a:lnTo>
                      <a:lnTo>
                        <a:pt x="816" y="1275"/>
                      </a:lnTo>
                      <a:lnTo>
                        <a:pt x="813" y="1220"/>
                      </a:lnTo>
                      <a:lnTo>
                        <a:pt x="805" y="1167"/>
                      </a:lnTo>
                      <a:lnTo>
                        <a:pt x="798" y="1114"/>
                      </a:lnTo>
                      <a:lnTo>
                        <a:pt x="787" y="1061"/>
                      </a:lnTo>
                      <a:lnTo>
                        <a:pt x="776" y="1008"/>
                      </a:lnTo>
                      <a:lnTo>
                        <a:pt x="761" y="957"/>
                      </a:lnTo>
                      <a:lnTo>
                        <a:pt x="747" y="908"/>
                      </a:lnTo>
                      <a:lnTo>
                        <a:pt x="730" y="856"/>
                      </a:lnTo>
                      <a:lnTo>
                        <a:pt x="712" y="807"/>
                      </a:lnTo>
                      <a:lnTo>
                        <a:pt x="692" y="759"/>
                      </a:lnTo>
                      <a:lnTo>
                        <a:pt x="672" y="712"/>
                      </a:lnTo>
                      <a:lnTo>
                        <a:pt x="648" y="664"/>
                      </a:lnTo>
                      <a:lnTo>
                        <a:pt x="624" y="618"/>
                      </a:lnTo>
                      <a:lnTo>
                        <a:pt x="599" y="573"/>
                      </a:lnTo>
                      <a:lnTo>
                        <a:pt x="571" y="529"/>
                      </a:lnTo>
                      <a:lnTo>
                        <a:pt x="542" y="487"/>
                      </a:lnTo>
                      <a:lnTo>
                        <a:pt x="513" y="445"/>
                      </a:lnTo>
                      <a:lnTo>
                        <a:pt x="482" y="403"/>
                      </a:lnTo>
                      <a:lnTo>
                        <a:pt x="449" y="362"/>
                      </a:lnTo>
                      <a:lnTo>
                        <a:pt x="416" y="324"/>
                      </a:lnTo>
                      <a:lnTo>
                        <a:pt x="381" y="285"/>
                      </a:lnTo>
                      <a:lnTo>
                        <a:pt x="344" y="249"/>
                      </a:lnTo>
                      <a:lnTo>
                        <a:pt x="308" y="212"/>
                      </a:lnTo>
                      <a:lnTo>
                        <a:pt x="269" y="179"/>
                      </a:lnTo>
                      <a:lnTo>
                        <a:pt x="229" y="146"/>
                      </a:lnTo>
                      <a:lnTo>
                        <a:pt x="189" y="113"/>
                      </a:lnTo>
                      <a:lnTo>
                        <a:pt x="147" y="82"/>
                      </a:lnTo>
                      <a:lnTo>
                        <a:pt x="105" y="53"/>
                      </a:lnTo>
                      <a:lnTo>
                        <a:pt x="61" y="26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8" y="27"/>
                      </a:lnTo>
                      <a:lnTo>
                        <a:pt x="94" y="57"/>
                      </a:lnTo>
                      <a:lnTo>
                        <a:pt x="139" y="88"/>
                      </a:lnTo>
                      <a:lnTo>
                        <a:pt x="183" y="119"/>
                      </a:lnTo>
                      <a:lnTo>
                        <a:pt x="227" y="152"/>
                      </a:lnTo>
                      <a:lnTo>
                        <a:pt x="268" y="188"/>
                      </a:lnTo>
                      <a:lnTo>
                        <a:pt x="308" y="225"/>
                      </a:lnTo>
                      <a:lnTo>
                        <a:pt x="348" y="262"/>
                      </a:lnTo>
                      <a:lnTo>
                        <a:pt x="348" y="2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5" name="Freeform 345"/>
                <p:cNvSpPr>
                  <a:spLocks/>
                </p:cNvSpPr>
                <p:nvPr/>
              </p:nvSpPr>
              <p:spPr bwMode="auto">
                <a:xfrm>
                  <a:off x="3468" y="2649"/>
                  <a:ext cx="1096" cy="333"/>
                </a:xfrm>
                <a:custGeom>
                  <a:avLst/>
                  <a:gdLst/>
                  <a:ahLst/>
                  <a:cxnLst>
                    <a:cxn ang="0">
                      <a:pos x="128" y="326"/>
                    </a:cxn>
                    <a:cxn ang="0">
                      <a:pos x="128" y="326"/>
                    </a:cxn>
                    <a:cxn ang="0">
                      <a:pos x="64" y="324"/>
                    </a:cxn>
                    <a:cxn ang="0">
                      <a:pos x="2" y="321"/>
                    </a:cxn>
                    <a:cxn ang="0">
                      <a:pos x="2" y="321"/>
                    </a:cxn>
                    <a:cxn ang="0">
                      <a:pos x="0" y="328"/>
                    </a:cxn>
                    <a:cxn ang="0">
                      <a:pos x="0" y="328"/>
                    </a:cxn>
                    <a:cxn ang="0">
                      <a:pos x="64" y="332"/>
                    </a:cxn>
                    <a:cxn ang="0">
                      <a:pos x="128" y="333"/>
                    </a:cxn>
                    <a:cxn ang="0">
                      <a:pos x="128" y="333"/>
                    </a:cxn>
                    <a:cxn ang="0">
                      <a:pos x="195" y="332"/>
                    </a:cxn>
                    <a:cxn ang="0">
                      <a:pos x="261" y="328"/>
                    </a:cxn>
                    <a:cxn ang="0">
                      <a:pos x="329" y="321"/>
                    </a:cxn>
                    <a:cxn ang="0">
                      <a:pos x="395" y="311"/>
                    </a:cxn>
                    <a:cxn ang="0">
                      <a:pos x="459" y="299"/>
                    </a:cxn>
                    <a:cxn ang="0">
                      <a:pos x="523" y="284"/>
                    </a:cxn>
                    <a:cxn ang="0">
                      <a:pos x="585" y="268"/>
                    </a:cxn>
                    <a:cxn ang="0">
                      <a:pos x="647" y="247"/>
                    </a:cxn>
                    <a:cxn ang="0">
                      <a:pos x="708" y="224"/>
                    </a:cxn>
                    <a:cxn ang="0">
                      <a:pos x="768" y="200"/>
                    </a:cxn>
                    <a:cxn ang="0">
                      <a:pos x="825" y="172"/>
                    </a:cxn>
                    <a:cxn ang="0">
                      <a:pos x="881" y="143"/>
                    </a:cxn>
                    <a:cxn ang="0">
                      <a:pos x="938" y="112"/>
                    </a:cxn>
                    <a:cxn ang="0">
                      <a:pos x="991" y="79"/>
                    </a:cxn>
                    <a:cxn ang="0">
                      <a:pos x="1044" y="44"/>
                    </a:cxn>
                    <a:cxn ang="0">
                      <a:pos x="1096" y="6"/>
                    </a:cxn>
                    <a:cxn ang="0">
                      <a:pos x="1096" y="6"/>
                    </a:cxn>
                    <a:cxn ang="0">
                      <a:pos x="1092" y="0"/>
                    </a:cxn>
                    <a:cxn ang="0">
                      <a:pos x="1092" y="0"/>
                    </a:cxn>
                    <a:cxn ang="0">
                      <a:pos x="1041" y="37"/>
                    </a:cxn>
                    <a:cxn ang="0">
                      <a:pos x="988" y="74"/>
                    </a:cxn>
                    <a:cxn ang="0">
                      <a:pos x="935" y="107"/>
                    </a:cxn>
                    <a:cxn ang="0">
                      <a:pos x="880" y="138"/>
                    </a:cxn>
                    <a:cxn ang="0">
                      <a:pos x="823" y="167"/>
                    </a:cxn>
                    <a:cxn ang="0">
                      <a:pos x="764" y="193"/>
                    </a:cxn>
                    <a:cxn ang="0">
                      <a:pos x="706" y="218"/>
                    </a:cxn>
                    <a:cxn ang="0">
                      <a:pos x="645" y="240"/>
                    </a:cxn>
                    <a:cxn ang="0">
                      <a:pos x="583" y="260"/>
                    </a:cxn>
                    <a:cxn ang="0">
                      <a:pos x="521" y="277"/>
                    </a:cxn>
                    <a:cxn ang="0">
                      <a:pos x="457" y="291"/>
                    </a:cxn>
                    <a:cxn ang="0">
                      <a:pos x="393" y="304"/>
                    </a:cxn>
                    <a:cxn ang="0">
                      <a:pos x="327" y="313"/>
                    </a:cxn>
                    <a:cxn ang="0">
                      <a:pos x="261" y="321"/>
                    </a:cxn>
                    <a:cxn ang="0">
                      <a:pos x="195" y="324"/>
                    </a:cxn>
                    <a:cxn ang="0">
                      <a:pos x="128" y="326"/>
                    </a:cxn>
                    <a:cxn ang="0">
                      <a:pos x="128" y="326"/>
                    </a:cxn>
                  </a:cxnLst>
                  <a:rect l="0" t="0" r="r" b="b"/>
                  <a:pathLst>
                    <a:path w="1096" h="333">
                      <a:moveTo>
                        <a:pt x="128" y="326"/>
                      </a:moveTo>
                      <a:lnTo>
                        <a:pt x="128" y="326"/>
                      </a:lnTo>
                      <a:lnTo>
                        <a:pt x="64" y="324"/>
                      </a:lnTo>
                      <a:lnTo>
                        <a:pt x="2" y="321"/>
                      </a:lnTo>
                      <a:lnTo>
                        <a:pt x="2" y="321"/>
                      </a:lnTo>
                      <a:lnTo>
                        <a:pt x="0" y="328"/>
                      </a:lnTo>
                      <a:lnTo>
                        <a:pt x="0" y="328"/>
                      </a:lnTo>
                      <a:lnTo>
                        <a:pt x="64" y="332"/>
                      </a:lnTo>
                      <a:lnTo>
                        <a:pt x="128" y="333"/>
                      </a:lnTo>
                      <a:lnTo>
                        <a:pt x="128" y="333"/>
                      </a:lnTo>
                      <a:lnTo>
                        <a:pt x="195" y="332"/>
                      </a:lnTo>
                      <a:lnTo>
                        <a:pt x="261" y="328"/>
                      </a:lnTo>
                      <a:lnTo>
                        <a:pt x="329" y="321"/>
                      </a:lnTo>
                      <a:lnTo>
                        <a:pt x="395" y="311"/>
                      </a:lnTo>
                      <a:lnTo>
                        <a:pt x="459" y="299"/>
                      </a:lnTo>
                      <a:lnTo>
                        <a:pt x="523" y="284"/>
                      </a:lnTo>
                      <a:lnTo>
                        <a:pt x="585" y="268"/>
                      </a:lnTo>
                      <a:lnTo>
                        <a:pt x="647" y="247"/>
                      </a:lnTo>
                      <a:lnTo>
                        <a:pt x="708" y="224"/>
                      </a:lnTo>
                      <a:lnTo>
                        <a:pt x="768" y="200"/>
                      </a:lnTo>
                      <a:lnTo>
                        <a:pt x="825" y="172"/>
                      </a:lnTo>
                      <a:lnTo>
                        <a:pt x="881" y="143"/>
                      </a:lnTo>
                      <a:lnTo>
                        <a:pt x="938" y="112"/>
                      </a:lnTo>
                      <a:lnTo>
                        <a:pt x="991" y="79"/>
                      </a:lnTo>
                      <a:lnTo>
                        <a:pt x="1044" y="44"/>
                      </a:lnTo>
                      <a:lnTo>
                        <a:pt x="1096" y="6"/>
                      </a:lnTo>
                      <a:lnTo>
                        <a:pt x="1096" y="6"/>
                      </a:lnTo>
                      <a:lnTo>
                        <a:pt x="1092" y="0"/>
                      </a:lnTo>
                      <a:lnTo>
                        <a:pt x="1092" y="0"/>
                      </a:lnTo>
                      <a:lnTo>
                        <a:pt x="1041" y="37"/>
                      </a:lnTo>
                      <a:lnTo>
                        <a:pt x="988" y="74"/>
                      </a:lnTo>
                      <a:lnTo>
                        <a:pt x="935" y="107"/>
                      </a:lnTo>
                      <a:lnTo>
                        <a:pt x="880" y="138"/>
                      </a:lnTo>
                      <a:lnTo>
                        <a:pt x="823" y="167"/>
                      </a:lnTo>
                      <a:lnTo>
                        <a:pt x="764" y="193"/>
                      </a:lnTo>
                      <a:lnTo>
                        <a:pt x="706" y="218"/>
                      </a:lnTo>
                      <a:lnTo>
                        <a:pt x="645" y="240"/>
                      </a:lnTo>
                      <a:lnTo>
                        <a:pt x="583" y="260"/>
                      </a:lnTo>
                      <a:lnTo>
                        <a:pt x="521" y="277"/>
                      </a:lnTo>
                      <a:lnTo>
                        <a:pt x="457" y="291"/>
                      </a:lnTo>
                      <a:lnTo>
                        <a:pt x="393" y="304"/>
                      </a:lnTo>
                      <a:lnTo>
                        <a:pt x="327" y="313"/>
                      </a:lnTo>
                      <a:lnTo>
                        <a:pt x="261" y="321"/>
                      </a:lnTo>
                      <a:lnTo>
                        <a:pt x="195" y="324"/>
                      </a:lnTo>
                      <a:lnTo>
                        <a:pt x="128" y="326"/>
                      </a:lnTo>
                      <a:lnTo>
                        <a:pt x="128" y="3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6" name="Freeform 346"/>
                <p:cNvSpPr>
                  <a:spLocks/>
                </p:cNvSpPr>
                <p:nvPr/>
              </p:nvSpPr>
              <p:spPr bwMode="auto">
                <a:xfrm>
                  <a:off x="4192" y="0"/>
                  <a:ext cx="920" cy="2569"/>
                </a:xfrm>
                <a:custGeom>
                  <a:avLst/>
                  <a:gdLst/>
                  <a:ahLst/>
                  <a:cxnLst>
                    <a:cxn ang="0">
                      <a:pos x="470" y="318"/>
                    </a:cxn>
                    <a:cxn ang="0">
                      <a:pos x="567" y="426"/>
                    </a:cxn>
                    <a:cxn ang="0">
                      <a:pos x="655" y="542"/>
                    </a:cxn>
                    <a:cxn ang="0">
                      <a:pos x="730" y="666"/>
                    </a:cxn>
                    <a:cxn ang="0">
                      <a:pos x="794" y="798"/>
                    </a:cxn>
                    <a:cxn ang="0">
                      <a:pos x="845" y="937"/>
                    </a:cxn>
                    <a:cxn ang="0">
                      <a:pos x="882" y="1081"/>
                    </a:cxn>
                    <a:cxn ang="0">
                      <a:pos x="904" y="1231"/>
                    </a:cxn>
                    <a:cxn ang="0">
                      <a:pos x="913" y="1385"/>
                    </a:cxn>
                    <a:cxn ang="0">
                      <a:pos x="911" y="1464"/>
                    </a:cxn>
                    <a:cxn ang="0">
                      <a:pos x="895" y="1616"/>
                    </a:cxn>
                    <a:cxn ang="0">
                      <a:pos x="865" y="1764"/>
                    </a:cxn>
                    <a:cxn ang="0">
                      <a:pos x="822" y="1905"/>
                    </a:cxn>
                    <a:cxn ang="0">
                      <a:pos x="763" y="2040"/>
                    </a:cxn>
                    <a:cxn ang="0">
                      <a:pos x="694" y="2168"/>
                    </a:cxn>
                    <a:cxn ang="0">
                      <a:pos x="613" y="2289"/>
                    </a:cxn>
                    <a:cxn ang="0">
                      <a:pos x="520" y="2401"/>
                    </a:cxn>
                    <a:cxn ang="0">
                      <a:pos x="470" y="2454"/>
                    </a:cxn>
                    <a:cxn ang="0">
                      <a:pos x="412" y="2509"/>
                    </a:cxn>
                    <a:cxn ang="0">
                      <a:pos x="350" y="2562"/>
                    </a:cxn>
                    <a:cxn ang="0">
                      <a:pos x="351" y="2569"/>
                    </a:cxn>
                    <a:cxn ang="0">
                      <a:pos x="415" y="2516"/>
                    </a:cxn>
                    <a:cxn ang="0">
                      <a:pos x="476" y="2459"/>
                    </a:cxn>
                    <a:cxn ang="0">
                      <a:pos x="533" y="2399"/>
                    </a:cxn>
                    <a:cxn ang="0">
                      <a:pos x="587" y="2335"/>
                    </a:cxn>
                    <a:cxn ang="0">
                      <a:pos x="637" y="2269"/>
                    </a:cxn>
                    <a:cxn ang="0">
                      <a:pos x="684" y="2199"/>
                    </a:cxn>
                    <a:cxn ang="0">
                      <a:pos x="726" y="2128"/>
                    </a:cxn>
                    <a:cxn ang="0">
                      <a:pos x="765" y="2053"/>
                    </a:cxn>
                    <a:cxn ang="0">
                      <a:pos x="801" y="1976"/>
                    </a:cxn>
                    <a:cxn ang="0">
                      <a:pos x="831" y="1897"/>
                    </a:cxn>
                    <a:cxn ang="0">
                      <a:pos x="858" y="1817"/>
                    </a:cxn>
                    <a:cxn ang="0">
                      <a:pos x="880" y="1735"/>
                    </a:cxn>
                    <a:cxn ang="0">
                      <a:pos x="897" y="1649"/>
                    </a:cxn>
                    <a:cxn ang="0">
                      <a:pos x="909" y="1563"/>
                    </a:cxn>
                    <a:cxn ang="0">
                      <a:pos x="917" y="1475"/>
                    </a:cxn>
                    <a:cxn ang="0">
                      <a:pos x="920" y="1385"/>
                    </a:cxn>
                    <a:cxn ang="0">
                      <a:pos x="919" y="1328"/>
                    </a:cxn>
                    <a:cxn ang="0">
                      <a:pos x="909" y="1215"/>
                    </a:cxn>
                    <a:cxn ang="0">
                      <a:pos x="893" y="1103"/>
                    </a:cxn>
                    <a:cxn ang="0">
                      <a:pos x="869" y="995"/>
                    </a:cxn>
                    <a:cxn ang="0">
                      <a:pos x="836" y="889"/>
                    </a:cxn>
                    <a:cxn ang="0">
                      <a:pos x="798" y="787"/>
                    </a:cxn>
                    <a:cxn ang="0">
                      <a:pos x="750" y="690"/>
                    </a:cxn>
                    <a:cxn ang="0">
                      <a:pos x="697" y="595"/>
                    </a:cxn>
                    <a:cxn ang="0">
                      <a:pos x="639" y="505"/>
                    </a:cxn>
                    <a:cxn ang="0">
                      <a:pos x="573" y="419"/>
                    </a:cxn>
                    <a:cxn ang="0">
                      <a:pos x="501" y="338"/>
                    </a:cxn>
                    <a:cxn ang="0">
                      <a:pos x="425" y="263"/>
                    </a:cxn>
                    <a:cxn ang="0">
                      <a:pos x="342" y="194"/>
                    </a:cxn>
                    <a:cxn ang="0">
                      <a:pos x="256" y="132"/>
                    </a:cxn>
                    <a:cxn ang="0">
                      <a:pos x="165" y="73"/>
                    </a:cxn>
                    <a:cxn ang="0">
                      <a:pos x="68" y="22"/>
                    </a:cxn>
                    <a:cxn ang="0">
                      <a:pos x="0" y="0"/>
                    </a:cxn>
                    <a:cxn ang="0">
                      <a:pos x="66" y="29"/>
                    </a:cxn>
                    <a:cxn ang="0">
                      <a:pos x="192" y="99"/>
                    </a:cxn>
                    <a:cxn ang="0">
                      <a:pos x="309" y="179"/>
                    </a:cxn>
                    <a:cxn ang="0">
                      <a:pos x="419" y="269"/>
                    </a:cxn>
                    <a:cxn ang="0">
                      <a:pos x="470" y="318"/>
                    </a:cxn>
                  </a:cxnLst>
                  <a:rect l="0" t="0" r="r" b="b"/>
                  <a:pathLst>
                    <a:path w="920" h="2569">
                      <a:moveTo>
                        <a:pt x="470" y="318"/>
                      </a:moveTo>
                      <a:lnTo>
                        <a:pt x="470" y="318"/>
                      </a:lnTo>
                      <a:lnTo>
                        <a:pt x="520" y="371"/>
                      </a:lnTo>
                      <a:lnTo>
                        <a:pt x="567" y="426"/>
                      </a:lnTo>
                      <a:lnTo>
                        <a:pt x="613" y="483"/>
                      </a:lnTo>
                      <a:lnTo>
                        <a:pt x="655" y="542"/>
                      </a:lnTo>
                      <a:lnTo>
                        <a:pt x="694" y="604"/>
                      </a:lnTo>
                      <a:lnTo>
                        <a:pt x="730" y="666"/>
                      </a:lnTo>
                      <a:lnTo>
                        <a:pt x="763" y="732"/>
                      </a:lnTo>
                      <a:lnTo>
                        <a:pt x="794" y="798"/>
                      </a:lnTo>
                      <a:lnTo>
                        <a:pt x="822" y="867"/>
                      </a:lnTo>
                      <a:lnTo>
                        <a:pt x="845" y="937"/>
                      </a:lnTo>
                      <a:lnTo>
                        <a:pt x="865" y="1008"/>
                      </a:lnTo>
                      <a:lnTo>
                        <a:pt x="882" y="1081"/>
                      </a:lnTo>
                      <a:lnTo>
                        <a:pt x="895" y="1156"/>
                      </a:lnTo>
                      <a:lnTo>
                        <a:pt x="904" y="1231"/>
                      </a:lnTo>
                      <a:lnTo>
                        <a:pt x="911" y="1308"/>
                      </a:lnTo>
                      <a:lnTo>
                        <a:pt x="913" y="1385"/>
                      </a:lnTo>
                      <a:lnTo>
                        <a:pt x="913" y="1385"/>
                      </a:lnTo>
                      <a:lnTo>
                        <a:pt x="911" y="1464"/>
                      </a:lnTo>
                      <a:lnTo>
                        <a:pt x="904" y="1541"/>
                      </a:lnTo>
                      <a:lnTo>
                        <a:pt x="895" y="1616"/>
                      </a:lnTo>
                      <a:lnTo>
                        <a:pt x="882" y="1691"/>
                      </a:lnTo>
                      <a:lnTo>
                        <a:pt x="865" y="1764"/>
                      </a:lnTo>
                      <a:lnTo>
                        <a:pt x="845" y="1835"/>
                      </a:lnTo>
                      <a:lnTo>
                        <a:pt x="822" y="1905"/>
                      </a:lnTo>
                      <a:lnTo>
                        <a:pt x="794" y="1974"/>
                      </a:lnTo>
                      <a:lnTo>
                        <a:pt x="763" y="2040"/>
                      </a:lnTo>
                      <a:lnTo>
                        <a:pt x="730" y="2106"/>
                      </a:lnTo>
                      <a:lnTo>
                        <a:pt x="694" y="2168"/>
                      </a:lnTo>
                      <a:lnTo>
                        <a:pt x="655" y="2230"/>
                      </a:lnTo>
                      <a:lnTo>
                        <a:pt x="613" y="2289"/>
                      </a:lnTo>
                      <a:lnTo>
                        <a:pt x="567" y="2346"/>
                      </a:lnTo>
                      <a:lnTo>
                        <a:pt x="520" y="2401"/>
                      </a:lnTo>
                      <a:lnTo>
                        <a:pt x="470" y="2454"/>
                      </a:lnTo>
                      <a:lnTo>
                        <a:pt x="470" y="2454"/>
                      </a:lnTo>
                      <a:lnTo>
                        <a:pt x="441" y="2481"/>
                      </a:lnTo>
                      <a:lnTo>
                        <a:pt x="412" y="2509"/>
                      </a:lnTo>
                      <a:lnTo>
                        <a:pt x="350" y="2562"/>
                      </a:lnTo>
                      <a:lnTo>
                        <a:pt x="350" y="2562"/>
                      </a:lnTo>
                      <a:lnTo>
                        <a:pt x="351" y="2569"/>
                      </a:lnTo>
                      <a:lnTo>
                        <a:pt x="351" y="2569"/>
                      </a:lnTo>
                      <a:lnTo>
                        <a:pt x="384" y="2543"/>
                      </a:lnTo>
                      <a:lnTo>
                        <a:pt x="415" y="2516"/>
                      </a:lnTo>
                      <a:lnTo>
                        <a:pt x="447" y="2487"/>
                      </a:lnTo>
                      <a:lnTo>
                        <a:pt x="476" y="2459"/>
                      </a:lnTo>
                      <a:lnTo>
                        <a:pt x="505" y="2428"/>
                      </a:lnTo>
                      <a:lnTo>
                        <a:pt x="533" y="2399"/>
                      </a:lnTo>
                      <a:lnTo>
                        <a:pt x="560" y="2366"/>
                      </a:lnTo>
                      <a:lnTo>
                        <a:pt x="587" y="2335"/>
                      </a:lnTo>
                      <a:lnTo>
                        <a:pt x="613" y="2302"/>
                      </a:lnTo>
                      <a:lnTo>
                        <a:pt x="637" y="2269"/>
                      </a:lnTo>
                      <a:lnTo>
                        <a:pt x="661" y="2234"/>
                      </a:lnTo>
                      <a:lnTo>
                        <a:pt x="684" y="2199"/>
                      </a:lnTo>
                      <a:lnTo>
                        <a:pt x="706" y="2163"/>
                      </a:lnTo>
                      <a:lnTo>
                        <a:pt x="726" y="2128"/>
                      </a:lnTo>
                      <a:lnTo>
                        <a:pt x="747" y="2090"/>
                      </a:lnTo>
                      <a:lnTo>
                        <a:pt x="765" y="2053"/>
                      </a:lnTo>
                      <a:lnTo>
                        <a:pt x="783" y="2014"/>
                      </a:lnTo>
                      <a:lnTo>
                        <a:pt x="801" y="1976"/>
                      </a:lnTo>
                      <a:lnTo>
                        <a:pt x="816" y="1938"/>
                      </a:lnTo>
                      <a:lnTo>
                        <a:pt x="831" y="1897"/>
                      </a:lnTo>
                      <a:lnTo>
                        <a:pt x="845" y="1857"/>
                      </a:lnTo>
                      <a:lnTo>
                        <a:pt x="858" y="1817"/>
                      </a:lnTo>
                      <a:lnTo>
                        <a:pt x="869" y="1775"/>
                      </a:lnTo>
                      <a:lnTo>
                        <a:pt x="880" y="1735"/>
                      </a:lnTo>
                      <a:lnTo>
                        <a:pt x="889" y="1692"/>
                      </a:lnTo>
                      <a:lnTo>
                        <a:pt x="897" y="1649"/>
                      </a:lnTo>
                      <a:lnTo>
                        <a:pt x="904" y="1606"/>
                      </a:lnTo>
                      <a:lnTo>
                        <a:pt x="909" y="1563"/>
                      </a:lnTo>
                      <a:lnTo>
                        <a:pt x="915" y="1519"/>
                      </a:lnTo>
                      <a:lnTo>
                        <a:pt x="917" y="1475"/>
                      </a:lnTo>
                      <a:lnTo>
                        <a:pt x="919" y="1431"/>
                      </a:lnTo>
                      <a:lnTo>
                        <a:pt x="920" y="1385"/>
                      </a:lnTo>
                      <a:lnTo>
                        <a:pt x="920" y="1385"/>
                      </a:lnTo>
                      <a:lnTo>
                        <a:pt x="919" y="1328"/>
                      </a:lnTo>
                      <a:lnTo>
                        <a:pt x="915" y="1272"/>
                      </a:lnTo>
                      <a:lnTo>
                        <a:pt x="909" y="1215"/>
                      </a:lnTo>
                      <a:lnTo>
                        <a:pt x="902" y="1158"/>
                      </a:lnTo>
                      <a:lnTo>
                        <a:pt x="893" y="1103"/>
                      </a:lnTo>
                      <a:lnTo>
                        <a:pt x="882" y="1048"/>
                      </a:lnTo>
                      <a:lnTo>
                        <a:pt x="869" y="995"/>
                      </a:lnTo>
                      <a:lnTo>
                        <a:pt x="855" y="942"/>
                      </a:lnTo>
                      <a:lnTo>
                        <a:pt x="836" y="889"/>
                      </a:lnTo>
                      <a:lnTo>
                        <a:pt x="818" y="838"/>
                      </a:lnTo>
                      <a:lnTo>
                        <a:pt x="798" y="787"/>
                      </a:lnTo>
                      <a:lnTo>
                        <a:pt x="774" y="737"/>
                      </a:lnTo>
                      <a:lnTo>
                        <a:pt x="750" y="690"/>
                      </a:lnTo>
                      <a:lnTo>
                        <a:pt x="725" y="642"/>
                      </a:lnTo>
                      <a:lnTo>
                        <a:pt x="697" y="595"/>
                      </a:lnTo>
                      <a:lnTo>
                        <a:pt x="668" y="549"/>
                      </a:lnTo>
                      <a:lnTo>
                        <a:pt x="639" y="505"/>
                      </a:lnTo>
                      <a:lnTo>
                        <a:pt x="606" y="461"/>
                      </a:lnTo>
                      <a:lnTo>
                        <a:pt x="573" y="419"/>
                      </a:lnTo>
                      <a:lnTo>
                        <a:pt x="538" y="379"/>
                      </a:lnTo>
                      <a:lnTo>
                        <a:pt x="501" y="338"/>
                      </a:lnTo>
                      <a:lnTo>
                        <a:pt x="463" y="302"/>
                      </a:lnTo>
                      <a:lnTo>
                        <a:pt x="425" y="263"/>
                      </a:lnTo>
                      <a:lnTo>
                        <a:pt x="384" y="229"/>
                      </a:lnTo>
                      <a:lnTo>
                        <a:pt x="342" y="194"/>
                      </a:lnTo>
                      <a:lnTo>
                        <a:pt x="300" y="163"/>
                      </a:lnTo>
                      <a:lnTo>
                        <a:pt x="256" y="132"/>
                      </a:lnTo>
                      <a:lnTo>
                        <a:pt x="211" y="101"/>
                      </a:lnTo>
                      <a:lnTo>
                        <a:pt x="165" y="73"/>
                      </a:lnTo>
                      <a:lnTo>
                        <a:pt x="117" y="48"/>
                      </a:lnTo>
                      <a:lnTo>
                        <a:pt x="68" y="22"/>
                      </a:lnTo>
                      <a:lnTo>
                        <a:pt x="1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6" y="29"/>
                      </a:lnTo>
                      <a:lnTo>
                        <a:pt x="130" y="62"/>
                      </a:lnTo>
                      <a:lnTo>
                        <a:pt x="192" y="99"/>
                      </a:lnTo>
                      <a:lnTo>
                        <a:pt x="251" y="137"/>
                      </a:lnTo>
                      <a:lnTo>
                        <a:pt x="309" y="179"/>
                      </a:lnTo>
                      <a:lnTo>
                        <a:pt x="366" y="223"/>
                      </a:lnTo>
                      <a:lnTo>
                        <a:pt x="419" y="269"/>
                      </a:lnTo>
                      <a:lnTo>
                        <a:pt x="470" y="318"/>
                      </a:lnTo>
                      <a:lnTo>
                        <a:pt x="470" y="3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7" name="Freeform 347"/>
                <p:cNvSpPr>
                  <a:spLocks/>
                </p:cNvSpPr>
                <p:nvPr/>
              </p:nvSpPr>
              <p:spPr bwMode="auto">
                <a:xfrm>
                  <a:off x="3909" y="2433"/>
                  <a:ext cx="545" cy="275"/>
                </a:xfrm>
                <a:custGeom>
                  <a:avLst/>
                  <a:gdLst/>
                  <a:ahLst/>
                  <a:cxnLst>
                    <a:cxn ang="0">
                      <a:pos x="3" y="266"/>
                    </a:cxn>
                    <a:cxn ang="0">
                      <a:pos x="3" y="266"/>
                    </a:cxn>
                    <a:cxn ang="0">
                      <a:pos x="0" y="275"/>
                    </a:cxn>
                    <a:cxn ang="0">
                      <a:pos x="0" y="275"/>
                    </a:cxn>
                    <a:cxn ang="0">
                      <a:pos x="36" y="266"/>
                    </a:cxn>
                    <a:cxn ang="0">
                      <a:pos x="75" y="255"/>
                    </a:cxn>
                    <a:cxn ang="0">
                      <a:pos x="111" y="242"/>
                    </a:cxn>
                    <a:cxn ang="0">
                      <a:pos x="148" y="229"/>
                    </a:cxn>
                    <a:cxn ang="0">
                      <a:pos x="184" y="216"/>
                    </a:cxn>
                    <a:cxn ang="0">
                      <a:pos x="219" y="202"/>
                    </a:cxn>
                    <a:cxn ang="0">
                      <a:pos x="290" y="169"/>
                    </a:cxn>
                    <a:cxn ang="0">
                      <a:pos x="356" y="134"/>
                    </a:cxn>
                    <a:cxn ang="0">
                      <a:pos x="422" y="94"/>
                    </a:cxn>
                    <a:cxn ang="0">
                      <a:pos x="484" y="52"/>
                    </a:cxn>
                    <a:cxn ang="0">
                      <a:pos x="545" y="4"/>
                    </a:cxn>
                    <a:cxn ang="0">
                      <a:pos x="545" y="4"/>
                    </a:cxn>
                    <a:cxn ang="0">
                      <a:pos x="539" y="0"/>
                    </a:cxn>
                    <a:cxn ang="0">
                      <a:pos x="539" y="0"/>
                    </a:cxn>
                    <a:cxn ang="0">
                      <a:pos x="481" y="44"/>
                    </a:cxn>
                    <a:cxn ang="0">
                      <a:pos x="419" y="88"/>
                    </a:cxn>
                    <a:cxn ang="0">
                      <a:pos x="355" y="127"/>
                    </a:cxn>
                    <a:cxn ang="0">
                      <a:pos x="289" y="162"/>
                    </a:cxn>
                    <a:cxn ang="0">
                      <a:pos x="219" y="194"/>
                    </a:cxn>
                    <a:cxn ang="0">
                      <a:pos x="150" y="222"/>
                    </a:cxn>
                    <a:cxn ang="0">
                      <a:pos x="76" y="246"/>
                    </a:cxn>
                    <a:cxn ang="0">
                      <a:pos x="40" y="257"/>
                    </a:cxn>
                    <a:cxn ang="0">
                      <a:pos x="3" y="266"/>
                    </a:cxn>
                    <a:cxn ang="0">
                      <a:pos x="3" y="266"/>
                    </a:cxn>
                  </a:cxnLst>
                  <a:rect l="0" t="0" r="r" b="b"/>
                  <a:pathLst>
                    <a:path w="545" h="275">
                      <a:moveTo>
                        <a:pt x="3" y="266"/>
                      </a:moveTo>
                      <a:lnTo>
                        <a:pt x="3" y="266"/>
                      </a:lnTo>
                      <a:lnTo>
                        <a:pt x="0" y="275"/>
                      </a:lnTo>
                      <a:lnTo>
                        <a:pt x="0" y="275"/>
                      </a:lnTo>
                      <a:lnTo>
                        <a:pt x="36" y="266"/>
                      </a:lnTo>
                      <a:lnTo>
                        <a:pt x="75" y="255"/>
                      </a:lnTo>
                      <a:lnTo>
                        <a:pt x="111" y="242"/>
                      </a:lnTo>
                      <a:lnTo>
                        <a:pt x="148" y="229"/>
                      </a:lnTo>
                      <a:lnTo>
                        <a:pt x="184" y="216"/>
                      </a:lnTo>
                      <a:lnTo>
                        <a:pt x="219" y="202"/>
                      </a:lnTo>
                      <a:lnTo>
                        <a:pt x="290" y="169"/>
                      </a:lnTo>
                      <a:lnTo>
                        <a:pt x="356" y="134"/>
                      </a:lnTo>
                      <a:lnTo>
                        <a:pt x="422" y="94"/>
                      </a:lnTo>
                      <a:lnTo>
                        <a:pt x="484" y="52"/>
                      </a:lnTo>
                      <a:lnTo>
                        <a:pt x="545" y="4"/>
                      </a:lnTo>
                      <a:lnTo>
                        <a:pt x="545" y="4"/>
                      </a:lnTo>
                      <a:lnTo>
                        <a:pt x="539" y="0"/>
                      </a:lnTo>
                      <a:lnTo>
                        <a:pt x="539" y="0"/>
                      </a:lnTo>
                      <a:lnTo>
                        <a:pt x="481" y="44"/>
                      </a:lnTo>
                      <a:lnTo>
                        <a:pt x="419" y="88"/>
                      </a:lnTo>
                      <a:lnTo>
                        <a:pt x="355" y="127"/>
                      </a:lnTo>
                      <a:lnTo>
                        <a:pt x="289" y="162"/>
                      </a:lnTo>
                      <a:lnTo>
                        <a:pt x="219" y="194"/>
                      </a:lnTo>
                      <a:lnTo>
                        <a:pt x="150" y="222"/>
                      </a:lnTo>
                      <a:lnTo>
                        <a:pt x="76" y="246"/>
                      </a:lnTo>
                      <a:lnTo>
                        <a:pt x="40" y="257"/>
                      </a:lnTo>
                      <a:lnTo>
                        <a:pt x="3" y="266"/>
                      </a:lnTo>
                      <a:lnTo>
                        <a:pt x="3" y="26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8" name="Freeform 348"/>
                <p:cNvSpPr>
                  <a:spLocks/>
                </p:cNvSpPr>
                <p:nvPr/>
              </p:nvSpPr>
              <p:spPr bwMode="auto">
                <a:xfrm>
                  <a:off x="2236" y="27"/>
                  <a:ext cx="2717" cy="2551"/>
                </a:xfrm>
                <a:custGeom>
                  <a:avLst/>
                  <a:gdLst/>
                  <a:ahLst/>
                  <a:cxnLst>
                    <a:cxn ang="0">
                      <a:pos x="317" y="2218"/>
                    </a:cxn>
                    <a:cxn ang="0">
                      <a:pos x="171" y="2002"/>
                    </a:cxn>
                    <a:cxn ang="0">
                      <a:pos x="70" y="1761"/>
                    </a:cxn>
                    <a:cxn ang="0">
                      <a:pos x="15" y="1497"/>
                    </a:cxn>
                    <a:cxn ang="0">
                      <a:pos x="10" y="1290"/>
                    </a:cxn>
                    <a:cxn ang="0">
                      <a:pos x="52" y="1021"/>
                    </a:cxn>
                    <a:cxn ang="0">
                      <a:pos x="141" y="773"/>
                    </a:cxn>
                    <a:cxn ang="0">
                      <a:pos x="277" y="551"/>
                    </a:cxn>
                    <a:cxn ang="0">
                      <a:pos x="405" y="405"/>
                    </a:cxn>
                    <a:cxn ang="0">
                      <a:pos x="604" y="238"/>
                    </a:cxn>
                    <a:cxn ang="0">
                      <a:pos x="833" y="114"/>
                    </a:cxn>
                    <a:cxn ang="0">
                      <a:pos x="1087" y="35"/>
                    </a:cxn>
                    <a:cxn ang="0">
                      <a:pos x="1360" y="8"/>
                    </a:cxn>
                    <a:cxn ang="0">
                      <a:pos x="1565" y="24"/>
                    </a:cxn>
                    <a:cxn ang="0">
                      <a:pos x="1823" y="90"/>
                    </a:cxn>
                    <a:cxn ang="0">
                      <a:pos x="2059" y="204"/>
                    </a:cxn>
                    <a:cxn ang="0">
                      <a:pos x="2267" y="359"/>
                    </a:cxn>
                    <a:cxn ang="0">
                      <a:pos x="2401" y="500"/>
                    </a:cxn>
                    <a:cxn ang="0">
                      <a:pos x="2547" y="716"/>
                    </a:cxn>
                    <a:cxn ang="0">
                      <a:pos x="2650" y="957"/>
                    </a:cxn>
                    <a:cxn ang="0">
                      <a:pos x="2703" y="1221"/>
                    </a:cxn>
                    <a:cxn ang="0">
                      <a:pos x="2708" y="1428"/>
                    </a:cxn>
                    <a:cxn ang="0">
                      <a:pos x="2666" y="1697"/>
                    </a:cxn>
                    <a:cxn ang="0">
                      <a:pos x="2576" y="1944"/>
                    </a:cxn>
                    <a:cxn ang="0">
                      <a:pos x="2441" y="2167"/>
                    </a:cxn>
                    <a:cxn ang="0">
                      <a:pos x="2315" y="2313"/>
                    </a:cxn>
                    <a:cxn ang="0">
                      <a:pos x="2229" y="2401"/>
                    </a:cxn>
                    <a:cxn ang="0">
                      <a:pos x="2384" y="2247"/>
                    </a:cxn>
                    <a:cxn ang="0">
                      <a:pos x="2551" y="2009"/>
                    </a:cxn>
                    <a:cxn ang="0">
                      <a:pos x="2664" y="1737"/>
                    </a:cxn>
                    <a:cxn ang="0">
                      <a:pos x="2715" y="1437"/>
                    </a:cxn>
                    <a:cxn ang="0">
                      <a:pos x="2715" y="1289"/>
                    </a:cxn>
                    <a:cxn ang="0">
                      <a:pos x="2673" y="1020"/>
                    </a:cxn>
                    <a:cxn ang="0">
                      <a:pos x="2584" y="771"/>
                    </a:cxn>
                    <a:cxn ang="0">
                      <a:pos x="2446" y="546"/>
                    </a:cxn>
                    <a:cxn ang="0">
                      <a:pos x="2273" y="354"/>
                    </a:cxn>
                    <a:cxn ang="0">
                      <a:pos x="2062" y="198"/>
                    </a:cxn>
                    <a:cxn ang="0">
                      <a:pos x="1826" y="83"/>
                    </a:cxn>
                    <a:cxn ang="0">
                      <a:pos x="1566" y="17"/>
                    </a:cxn>
                    <a:cxn ang="0">
                      <a:pos x="1360" y="0"/>
                    </a:cxn>
                    <a:cxn ang="0">
                      <a:pos x="1085" y="28"/>
                    </a:cxn>
                    <a:cxn ang="0">
                      <a:pos x="831" y="108"/>
                    </a:cxn>
                    <a:cxn ang="0">
                      <a:pos x="601" y="233"/>
                    </a:cxn>
                    <a:cxn ang="0">
                      <a:pos x="399" y="399"/>
                    </a:cxn>
                    <a:cxn ang="0">
                      <a:pos x="233" y="601"/>
                    </a:cxn>
                    <a:cxn ang="0">
                      <a:pos x="108" y="831"/>
                    </a:cxn>
                    <a:cxn ang="0">
                      <a:pos x="28" y="1085"/>
                    </a:cxn>
                    <a:cxn ang="0">
                      <a:pos x="0" y="1358"/>
                    </a:cxn>
                    <a:cxn ang="0">
                      <a:pos x="8" y="1501"/>
                    </a:cxn>
                    <a:cxn ang="0">
                      <a:pos x="41" y="1686"/>
                    </a:cxn>
                    <a:cxn ang="0">
                      <a:pos x="96" y="1859"/>
                    </a:cxn>
                    <a:cxn ang="0">
                      <a:pos x="174" y="2022"/>
                    </a:cxn>
                    <a:cxn ang="0">
                      <a:pos x="271" y="2172"/>
                    </a:cxn>
                    <a:cxn ang="0">
                      <a:pos x="388" y="2308"/>
                    </a:cxn>
                    <a:cxn ang="0">
                      <a:pos x="520" y="2427"/>
                    </a:cxn>
                    <a:cxn ang="0">
                      <a:pos x="668" y="2529"/>
                    </a:cxn>
                    <a:cxn ang="0">
                      <a:pos x="710" y="2544"/>
                    </a:cxn>
                    <a:cxn ang="0">
                      <a:pos x="549" y="2439"/>
                    </a:cxn>
                    <a:cxn ang="0">
                      <a:pos x="405" y="2313"/>
                    </a:cxn>
                  </a:cxnLst>
                  <a:rect l="0" t="0" r="r" b="b"/>
                  <a:pathLst>
                    <a:path w="2717" h="2551">
                      <a:moveTo>
                        <a:pt x="405" y="2313"/>
                      </a:moveTo>
                      <a:lnTo>
                        <a:pt x="405" y="2313"/>
                      </a:lnTo>
                      <a:lnTo>
                        <a:pt x="359" y="2267"/>
                      </a:lnTo>
                      <a:lnTo>
                        <a:pt x="317" y="2218"/>
                      </a:lnTo>
                      <a:lnTo>
                        <a:pt x="277" y="2167"/>
                      </a:lnTo>
                      <a:lnTo>
                        <a:pt x="238" y="2114"/>
                      </a:lnTo>
                      <a:lnTo>
                        <a:pt x="204" y="2059"/>
                      </a:lnTo>
                      <a:lnTo>
                        <a:pt x="171" y="2002"/>
                      </a:lnTo>
                      <a:lnTo>
                        <a:pt x="141" y="1944"/>
                      </a:lnTo>
                      <a:lnTo>
                        <a:pt x="114" y="1885"/>
                      </a:lnTo>
                      <a:lnTo>
                        <a:pt x="90" y="1823"/>
                      </a:lnTo>
                      <a:lnTo>
                        <a:pt x="70" y="1761"/>
                      </a:lnTo>
                      <a:lnTo>
                        <a:pt x="52" y="1697"/>
                      </a:lnTo>
                      <a:lnTo>
                        <a:pt x="35" y="1631"/>
                      </a:lnTo>
                      <a:lnTo>
                        <a:pt x="24" y="1565"/>
                      </a:lnTo>
                      <a:lnTo>
                        <a:pt x="15" y="1497"/>
                      </a:lnTo>
                      <a:lnTo>
                        <a:pt x="10" y="1428"/>
                      </a:lnTo>
                      <a:lnTo>
                        <a:pt x="8" y="1358"/>
                      </a:lnTo>
                      <a:lnTo>
                        <a:pt x="8" y="1358"/>
                      </a:lnTo>
                      <a:lnTo>
                        <a:pt x="10" y="1290"/>
                      </a:lnTo>
                      <a:lnTo>
                        <a:pt x="15" y="1221"/>
                      </a:lnTo>
                      <a:lnTo>
                        <a:pt x="24" y="1153"/>
                      </a:lnTo>
                      <a:lnTo>
                        <a:pt x="35" y="1087"/>
                      </a:lnTo>
                      <a:lnTo>
                        <a:pt x="52" y="1021"/>
                      </a:lnTo>
                      <a:lnTo>
                        <a:pt x="70" y="957"/>
                      </a:lnTo>
                      <a:lnTo>
                        <a:pt x="90" y="895"/>
                      </a:lnTo>
                      <a:lnTo>
                        <a:pt x="114" y="833"/>
                      </a:lnTo>
                      <a:lnTo>
                        <a:pt x="141" y="773"/>
                      </a:lnTo>
                      <a:lnTo>
                        <a:pt x="171" y="716"/>
                      </a:lnTo>
                      <a:lnTo>
                        <a:pt x="204" y="659"/>
                      </a:lnTo>
                      <a:lnTo>
                        <a:pt x="238" y="604"/>
                      </a:lnTo>
                      <a:lnTo>
                        <a:pt x="277" y="551"/>
                      </a:lnTo>
                      <a:lnTo>
                        <a:pt x="317" y="500"/>
                      </a:lnTo>
                      <a:lnTo>
                        <a:pt x="359" y="451"/>
                      </a:lnTo>
                      <a:lnTo>
                        <a:pt x="405" y="405"/>
                      </a:lnTo>
                      <a:lnTo>
                        <a:pt x="405" y="405"/>
                      </a:lnTo>
                      <a:lnTo>
                        <a:pt x="451" y="359"/>
                      </a:lnTo>
                      <a:lnTo>
                        <a:pt x="500" y="317"/>
                      </a:lnTo>
                      <a:lnTo>
                        <a:pt x="551" y="277"/>
                      </a:lnTo>
                      <a:lnTo>
                        <a:pt x="604" y="238"/>
                      </a:lnTo>
                      <a:lnTo>
                        <a:pt x="659" y="204"/>
                      </a:lnTo>
                      <a:lnTo>
                        <a:pt x="716" y="171"/>
                      </a:lnTo>
                      <a:lnTo>
                        <a:pt x="774" y="141"/>
                      </a:lnTo>
                      <a:lnTo>
                        <a:pt x="833" y="114"/>
                      </a:lnTo>
                      <a:lnTo>
                        <a:pt x="895" y="90"/>
                      </a:lnTo>
                      <a:lnTo>
                        <a:pt x="957" y="68"/>
                      </a:lnTo>
                      <a:lnTo>
                        <a:pt x="1021" y="52"/>
                      </a:lnTo>
                      <a:lnTo>
                        <a:pt x="1087" y="35"/>
                      </a:lnTo>
                      <a:lnTo>
                        <a:pt x="1153" y="24"/>
                      </a:lnTo>
                      <a:lnTo>
                        <a:pt x="1221" y="15"/>
                      </a:lnTo>
                      <a:lnTo>
                        <a:pt x="1290" y="10"/>
                      </a:lnTo>
                      <a:lnTo>
                        <a:pt x="1360" y="8"/>
                      </a:lnTo>
                      <a:lnTo>
                        <a:pt x="1360" y="8"/>
                      </a:lnTo>
                      <a:lnTo>
                        <a:pt x="1429" y="10"/>
                      </a:lnTo>
                      <a:lnTo>
                        <a:pt x="1497" y="15"/>
                      </a:lnTo>
                      <a:lnTo>
                        <a:pt x="1565" y="24"/>
                      </a:lnTo>
                      <a:lnTo>
                        <a:pt x="1631" y="35"/>
                      </a:lnTo>
                      <a:lnTo>
                        <a:pt x="1696" y="52"/>
                      </a:lnTo>
                      <a:lnTo>
                        <a:pt x="1760" y="68"/>
                      </a:lnTo>
                      <a:lnTo>
                        <a:pt x="1823" y="90"/>
                      </a:lnTo>
                      <a:lnTo>
                        <a:pt x="1885" y="114"/>
                      </a:lnTo>
                      <a:lnTo>
                        <a:pt x="1945" y="141"/>
                      </a:lnTo>
                      <a:lnTo>
                        <a:pt x="2002" y="171"/>
                      </a:lnTo>
                      <a:lnTo>
                        <a:pt x="2059" y="204"/>
                      </a:lnTo>
                      <a:lnTo>
                        <a:pt x="2113" y="238"/>
                      </a:lnTo>
                      <a:lnTo>
                        <a:pt x="2167" y="277"/>
                      </a:lnTo>
                      <a:lnTo>
                        <a:pt x="2218" y="317"/>
                      </a:lnTo>
                      <a:lnTo>
                        <a:pt x="2267" y="359"/>
                      </a:lnTo>
                      <a:lnTo>
                        <a:pt x="2315" y="405"/>
                      </a:lnTo>
                      <a:lnTo>
                        <a:pt x="2315" y="405"/>
                      </a:lnTo>
                      <a:lnTo>
                        <a:pt x="2359" y="451"/>
                      </a:lnTo>
                      <a:lnTo>
                        <a:pt x="2401" y="500"/>
                      </a:lnTo>
                      <a:lnTo>
                        <a:pt x="2441" y="551"/>
                      </a:lnTo>
                      <a:lnTo>
                        <a:pt x="2479" y="604"/>
                      </a:lnTo>
                      <a:lnTo>
                        <a:pt x="2514" y="659"/>
                      </a:lnTo>
                      <a:lnTo>
                        <a:pt x="2547" y="716"/>
                      </a:lnTo>
                      <a:lnTo>
                        <a:pt x="2576" y="773"/>
                      </a:lnTo>
                      <a:lnTo>
                        <a:pt x="2604" y="833"/>
                      </a:lnTo>
                      <a:lnTo>
                        <a:pt x="2628" y="895"/>
                      </a:lnTo>
                      <a:lnTo>
                        <a:pt x="2650" y="957"/>
                      </a:lnTo>
                      <a:lnTo>
                        <a:pt x="2666" y="1021"/>
                      </a:lnTo>
                      <a:lnTo>
                        <a:pt x="2682" y="1087"/>
                      </a:lnTo>
                      <a:lnTo>
                        <a:pt x="2693" y="1153"/>
                      </a:lnTo>
                      <a:lnTo>
                        <a:pt x="2703" y="1221"/>
                      </a:lnTo>
                      <a:lnTo>
                        <a:pt x="2708" y="1290"/>
                      </a:lnTo>
                      <a:lnTo>
                        <a:pt x="2710" y="1358"/>
                      </a:lnTo>
                      <a:lnTo>
                        <a:pt x="2710" y="1358"/>
                      </a:lnTo>
                      <a:lnTo>
                        <a:pt x="2708" y="1428"/>
                      </a:lnTo>
                      <a:lnTo>
                        <a:pt x="2703" y="1497"/>
                      </a:lnTo>
                      <a:lnTo>
                        <a:pt x="2693" y="1565"/>
                      </a:lnTo>
                      <a:lnTo>
                        <a:pt x="2682" y="1631"/>
                      </a:lnTo>
                      <a:lnTo>
                        <a:pt x="2666" y="1697"/>
                      </a:lnTo>
                      <a:lnTo>
                        <a:pt x="2650" y="1761"/>
                      </a:lnTo>
                      <a:lnTo>
                        <a:pt x="2628" y="1823"/>
                      </a:lnTo>
                      <a:lnTo>
                        <a:pt x="2604" y="1885"/>
                      </a:lnTo>
                      <a:lnTo>
                        <a:pt x="2576" y="1944"/>
                      </a:lnTo>
                      <a:lnTo>
                        <a:pt x="2547" y="2002"/>
                      </a:lnTo>
                      <a:lnTo>
                        <a:pt x="2514" y="2059"/>
                      </a:lnTo>
                      <a:lnTo>
                        <a:pt x="2479" y="2114"/>
                      </a:lnTo>
                      <a:lnTo>
                        <a:pt x="2441" y="2167"/>
                      </a:lnTo>
                      <a:lnTo>
                        <a:pt x="2401" y="2218"/>
                      </a:lnTo>
                      <a:lnTo>
                        <a:pt x="2359" y="2267"/>
                      </a:lnTo>
                      <a:lnTo>
                        <a:pt x="2315" y="2313"/>
                      </a:lnTo>
                      <a:lnTo>
                        <a:pt x="2315" y="2313"/>
                      </a:lnTo>
                      <a:lnTo>
                        <a:pt x="2269" y="2355"/>
                      </a:lnTo>
                      <a:lnTo>
                        <a:pt x="2223" y="2396"/>
                      </a:lnTo>
                      <a:lnTo>
                        <a:pt x="2223" y="2396"/>
                      </a:lnTo>
                      <a:lnTo>
                        <a:pt x="2229" y="2401"/>
                      </a:lnTo>
                      <a:lnTo>
                        <a:pt x="2229" y="2401"/>
                      </a:lnTo>
                      <a:lnTo>
                        <a:pt x="2284" y="2353"/>
                      </a:lnTo>
                      <a:lnTo>
                        <a:pt x="2337" y="2302"/>
                      </a:lnTo>
                      <a:lnTo>
                        <a:pt x="2384" y="2247"/>
                      </a:lnTo>
                      <a:lnTo>
                        <a:pt x="2432" y="2192"/>
                      </a:lnTo>
                      <a:lnTo>
                        <a:pt x="2474" y="2134"/>
                      </a:lnTo>
                      <a:lnTo>
                        <a:pt x="2514" y="2072"/>
                      </a:lnTo>
                      <a:lnTo>
                        <a:pt x="2551" y="2009"/>
                      </a:lnTo>
                      <a:lnTo>
                        <a:pt x="2585" y="1944"/>
                      </a:lnTo>
                      <a:lnTo>
                        <a:pt x="2615" y="1876"/>
                      </a:lnTo>
                      <a:lnTo>
                        <a:pt x="2640" y="1806"/>
                      </a:lnTo>
                      <a:lnTo>
                        <a:pt x="2664" y="1737"/>
                      </a:lnTo>
                      <a:lnTo>
                        <a:pt x="2682" y="1664"/>
                      </a:lnTo>
                      <a:lnTo>
                        <a:pt x="2697" y="1589"/>
                      </a:lnTo>
                      <a:lnTo>
                        <a:pt x="2708" y="1514"/>
                      </a:lnTo>
                      <a:lnTo>
                        <a:pt x="2715" y="1437"/>
                      </a:lnTo>
                      <a:lnTo>
                        <a:pt x="2715" y="1398"/>
                      </a:lnTo>
                      <a:lnTo>
                        <a:pt x="2717" y="1358"/>
                      </a:lnTo>
                      <a:lnTo>
                        <a:pt x="2717" y="1358"/>
                      </a:lnTo>
                      <a:lnTo>
                        <a:pt x="2715" y="1289"/>
                      </a:lnTo>
                      <a:lnTo>
                        <a:pt x="2710" y="1221"/>
                      </a:lnTo>
                      <a:lnTo>
                        <a:pt x="2701" y="1151"/>
                      </a:lnTo>
                      <a:lnTo>
                        <a:pt x="2690" y="1085"/>
                      </a:lnTo>
                      <a:lnTo>
                        <a:pt x="2673" y="1020"/>
                      </a:lnTo>
                      <a:lnTo>
                        <a:pt x="2655" y="956"/>
                      </a:lnTo>
                      <a:lnTo>
                        <a:pt x="2635" y="892"/>
                      </a:lnTo>
                      <a:lnTo>
                        <a:pt x="2609" y="831"/>
                      </a:lnTo>
                      <a:lnTo>
                        <a:pt x="2584" y="771"/>
                      </a:lnTo>
                      <a:lnTo>
                        <a:pt x="2553" y="712"/>
                      </a:lnTo>
                      <a:lnTo>
                        <a:pt x="2520" y="655"/>
                      </a:lnTo>
                      <a:lnTo>
                        <a:pt x="2485" y="601"/>
                      </a:lnTo>
                      <a:lnTo>
                        <a:pt x="2446" y="546"/>
                      </a:lnTo>
                      <a:lnTo>
                        <a:pt x="2406" y="494"/>
                      </a:lnTo>
                      <a:lnTo>
                        <a:pt x="2364" y="445"/>
                      </a:lnTo>
                      <a:lnTo>
                        <a:pt x="2318" y="399"/>
                      </a:lnTo>
                      <a:lnTo>
                        <a:pt x="2273" y="354"/>
                      </a:lnTo>
                      <a:lnTo>
                        <a:pt x="2223" y="311"/>
                      </a:lnTo>
                      <a:lnTo>
                        <a:pt x="2172" y="271"/>
                      </a:lnTo>
                      <a:lnTo>
                        <a:pt x="2119" y="233"/>
                      </a:lnTo>
                      <a:lnTo>
                        <a:pt x="2062" y="198"/>
                      </a:lnTo>
                      <a:lnTo>
                        <a:pt x="2006" y="165"/>
                      </a:lnTo>
                      <a:lnTo>
                        <a:pt x="1947" y="134"/>
                      </a:lnTo>
                      <a:lnTo>
                        <a:pt x="1887" y="108"/>
                      </a:lnTo>
                      <a:lnTo>
                        <a:pt x="1826" y="83"/>
                      </a:lnTo>
                      <a:lnTo>
                        <a:pt x="1762" y="63"/>
                      </a:lnTo>
                      <a:lnTo>
                        <a:pt x="1698" y="44"/>
                      </a:lnTo>
                      <a:lnTo>
                        <a:pt x="1632" y="28"/>
                      </a:lnTo>
                      <a:lnTo>
                        <a:pt x="1566" y="17"/>
                      </a:lnTo>
                      <a:lnTo>
                        <a:pt x="1497" y="8"/>
                      </a:lnTo>
                      <a:lnTo>
                        <a:pt x="1429" y="2"/>
                      </a:lnTo>
                      <a:lnTo>
                        <a:pt x="1360" y="0"/>
                      </a:lnTo>
                      <a:lnTo>
                        <a:pt x="1360" y="0"/>
                      </a:lnTo>
                      <a:lnTo>
                        <a:pt x="1288" y="2"/>
                      </a:lnTo>
                      <a:lnTo>
                        <a:pt x="1221" y="8"/>
                      </a:lnTo>
                      <a:lnTo>
                        <a:pt x="1153" y="17"/>
                      </a:lnTo>
                      <a:lnTo>
                        <a:pt x="1085" y="28"/>
                      </a:lnTo>
                      <a:lnTo>
                        <a:pt x="1019" y="44"/>
                      </a:lnTo>
                      <a:lnTo>
                        <a:pt x="955" y="63"/>
                      </a:lnTo>
                      <a:lnTo>
                        <a:pt x="891" y="83"/>
                      </a:lnTo>
                      <a:lnTo>
                        <a:pt x="831" y="108"/>
                      </a:lnTo>
                      <a:lnTo>
                        <a:pt x="771" y="134"/>
                      </a:lnTo>
                      <a:lnTo>
                        <a:pt x="712" y="165"/>
                      </a:lnTo>
                      <a:lnTo>
                        <a:pt x="655" y="198"/>
                      </a:lnTo>
                      <a:lnTo>
                        <a:pt x="601" y="233"/>
                      </a:lnTo>
                      <a:lnTo>
                        <a:pt x="547" y="271"/>
                      </a:lnTo>
                      <a:lnTo>
                        <a:pt x="494" y="311"/>
                      </a:lnTo>
                      <a:lnTo>
                        <a:pt x="447" y="354"/>
                      </a:lnTo>
                      <a:lnTo>
                        <a:pt x="399" y="399"/>
                      </a:lnTo>
                      <a:lnTo>
                        <a:pt x="354" y="445"/>
                      </a:lnTo>
                      <a:lnTo>
                        <a:pt x="311" y="494"/>
                      </a:lnTo>
                      <a:lnTo>
                        <a:pt x="271" y="546"/>
                      </a:lnTo>
                      <a:lnTo>
                        <a:pt x="233" y="601"/>
                      </a:lnTo>
                      <a:lnTo>
                        <a:pt x="198" y="655"/>
                      </a:lnTo>
                      <a:lnTo>
                        <a:pt x="165" y="712"/>
                      </a:lnTo>
                      <a:lnTo>
                        <a:pt x="136" y="771"/>
                      </a:lnTo>
                      <a:lnTo>
                        <a:pt x="108" y="831"/>
                      </a:lnTo>
                      <a:lnTo>
                        <a:pt x="83" y="892"/>
                      </a:lnTo>
                      <a:lnTo>
                        <a:pt x="63" y="956"/>
                      </a:lnTo>
                      <a:lnTo>
                        <a:pt x="44" y="1020"/>
                      </a:lnTo>
                      <a:lnTo>
                        <a:pt x="28" y="1085"/>
                      </a:lnTo>
                      <a:lnTo>
                        <a:pt x="17" y="1151"/>
                      </a:lnTo>
                      <a:lnTo>
                        <a:pt x="8" y="1221"/>
                      </a:lnTo>
                      <a:lnTo>
                        <a:pt x="2" y="1289"/>
                      </a:lnTo>
                      <a:lnTo>
                        <a:pt x="0" y="1358"/>
                      </a:lnTo>
                      <a:lnTo>
                        <a:pt x="0" y="1358"/>
                      </a:lnTo>
                      <a:lnTo>
                        <a:pt x="2" y="1407"/>
                      </a:lnTo>
                      <a:lnTo>
                        <a:pt x="4" y="1455"/>
                      </a:lnTo>
                      <a:lnTo>
                        <a:pt x="8" y="1501"/>
                      </a:lnTo>
                      <a:lnTo>
                        <a:pt x="15" y="1548"/>
                      </a:lnTo>
                      <a:lnTo>
                        <a:pt x="22" y="1594"/>
                      </a:lnTo>
                      <a:lnTo>
                        <a:pt x="30" y="1640"/>
                      </a:lnTo>
                      <a:lnTo>
                        <a:pt x="41" y="1686"/>
                      </a:lnTo>
                      <a:lnTo>
                        <a:pt x="52" y="1730"/>
                      </a:lnTo>
                      <a:lnTo>
                        <a:pt x="66" y="1773"/>
                      </a:lnTo>
                      <a:lnTo>
                        <a:pt x="81" y="1817"/>
                      </a:lnTo>
                      <a:lnTo>
                        <a:pt x="96" y="1859"/>
                      </a:lnTo>
                      <a:lnTo>
                        <a:pt x="114" y="1902"/>
                      </a:lnTo>
                      <a:lnTo>
                        <a:pt x="132" y="1942"/>
                      </a:lnTo>
                      <a:lnTo>
                        <a:pt x="152" y="1982"/>
                      </a:lnTo>
                      <a:lnTo>
                        <a:pt x="174" y="2022"/>
                      </a:lnTo>
                      <a:lnTo>
                        <a:pt x="196" y="2061"/>
                      </a:lnTo>
                      <a:lnTo>
                        <a:pt x="220" y="2099"/>
                      </a:lnTo>
                      <a:lnTo>
                        <a:pt x="246" y="2136"/>
                      </a:lnTo>
                      <a:lnTo>
                        <a:pt x="271" y="2172"/>
                      </a:lnTo>
                      <a:lnTo>
                        <a:pt x="299" y="2207"/>
                      </a:lnTo>
                      <a:lnTo>
                        <a:pt x="328" y="2242"/>
                      </a:lnTo>
                      <a:lnTo>
                        <a:pt x="357" y="2275"/>
                      </a:lnTo>
                      <a:lnTo>
                        <a:pt x="388" y="2308"/>
                      </a:lnTo>
                      <a:lnTo>
                        <a:pt x="419" y="2339"/>
                      </a:lnTo>
                      <a:lnTo>
                        <a:pt x="452" y="2370"/>
                      </a:lnTo>
                      <a:lnTo>
                        <a:pt x="485" y="2399"/>
                      </a:lnTo>
                      <a:lnTo>
                        <a:pt x="520" y="2427"/>
                      </a:lnTo>
                      <a:lnTo>
                        <a:pt x="557" y="2454"/>
                      </a:lnTo>
                      <a:lnTo>
                        <a:pt x="593" y="2480"/>
                      </a:lnTo>
                      <a:lnTo>
                        <a:pt x="630" y="2505"/>
                      </a:lnTo>
                      <a:lnTo>
                        <a:pt x="668" y="2529"/>
                      </a:lnTo>
                      <a:lnTo>
                        <a:pt x="707" y="2551"/>
                      </a:lnTo>
                      <a:lnTo>
                        <a:pt x="707" y="2551"/>
                      </a:lnTo>
                      <a:lnTo>
                        <a:pt x="710" y="2544"/>
                      </a:lnTo>
                      <a:lnTo>
                        <a:pt x="710" y="2544"/>
                      </a:lnTo>
                      <a:lnTo>
                        <a:pt x="668" y="2520"/>
                      </a:lnTo>
                      <a:lnTo>
                        <a:pt x="628" y="2494"/>
                      </a:lnTo>
                      <a:lnTo>
                        <a:pt x="588" y="2467"/>
                      </a:lnTo>
                      <a:lnTo>
                        <a:pt x="549" y="2439"/>
                      </a:lnTo>
                      <a:lnTo>
                        <a:pt x="511" y="2410"/>
                      </a:lnTo>
                      <a:lnTo>
                        <a:pt x="474" y="2379"/>
                      </a:lnTo>
                      <a:lnTo>
                        <a:pt x="438" y="2348"/>
                      </a:lnTo>
                      <a:lnTo>
                        <a:pt x="405" y="2313"/>
                      </a:lnTo>
                      <a:lnTo>
                        <a:pt x="405" y="231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9" name="Freeform 349"/>
                <p:cNvSpPr>
                  <a:spLocks/>
                </p:cNvSpPr>
                <p:nvPr/>
              </p:nvSpPr>
              <p:spPr bwMode="auto">
                <a:xfrm>
                  <a:off x="3212" y="1486"/>
                  <a:ext cx="117" cy="197"/>
                </a:xfrm>
                <a:custGeom>
                  <a:avLst/>
                  <a:gdLst/>
                  <a:ahLst/>
                  <a:cxnLst>
                    <a:cxn ang="0">
                      <a:pos x="104" y="179"/>
                    </a:cxn>
                    <a:cxn ang="0">
                      <a:pos x="104" y="179"/>
                    </a:cxn>
                    <a:cxn ang="0">
                      <a:pos x="86" y="161"/>
                    </a:cxn>
                    <a:cxn ang="0">
                      <a:pos x="69" y="141"/>
                    </a:cxn>
                    <a:cxn ang="0">
                      <a:pos x="54" y="119"/>
                    </a:cxn>
                    <a:cxn ang="0">
                      <a:pos x="40" y="97"/>
                    </a:cxn>
                    <a:cxn ang="0">
                      <a:pos x="27" y="75"/>
                    </a:cxn>
                    <a:cxn ang="0">
                      <a:pos x="16" y="51"/>
                    </a:cxn>
                    <a:cxn ang="0">
                      <a:pos x="7" y="25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31"/>
                    </a:cxn>
                    <a:cxn ang="0">
                      <a:pos x="1" y="31"/>
                    </a:cxn>
                    <a:cxn ang="0">
                      <a:pos x="11" y="55"/>
                    </a:cxn>
                    <a:cxn ang="0">
                      <a:pos x="22" y="77"/>
                    </a:cxn>
                    <a:cxn ang="0">
                      <a:pos x="33" y="100"/>
                    </a:cxn>
                    <a:cxn ang="0">
                      <a:pos x="45" y="120"/>
                    </a:cxn>
                    <a:cxn ang="0">
                      <a:pos x="60" y="142"/>
                    </a:cxn>
                    <a:cxn ang="0">
                      <a:pos x="76" y="161"/>
                    </a:cxn>
                    <a:cxn ang="0">
                      <a:pos x="93" y="181"/>
                    </a:cxn>
                    <a:cxn ang="0">
                      <a:pos x="111" y="197"/>
                    </a:cxn>
                    <a:cxn ang="0">
                      <a:pos x="111" y="197"/>
                    </a:cxn>
                    <a:cxn ang="0">
                      <a:pos x="117" y="194"/>
                    </a:cxn>
                    <a:cxn ang="0">
                      <a:pos x="117" y="194"/>
                    </a:cxn>
                    <a:cxn ang="0">
                      <a:pos x="104" y="179"/>
                    </a:cxn>
                    <a:cxn ang="0">
                      <a:pos x="104" y="179"/>
                    </a:cxn>
                  </a:cxnLst>
                  <a:rect l="0" t="0" r="r" b="b"/>
                  <a:pathLst>
                    <a:path w="117" h="197">
                      <a:moveTo>
                        <a:pt x="104" y="179"/>
                      </a:moveTo>
                      <a:lnTo>
                        <a:pt x="104" y="179"/>
                      </a:lnTo>
                      <a:lnTo>
                        <a:pt x="86" y="161"/>
                      </a:lnTo>
                      <a:lnTo>
                        <a:pt x="69" y="141"/>
                      </a:lnTo>
                      <a:lnTo>
                        <a:pt x="54" y="119"/>
                      </a:lnTo>
                      <a:lnTo>
                        <a:pt x="40" y="97"/>
                      </a:lnTo>
                      <a:lnTo>
                        <a:pt x="27" y="75"/>
                      </a:lnTo>
                      <a:lnTo>
                        <a:pt x="16" y="51"/>
                      </a:lnTo>
                      <a:lnTo>
                        <a:pt x="7" y="25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11" y="55"/>
                      </a:lnTo>
                      <a:lnTo>
                        <a:pt x="22" y="77"/>
                      </a:lnTo>
                      <a:lnTo>
                        <a:pt x="33" y="100"/>
                      </a:lnTo>
                      <a:lnTo>
                        <a:pt x="45" y="120"/>
                      </a:lnTo>
                      <a:lnTo>
                        <a:pt x="60" y="142"/>
                      </a:lnTo>
                      <a:lnTo>
                        <a:pt x="76" y="161"/>
                      </a:lnTo>
                      <a:lnTo>
                        <a:pt x="93" y="181"/>
                      </a:lnTo>
                      <a:lnTo>
                        <a:pt x="111" y="197"/>
                      </a:lnTo>
                      <a:lnTo>
                        <a:pt x="111" y="197"/>
                      </a:lnTo>
                      <a:lnTo>
                        <a:pt x="117" y="194"/>
                      </a:lnTo>
                      <a:lnTo>
                        <a:pt x="117" y="194"/>
                      </a:lnTo>
                      <a:lnTo>
                        <a:pt x="104" y="179"/>
                      </a:lnTo>
                      <a:lnTo>
                        <a:pt x="104" y="1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0" name="Freeform 350"/>
                <p:cNvSpPr>
                  <a:spLocks/>
                </p:cNvSpPr>
                <p:nvPr/>
              </p:nvSpPr>
              <p:spPr bwMode="auto">
                <a:xfrm>
                  <a:off x="3481" y="2717"/>
                  <a:ext cx="349" cy="28"/>
                </a:xfrm>
                <a:custGeom>
                  <a:avLst/>
                  <a:gdLst/>
                  <a:ahLst/>
                  <a:cxnLst>
                    <a:cxn ang="0">
                      <a:pos x="115" y="20"/>
                    </a:cxn>
                    <a:cxn ang="0">
                      <a:pos x="115" y="20"/>
                    </a:cxn>
                    <a:cxn ang="0">
                      <a:pos x="56" y="18"/>
                    </a:cxn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56" y="26"/>
                    </a:cxn>
                    <a:cxn ang="0">
                      <a:pos x="115" y="28"/>
                    </a:cxn>
                    <a:cxn ang="0">
                      <a:pos x="115" y="28"/>
                    </a:cxn>
                    <a:cxn ang="0">
                      <a:pos x="173" y="26"/>
                    </a:cxn>
                    <a:cxn ang="0">
                      <a:pos x="234" y="22"/>
                    </a:cxn>
                    <a:cxn ang="0">
                      <a:pos x="292" y="15"/>
                    </a:cxn>
                    <a:cxn ang="0">
                      <a:pos x="349" y="7"/>
                    </a:cxn>
                    <a:cxn ang="0">
                      <a:pos x="349" y="7"/>
                    </a:cxn>
                    <a:cxn ang="0">
                      <a:pos x="349" y="0"/>
                    </a:cxn>
                    <a:cxn ang="0">
                      <a:pos x="349" y="0"/>
                    </a:cxn>
                    <a:cxn ang="0">
                      <a:pos x="290" y="7"/>
                    </a:cxn>
                    <a:cxn ang="0">
                      <a:pos x="232" y="15"/>
                    </a:cxn>
                    <a:cxn ang="0">
                      <a:pos x="173" y="18"/>
                    </a:cxn>
                    <a:cxn ang="0">
                      <a:pos x="115" y="20"/>
                    </a:cxn>
                    <a:cxn ang="0">
                      <a:pos x="115" y="20"/>
                    </a:cxn>
                  </a:cxnLst>
                  <a:rect l="0" t="0" r="r" b="b"/>
                  <a:pathLst>
                    <a:path w="349" h="28">
                      <a:moveTo>
                        <a:pt x="115" y="20"/>
                      </a:moveTo>
                      <a:lnTo>
                        <a:pt x="115" y="20"/>
                      </a:lnTo>
                      <a:lnTo>
                        <a:pt x="56" y="18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56" y="26"/>
                      </a:lnTo>
                      <a:lnTo>
                        <a:pt x="115" y="28"/>
                      </a:lnTo>
                      <a:lnTo>
                        <a:pt x="115" y="28"/>
                      </a:lnTo>
                      <a:lnTo>
                        <a:pt x="173" y="26"/>
                      </a:lnTo>
                      <a:lnTo>
                        <a:pt x="234" y="22"/>
                      </a:lnTo>
                      <a:lnTo>
                        <a:pt x="292" y="15"/>
                      </a:lnTo>
                      <a:lnTo>
                        <a:pt x="349" y="7"/>
                      </a:lnTo>
                      <a:lnTo>
                        <a:pt x="349" y="7"/>
                      </a:lnTo>
                      <a:lnTo>
                        <a:pt x="349" y="0"/>
                      </a:lnTo>
                      <a:lnTo>
                        <a:pt x="349" y="0"/>
                      </a:lnTo>
                      <a:lnTo>
                        <a:pt x="290" y="7"/>
                      </a:lnTo>
                      <a:lnTo>
                        <a:pt x="232" y="15"/>
                      </a:lnTo>
                      <a:lnTo>
                        <a:pt x="173" y="18"/>
                      </a:lnTo>
                      <a:lnTo>
                        <a:pt x="115" y="20"/>
                      </a:lnTo>
                      <a:lnTo>
                        <a:pt x="115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1" name="Freeform 351"/>
                <p:cNvSpPr>
                  <a:spLocks/>
                </p:cNvSpPr>
                <p:nvPr/>
              </p:nvSpPr>
              <p:spPr bwMode="auto">
                <a:xfrm>
                  <a:off x="2158" y="0"/>
                  <a:ext cx="1085" cy="2649"/>
                </a:xfrm>
                <a:custGeom>
                  <a:avLst/>
                  <a:gdLst/>
                  <a:ahLst/>
                  <a:cxnLst>
                    <a:cxn ang="0">
                      <a:pos x="379" y="2348"/>
                    </a:cxn>
                    <a:cxn ang="0">
                      <a:pos x="250" y="2186"/>
                    </a:cxn>
                    <a:cxn ang="0">
                      <a:pos x="148" y="2005"/>
                    </a:cxn>
                    <a:cxn ang="0">
                      <a:pos x="71" y="1811"/>
                    </a:cxn>
                    <a:cxn ang="0">
                      <a:pos x="24" y="1605"/>
                    </a:cxn>
                    <a:cxn ang="0">
                      <a:pos x="7" y="1385"/>
                    </a:cxn>
                    <a:cxn ang="0">
                      <a:pos x="14" y="1241"/>
                    </a:cxn>
                    <a:cxn ang="0">
                      <a:pos x="53" y="1028"/>
                    </a:cxn>
                    <a:cxn ang="0">
                      <a:pos x="119" y="829"/>
                    </a:cxn>
                    <a:cxn ang="0">
                      <a:pos x="214" y="644"/>
                    </a:cxn>
                    <a:cxn ang="0">
                      <a:pos x="333" y="476"/>
                    </a:cxn>
                    <a:cxn ang="0">
                      <a:pos x="426" y="375"/>
                    </a:cxn>
                    <a:cxn ang="0">
                      <a:pos x="532" y="278"/>
                    </a:cxn>
                    <a:cxn ang="0">
                      <a:pos x="646" y="194"/>
                    </a:cxn>
                    <a:cxn ang="0">
                      <a:pos x="770" y="121"/>
                    </a:cxn>
                    <a:cxn ang="0">
                      <a:pos x="900" y="60"/>
                    </a:cxn>
                    <a:cxn ang="0">
                      <a:pos x="1037" y="13"/>
                    </a:cxn>
                    <a:cxn ang="0">
                      <a:pos x="1057" y="0"/>
                    </a:cxn>
                    <a:cxn ang="0">
                      <a:pos x="889" y="57"/>
                    </a:cxn>
                    <a:cxn ang="0">
                      <a:pos x="733" y="132"/>
                    </a:cxn>
                    <a:cxn ang="0">
                      <a:pos x="587" y="227"/>
                    </a:cxn>
                    <a:cxn ang="0">
                      <a:pos x="455" y="337"/>
                    </a:cxn>
                    <a:cxn ang="0">
                      <a:pos x="336" y="463"/>
                    </a:cxn>
                    <a:cxn ang="0">
                      <a:pos x="232" y="600"/>
                    </a:cxn>
                    <a:cxn ang="0">
                      <a:pos x="146" y="752"/>
                    </a:cxn>
                    <a:cxn ang="0">
                      <a:pos x="78" y="913"/>
                    </a:cxn>
                    <a:cxn ang="0">
                      <a:pos x="31" y="1085"/>
                    </a:cxn>
                    <a:cxn ang="0">
                      <a:pos x="5" y="1262"/>
                    </a:cxn>
                    <a:cxn ang="0">
                      <a:pos x="0" y="1385"/>
                    </a:cxn>
                    <a:cxn ang="0">
                      <a:pos x="7" y="1537"/>
                    </a:cxn>
                    <a:cxn ang="0">
                      <a:pos x="31" y="1685"/>
                    </a:cxn>
                    <a:cxn ang="0">
                      <a:pos x="68" y="1826"/>
                    </a:cxn>
                    <a:cxn ang="0">
                      <a:pos x="119" y="1961"/>
                    </a:cxn>
                    <a:cxn ang="0">
                      <a:pos x="183" y="2090"/>
                    </a:cxn>
                    <a:cxn ang="0">
                      <a:pos x="260" y="2210"/>
                    </a:cxn>
                    <a:cxn ang="0">
                      <a:pos x="347" y="2324"/>
                    </a:cxn>
                    <a:cxn ang="0">
                      <a:pos x="444" y="2426"/>
                    </a:cxn>
                    <a:cxn ang="0">
                      <a:pos x="552" y="2519"/>
                    </a:cxn>
                    <a:cxn ang="0">
                      <a:pos x="669" y="2602"/>
                    </a:cxn>
                    <a:cxn ang="0">
                      <a:pos x="752" y="2649"/>
                    </a:cxn>
                    <a:cxn ang="0">
                      <a:pos x="710" y="2616"/>
                    </a:cxn>
                    <a:cxn ang="0">
                      <a:pos x="582" y="2532"/>
                    </a:cxn>
                    <a:cxn ang="0">
                      <a:pos x="463" y="2433"/>
                    </a:cxn>
                  </a:cxnLst>
                  <a:rect l="0" t="0" r="r" b="b"/>
                  <a:pathLst>
                    <a:path w="1085" h="2649">
                      <a:moveTo>
                        <a:pt x="426" y="2397"/>
                      </a:moveTo>
                      <a:lnTo>
                        <a:pt x="426" y="2397"/>
                      </a:lnTo>
                      <a:lnTo>
                        <a:pt x="379" y="2348"/>
                      </a:lnTo>
                      <a:lnTo>
                        <a:pt x="333" y="2296"/>
                      </a:lnTo>
                      <a:lnTo>
                        <a:pt x="291" y="2241"/>
                      </a:lnTo>
                      <a:lnTo>
                        <a:pt x="250" y="2186"/>
                      </a:lnTo>
                      <a:lnTo>
                        <a:pt x="214" y="2128"/>
                      </a:lnTo>
                      <a:lnTo>
                        <a:pt x="179" y="2068"/>
                      </a:lnTo>
                      <a:lnTo>
                        <a:pt x="148" y="2005"/>
                      </a:lnTo>
                      <a:lnTo>
                        <a:pt x="119" y="1943"/>
                      </a:lnTo>
                      <a:lnTo>
                        <a:pt x="93" y="1877"/>
                      </a:lnTo>
                      <a:lnTo>
                        <a:pt x="71" y="1811"/>
                      </a:lnTo>
                      <a:lnTo>
                        <a:pt x="53" y="1744"/>
                      </a:lnTo>
                      <a:lnTo>
                        <a:pt x="36" y="1674"/>
                      </a:lnTo>
                      <a:lnTo>
                        <a:pt x="24" y="1605"/>
                      </a:lnTo>
                      <a:lnTo>
                        <a:pt x="14" y="1531"/>
                      </a:lnTo>
                      <a:lnTo>
                        <a:pt x="9" y="1460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9" y="1312"/>
                      </a:lnTo>
                      <a:lnTo>
                        <a:pt x="14" y="1241"/>
                      </a:lnTo>
                      <a:lnTo>
                        <a:pt x="24" y="1167"/>
                      </a:lnTo>
                      <a:lnTo>
                        <a:pt x="36" y="1098"/>
                      </a:lnTo>
                      <a:lnTo>
                        <a:pt x="53" y="1028"/>
                      </a:lnTo>
                      <a:lnTo>
                        <a:pt x="71" y="961"/>
                      </a:lnTo>
                      <a:lnTo>
                        <a:pt x="93" y="895"/>
                      </a:lnTo>
                      <a:lnTo>
                        <a:pt x="119" y="829"/>
                      </a:lnTo>
                      <a:lnTo>
                        <a:pt x="148" y="767"/>
                      </a:lnTo>
                      <a:lnTo>
                        <a:pt x="179" y="704"/>
                      </a:lnTo>
                      <a:lnTo>
                        <a:pt x="214" y="644"/>
                      </a:lnTo>
                      <a:lnTo>
                        <a:pt x="250" y="586"/>
                      </a:lnTo>
                      <a:lnTo>
                        <a:pt x="291" y="531"/>
                      </a:lnTo>
                      <a:lnTo>
                        <a:pt x="333" y="476"/>
                      </a:lnTo>
                      <a:lnTo>
                        <a:pt x="379" y="424"/>
                      </a:lnTo>
                      <a:lnTo>
                        <a:pt x="426" y="375"/>
                      </a:lnTo>
                      <a:lnTo>
                        <a:pt x="426" y="375"/>
                      </a:lnTo>
                      <a:lnTo>
                        <a:pt x="461" y="342"/>
                      </a:lnTo>
                      <a:lnTo>
                        <a:pt x="496" y="309"/>
                      </a:lnTo>
                      <a:lnTo>
                        <a:pt x="532" y="278"/>
                      </a:lnTo>
                      <a:lnTo>
                        <a:pt x="569" y="249"/>
                      </a:lnTo>
                      <a:lnTo>
                        <a:pt x="607" y="221"/>
                      </a:lnTo>
                      <a:lnTo>
                        <a:pt x="646" y="194"/>
                      </a:lnTo>
                      <a:lnTo>
                        <a:pt x="686" y="168"/>
                      </a:lnTo>
                      <a:lnTo>
                        <a:pt x="728" y="145"/>
                      </a:lnTo>
                      <a:lnTo>
                        <a:pt x="770" y="121"/>
                      </a:lnTo>
                      <a:lnTo>
                        <a:pt x="812" y="99"/>
                      </a:lnTo>
                      <a:lnTo>
                        <a:pt x="856" y="79"/>
                      </a:lnTo>
                      <a:lnTo>
                        <a:pt x="900" y="60"/>
                      </a:lnTo>
                      <a:lnTo>
                        <a:pt x="946" y="42"/>
                      </a:lnTo>
                      <a:lnTo>
                        <a:pt x="991" y="27"/>
                      </a:lnTo>
                      <a:lnTo>
                        <a:pt x="1037" y="13"/>
                      </a:lnTo>
                      <a:lnTo>
                        <a:pt x="1085" y="0"/>
                      </a:lnTo>
                      <a:lnTo>
                        <a:pt x="1057" y="0"/>
                      </a:lnTo>
                      <a:lnTo>
                        <a:pt x="1057" y="0"/>
                      </a:lnTo>
                      <a:lnTo>
                        <a:pt x="1001" y="16"/>
                      </a:lnTo>
                      <a:lnTo>
                        <a:pt x="944" y="35"/>
                      </a:lnTo>
                      <a:lnTo>
                        <a:pt x="889" y="57"/>
                      </a:lnTo>
                      <a:lnTo>
                        <a:pt x="836" y="81"/>
                      </a:lnTo>
                      <a:lnTo>
                        <a:pt x="785" y="104"/>
                      </a:lnTo>
                      <a:lnTo>
                        <a:pt x="733" y="132"/>
                      </a:lnTo>
                      <a:lnTo>
                        <a:pt x="682" y="163"/>
                      </a:lnTo>
                      <a:lnTo>
                        <a:pt x="635" y="194"/>
                      </a:lnTo>
                      <a:lnTo>
                        <a:pt x="587" y="227"/>
                      </a:lnTo>
                      <a:lnTo>
                        <a:pt x="541" y="262"/>
                      </a:lnTo>
                      <a:lnTo>
                        <a:pt x="497" y="298"/>
                      </a:lnTo>
                      <a:lnTo>
                        <a:pt x="455" y="337"/>
                      </a:lnTo>
                      <a:lnTo>
                        <a:pt x="413" y="377"/>
                      </a:lnTo>
                      <a:lnTo>
                        <a:pt x="373" y="419"/>
                      </a:lnTo>
                      <a:lnTo>
                        <a:pt x="336" y="463"/>
                      </a:lnTo>
                      <a:lnTo>
                        <a:pt x="300" y="507"/>
                      </a:lnTo>
                      <a:lnTo>
                        <a:pt x="265" y="553"/>
                      </a:lnTo>
                      <a:lnTo>
                        <a:pt x="232" y="600"/>
                      </a:lnTo>
                      <a:lnTo>
                        <a:pt x="203" y="650"/>
                      </a:lnTo>
                      <a:lnTo>
                        <a:pt x="174" y="701"/>
                      </a:lnTo>
                      <a:lnTo>
                        <a:pt x="146" y="752"/>
                      </a:lnTo>
                      <a:lnTo>
                        <a:pt x="122" y="805"/>
                      </a:lnTo>
                      <a:lnTo>
                        <a:pt x="100" y="858"/>
                      </a:lnTo>
                      <a:lnTo>
                        <a:pt x="78" y="913"/>
                      </a:lnTo>
                      <a:lnTo>
                        <a:pt x="60" y="970"/>
                      </a:lnTo>
                      <a:lnTo>
                        <a:pt x="46" y="1026"/>
                      </a:lnTo>
                      <a:lnTo>
                        <a:pt x="31" y="1085"/>
                      </a:lnTo>
                      <a:lnTo>
                        <a:pt x="20" y="1144"/>
                      </a:lnTo>
                      <a:lnTo>
                        <a:pt x="11" y="1202"/>
                      </a:lnTo>
                      <a:lnTo>
                        <a:pt x="5" y="1262"/>
                      </a:lnTo>
                      <a:lnTo>
                        <a:pt x="2" y="1325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0" y="1436"/>
                      </a:lnTo>
                      <a:lnTo>
                        <a:pt x="3" y="1488"/>
                      </a:lnTo>
                      <a:lnTo>
                        <a:pt x="7" y="1537"/>
                      </a:lnTo>
                      <a:lnTo>
                        <a:pt x="14" y="1586"/>
                      </a:lnTo>
                      <a:lnTo>
                        <a:pt x="22" y="1636"/>
                      </a:lnTo>
                      <a:lnTo>
                        <a:pt x="31" y="1685"/>
                      </a:lnTo>
                      <a:lnTo>
                        <a:pt x="42" y="1733"/>
                      </a:lnTo>
                      <a:lnTo>
                        <a:pt x="55" y="1778"/>
                      </a:lnTo>
                      <a:lnTo>
                        <a:pt x="68" y="1826"/>
                      </a:lnTo>
                      <a:lnTo>
                        <a:pt x="84" y="1872"/>
                      </a:lnTo>
                      <a:lnTo>
                        <a:pt x="100" y="1918"/>
                      </a:lnTo>
                      <a:lnTo>
                        <a:pt x="119" y="1961"/>
                      </a:lnTo>
                      <a:lnTo>
                        <a:pt x="139" y="2005"/>
                      </a:lnTo>
                      <a:lnTo>
                        <a:pt x="161" y="2047"/>
                      </a:lnTo>
                      <a:lnTo>
                        <a:pt x="183" y="2090"/>
                      </a:lnTo>
                      <a:lnTo>
                        <a:pt x="208" y="2132"/>
                      </a:lnTo>
                      <a:lnTo>
                        <a:pt x="232" y="2172"/>
                      </a:lnTo>
                      <a:lnTo>
                        <a:pt x="260" y="2210"/>
                      </a:lnTo>
                      <a:lnTo>
                        <a:pt x="287" y="2249"/>
                      </a:lnTo>
                      <a:lnTo>
                        <a:pt x="316" y="2287"/>
                      </a:lnTo>
                      <a:lnTo>
                        <a:pt x="347" y="2324"/>
                      </a:lnTo>
                      <a:lnTo>
                        <a:pt x="379" y="2358"/>
                      </a:lnTo>
                      <a:lnTo>
                        <a:pt x="411" y="2393"/>
                      </a:lnTo>
                      <a:lnTo>
                        <a:pt x="444" y="2426"/>
                      </a:lnTo>
                      <a:lnTo>
                        <a:pt x="479" y="2459"/>
                      </a:lnTo>
                      <a:lnTo>
                        <a:pt x="516" y="2488"/>
                      </a:lnTo>
                      <a:lnTo>
                        <a:pt x="552" y="2519"/>
                      </a:lnTo>
                      <a:lnTo>
                        <a:pt x="591" y="2547"/>
                      </a:lnTo>
                      <a:lnTo>
                        <a:pt x="629" y="2574"/>
                      </a:lnTo>
                      <a:lnTo>
                        <a:pt x="669" y="2602"/>
                      </a:lnTo>
                      <a:lnTo>
                        <a:pt x="710" y="2626"/>
                      </a:lnTo>
                      <a:lnTo>
                        <a:pt x="752" y="2649"/>
                      </a:lnTo>
                      <a:lnTo>
                        <a:pt x="752" y="2649"/>
                      </a:lnTo>
                      <a:lnTo>
                        <a:pt x="754" y="2642"/>
                      </a:lnTo>
                      <a:lnTo>
                        <a:pt x="754" y="2642"/>
                      </a:lnTo>
                      <a:lnTo>
                        <a:pt x="710" y="2616"/>
                      </a:lnTo>
                      <a:lnTo>
                        <a:pt x="666" y="2591"/>
                      </a:lnTo>
                      <a:lnTo>
                        <a:pt x="622" y="2562"/>
                      </a:lnTo>
                      <a:lnTo>
                        <a:pt x="582" y="2532"/>
                      </a:lnTo>
                      <a:lnTo>
                        <a:pt x="540" y="2499"/>
                      </a:lnTo>
                      <a:lnTo>
                        <a:pt x="501" y="2466"/>
                      </a:lnTo>
                      <a:lnTo>
                        <a:pt x="463" y="2433"/>
                      </a:lnTo>
                      <a:lnTo>
                        <a:pt x="426" y="2397"/>
                      </a:lnTo>
                      <a:lnTo>
                        <a:pt x="426" y="239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2" name="Freeform 352"/>
                <p:cNvSpPr>
                  <a:spLocks/>
                </p:cNvSpPr>
                <p:nvPr/>
              </p:nvSpPr>
              <p:spPr bwMode="auto">
                <a:xfrm>
                  <a:off x="2919" y="2648"/>
                  <a:ext cx="549" cy="17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64" y="38"/>
                    </a:cxn>
                    <a:cxn ang="0">
                      <a:pos x="128" y="67"/>
                    </a:cxn>
                    <a:cxn ang="0">
                      <a:pos x="196" y="93"/>
                    </a:cxn>
                    <a:cxn ang="0">
                      <a:pos x="263" y="115"/>
                    </a:cxn>
                    <a:cxn ang="0">
                      <a:pos x="333" y="133"/>
                    </a:cxn>
                    <a:cxn ang="0">
                      <a:pos x="402" y="150"/>
                    </a:cxn>
                    <a:cxn ang="0">
                      <a:pos x="476" y="161"/>
                    </a:cxn>
                    <a:cxn ang="0">
                      <a:pos x="549" y="170"/>
                    </a:cxn>
                    <a:cxn ang="0">
                      <a:pos x="549" y="170"/>
                    </a:cxn>
                    <a:cxn ang="0">
                      <a:pos x="549" y="162"/>
                    </a:cxn>
                    <a:cxn ang="0">
                      <a:pos x="549" y="162"/>
                    </a:cxn>
                    <a:cxn ang="0">
                      <a:pos x="476" y="153"/>
                    </a:cxn>
                    <a:cxn ang="0">
                      <a:pos x="404" y="142"/>
                    </a:cxn>
                    <a:cxn ang="0">
                      <a:pos x="333" y="128"/>
                    </a:cxn>
                    <a:cxn ang="0">
                      <a:pos x="265" y="108"/>
                    </a:cxn>
                    <a:cxn ang="0">
                      <a:pos x="197" y="86"/>
                    </a:cxn>
                    <a:cxn ang="0">
                      <a:pos x="130" y="60"/>
                    </a:cxn>
                    <a:cxn ang="0">
                      <a:pos x="66" y="33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549" h="17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64" y="38"/>
                      </a:lnTo>
                      <a:lnTo>
                        <a:pt x="128" y="67"/>
                      </a:lnTo>
                      <a:lnTo>
                        <a:pt x="196" y="93"/>
                      </a:lnTo>
                      <a:lnTo>
                        <a:pt x="263" y="115"/>
                      </a:lnTo>
                      <a:lnTo>
                        <a:pt x="333" y="133"/>
                      </a:lnTo>
                      <a:lnTo>
                        <a:pt x="402" y="150"/>
                      </a:lnTo>
                      <a:lnTo>
                        <a:pt x="476" y="161"/>
                      </a:lnTo>
                      <a:lnTo>
                        <a:pt x="549" y="170"/>
                      </a:lnTo>
                      <a:lnTo>
                        <a:pt x="549" y="170"/>
                      </a:lnTo>
                      <a:lnTo>
                        <a:pt x="549" y="162"/>
                      </a:lnTo>
                      <a:lnTo>
                        <a:pt x="549" y="162"/>
                      </a:lnTo>
                      <a:lnTo>
                        <a:pt x="476" y="153"/>
                      </a:lnTo>
                      <a:lnTo>
                        <a:pt x="404" y="142"/>
                      </a:lnTo>
                      <a:lnTo>
                        <a:pt x="333" y="128"/>
                      </a:lnTo>
                      <a:lnTo>
                        <a:pt x="265" y="108"/>
                      </a:lnTo>
                      <a:lnTo>
                        <a:pt x="197" y="86"/>
                      </a:lnTo>
                      <a:lnTo>
                        <a:pt x="130" y="60"/>
                      </a:lnTo>
                      <a:lnTo>
                        <a:pt x="66" y="33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3" name="Freeform 353"/>
                <p:cNvSpPr>
                  <a:spLocks/>
                </p:cNvSpPr>
                <p:nvPr/>
              </p:nvSpPr>
              <p:spPr bwMode="auto">
                <a:xfrm>
                  <a:off x="3947" y="0"/>
                  <a:ext cx="1085" cy="2490"/>
                </a:xfrm>
                <a:custGeom>
                  <a:avLst/>
                  <a:gdLst/>
                  <a:ahLst/>
                  <a:cxnLst>
                    <a:cxn ang="0">
                      <a:pos x="659" y="375"/>
                    </a:cxn>
                    <a:cxn ang="0">
                      <a:pos x="752" y="476"/>
                    </a:cxn>
                    <a:cxn ang="0">
                      <a:pos x="834" y="586"/>
                    </a:cxn>
                    <a:cxn ang="0">
                      <a:pos x="906" y="704"/>
                    </a:cxn>
                    <a:cxn ang="0">
                      <a:pos x="966" y="829"/>
                    </a:cxn>
                    <a:cxn ang="0">
                      <a:pos x="1014" y="961"/>
                    </a:cxn>
                    <a:cxn ang="0">
                      <a:pos x="1048" y="1098"/>
                    </a:cxn>
                    <a:cxn ang="0">
                      <a:pos x="1070" y="1241"/>
                    </a:cxn>
                    <a:cxn ang="0">
                      <a:pos x="1078" y="1385"/>
                    </a:cxn>
                    <a:cxn ang="0">
                      <a:pos x="1076" y="1460"/>
                    </a:cxn>
                    <a:cxn ang="0">
                      <a:pos x="1061" y="1605"/>
                    </a:cxn>
                    <a:cxn ang="0">
                      <a:pos x="1034" y="1744"/>
                    </a:cxn>
                    <a:cxn ang="0">
                      <a:pos x="992" y="1877"/>
                    </a:cxn>
                    <a:cxn ang="0">
                      <a:pos x="937" y="2005"/>
                    </a:cxn>
                    <a:cxn ang="0">
                      <a:pos x="871" y="2128"/>
                    </a:cxn>
                    <a:cxn ang="0">
                      <a:pos x="794" y="2241"/>
                    </a:cxn>
                    <a:cxn ang="0">
                      <a:pos x="706" y="2348"/>
                    </a:cxn>
                    <a:cxn ang="0">
                      <a:pos x="659" y="2397"/>
                    </a:cxn>
                    <a:cxn ang="0">
                      <a:pos x="563" y="2485"/>
                    </a:cxn>
                    <a:cxn ang="0">
                      <a:pos x="567" y="2490"/>
                    </a:cxn>
                    <a:cxn ang="0">
                      <a:pos x="626" y="2441"/>
                    </a:cxn>
                    <a:cxn ang="0">
                      <a:pos x="732" y="2329"/>
                    </a:cxn>
                    <a:cxn ang="0">
                      <a:pos x="827" y="2207"/>
                    </a:cxn>
                    <a:cxn ang="0">
                      <a:pos x="909" y="2075"/>
                    </a:cxn>
                    <a:cxn ang="0">
                      <a:pos x="977" y="1934"/>
                    </a:cxn>
                    <a:cxn ang="0">
                      <a:pos x="1017" y="1824"/>
                    </a:cxn>
                    <a:cxn ang="0">
                      <a:pos x="1039" y="1747"/>
                    </a:cxn>
                    <a:cxn ang="0">
                      <a:pos x="1057" y="1671"/>
                    </a:cxn>
                    <a:cxn ang="0">
                      <a:pos x="1070" y="1590"/>
                    </a:cxn>
                    <a:cxn ang="0">
                      <a:pos x="1079" y="1510"/>
                    </a:cxn>
                    <a:cxn ang="0">
                      <a:pos x="1085" y="1427"/>
                    </a:cxn>
                    <a:cxn ang="0">
                      <a:pos x="1085" y="1385"/>
                    </a:cxn>
                    <a:cxn ang="0">
                      <a:pos x="1079" y="1262"/>
                    </a:cxn>
                    <a:cxn ang="0">
                      <a:pos x="1065" y="1144"/>
                    </a:cxn>
                    <a:cxn ang="0">
                      <a:pos x="1039" y="1026"/>
                    </a:cxn>
                    <a:cxn ang="0">
                      <a:pos x="1006" y="913"/>
                    </a:cxn>
                    <a:cxn ang="0">
                      <a:pos x="962" y="805"/>
                    </a:cxn>
                    <a:cxn ang="0">
                      <a:pos x="911" y="701"/>
                    </a:cxn>
                    <a:cxn ang="0">
                      <a:pos x="853" y="600"/>
                    </a:cxn>
                    <a:cxn ang="0">
                      <a:pos x="785" y="507"/>
                    </a:cxn>
                    <a:cxn ang="0">
                      <a:pos x="712" y="419"/>
                    </a:cxn>
                    <a:cxn ang="0">
                      <a:pos x="631" y="337"/>
                    </a:cxn>
                    <a:cxn ang="0">
                      <a:pos x="543" y="262"/>
                    </a:cxn>
                    <a:cxn ang="0">
                      <a:pos x="450" y="194"/>
                    </a:cxn>
                    <a:cxn ang="0">
                      <a:pos x="351" y="132"/>
                    </a:cxn>
                    <a:cxn ang="0">
                      <a:pos x="249" y="81"/>
                    </a:cxn>
                    <a:cxn ang="0">
                      <a:pos x="141" y="35"/>
                    </a:cxn>
                    <a:cxn ang="0">
                      <a:pos x="27" y="0"/>
                    </a:cxn>
                    <a:cxn ang="0">
                      <a:pos x="0" y="0"/>
                    </a:cxn>
                    <a:cxn ang="0">
                      <a:pos x="93" y="27"/>
                    </a:cxn>
                    <a:cxn ang="0">
                      <a:pos x="185" y="60"/>
                    </a:cxn>
                    <a:cxn ang="0">
                      <a:pos x="273" y="99"/>
                    </a:cxn>
                    <a:cxn ang="0">
                      <a:pos x="357" y="145"/>
                    </a:cxn>
                    <a:cxn ang="0">
                      <a:pos x="439" y="194"/>
                    </a:cxn>
                    <a:cxn ang="0">
                      <a:pos x="516" y="249"/>
                    </a:cxn>
                    <a:cxn ang="0">
                      <a:pos x="589" y="309"/>
                    </a:cxn>
                    <a:cxn ang="0">
                      <a:pos x="659" y="375"/>
                    </a:cxn>
                  </a:cxnLst>
                  <a:rect l="0" t="0" r="r" b="b"/>
                  <a:pathLst>
                    <a:path w="1085" h="2490">
                      <a:moveTo>
                        <a:pt x="659" y="375"/>
                      </a:moveTo>
                      <a:lnTo>
                        <a:pt x="659" y="375"/>
                      </a:lnTo>
                      <a:lnTo>
                        <a:pt x="706" y="424"/>
                      </a:lnTo>
                      <a:lnTo>
                        <a:pt x="752" y="476"/>
                      </a:lnTo>
                      <a:lnTo>
                        <a:pt x="794" y="531"/>
                      </a:lnTo>
                      <a:lnTo>
                        <a:pt x="834" y="586"/>
                      </a:lnTo>
                      <a:lnTo>
                        <a:pt x="871" y="644"/>
                      </a:lnTo>
                      <a:lnTo>
                        <a:pt x="906" y="704"/>
                      </a:lnTo>
                      <a:lnTo>
                        <a:pt x="937" y="767"/>
                      </a:lnTo>
                      <a:lnTo>
                        <a:pt x="966" y="829"/>
                      </a:lnTo>
                      <a:lnTo>
                        <a:pt x="992" y="895"/>
                      </a:lnTo>
                      <a:lnTo>
                        <a:pt x="1014" y="961"/>
                      </a:lnTo>
                      <a:lnTo>
                        <a:pt x="1034" y="1028"/>
                      </a:lnTo>
                      <a:lnTo>
                        <a:pt x="1048" y="1098"/>
                      </a:lnTo>
                      <a:lnTo>
                        <a:pt x="1061" y="1167"/>
                      </a:lnTo>
                      <a:lnTo>
                        <a:pt x="1070" y="1241"/>
                      </a:lnTo>
                      <a:lnTo>
                        <a:pt x="1076" y="1312"/>
                      </a:lnTo>
                      <a:lnTo>
                        <a:pt x="1078" y="1385"/>
                      </a:lnTo>
                      <a:lnTo>
                        <a:pt x="1078" y="1385"/>
                      </a:lnTo>
                      <a:lnTo>
                        <a:pt x="1076" y="1460"/>
                      </a:lnTo>
                      <a:lnTo>
                        <a:pt x="1070" y="1531"/>
                      </a:lnTo>
                      <a:lnTo>
                        <a:pt x="1061" y="1605"/>
                      </a:lnTo>
                      <a:lnTo>
                        <a:pt x="1048" y="1674"/>
                      </a:lnTo>
                      <a:lnTo>
                        <a:pt x="1034" y="1744"/>
                      </a:lnTo>
                      <a:lnTo>
                        <a:pt x="1014" y="1811"/>
                      </a:lnTo>
                      <a:lnTo>
                        <a:pt x="992" y="1877"/>
                      </a:lnTo>
                      <a:lnTo>
                        <a:pt x="966" y="1943"/>
                      </a:lnTo>
                      <a:lnTo>
                        <a:pt x="937" y="2005"/>
                      </a:lnTo>
                      <a:lnTo>
                        <a:pt x="906" y="2068"/>
                      </a:lnTo>
                      <a:lnTo>
                        <a:pt x="871" y="2128"/>
                      </a:lnTo>
                      <a:lnTo>
                        <a:pt x="834" y="2186"/>
                      </a:lnTo>
                      <a:lnTo>
                        <a:pt x="794" y="2241"/>
                      </a:lnTo>
                      <a:lnTo>
                        <a:pt x="752" y="2296"/>
                      </a:lnTo>
                      <a:lnTo>
                        <a:pt x="706" y="2348"/>
                      </a:lnTo>
                      <a:lnTo>
                        <a:pt x="659" y="2397"/>
                      </a:lnTo>
                      <a:lnTo>
                        <a:pt x="659" y="2397"/>
                      </a:lnTo>
                      <a:lnTo>
                        <a:pt x="613" y="2443"/>
                      </a:lnTo>
                      <a:lnTo>
                        <a:pt x="563" y="2485"/>
                      </a:lnTo>
                      <a:lnTo>
                        <a:pt x="563" y="2485"/>
                      </a:lnTo>
                      <a:lnTo>
                        <a:pt x="567" y="2490"/>
                      </a:lnTo>
                      <a:lnTo>
                        <a:pt x="567" y="2490"/>
                      </a:lnTo>
                      <a:lnTo>
                        <a:pt x="626" y="2441"/>
                      </a:lnTo>
                      <a:lnTo>
                        <a:pt x="681" y="2386"/>
                      </a:lnTo>
                      <a:lnTo>
                        <a:pt x="732" y="2329"/>
                      </a:lnTo>
                      <a:lnTo>
                        <a:pt x="781" y="2269"/>
                      </a:lnTo>
                      <a:lnTo>
                        <a:pt x="827" y="2207"/>
                      </a:lnTo>
                      <a:lnTo>
                        <a:pt x="871" y="2143"/>
                      </a:lnTo>
                      <a:lnTo>
                        <a:pt x="909" y="2075"/>
                      </a:lnTo>
                      <a:lnTo>
                        <a:pt x="944" y="2005"/>
                      </a:lnTo>
                      <a:lnTo>
                        <a:pt x="977" y="1934"/>
                      </a:lnTo>
                      <a:lnTo>
                        <a:pt x="1004" y="1861"/>
                      </a:lnTo>
                      <a:lnTo>
                        <a:pt x="1017" y="1824"/>
                      </a:lnTo>
                      <a:lnTo>
                        <a:pt x="1028" y="1786"/>
                      </a:lnTo>
                      <a:lnTo>
                        <a:pt x="1039" y="1747"/>
                      </a:lnTo>
                      <a:lnTo>
                        <a:pt x="1048" y="1709"/>
                      </a:lnTo>
                      <a:lnTo>
                        <a:pt x="1057" y="1671"/>
                      </a:lnTo>
                      <a:lnTo>
                        <a:pt x="1065" y="1630"/>
                      </a:lnTo>
                      <a:lnTo>
                        <a:pt x="1070" y="1590"/>
                      </a:lnTo>
                      <a:lnTo>
                        <a:pt x="1076" y="1550"/>
                      </a:lnTo>
                      <a:lnTo>
                        <a:pt x="1079" y="1510"/>
                      </a:lnTo>
                      <a:lnTo>
                        <a:pt x="1083" y="1469"/>
                      </a:lnTo>
                      <a:lnTo>
                        <a:pt x="1085" y="1427"/>
                      </a:lnTo>
                      <a:lnTo>
                        <a:pt x="1085" y="1385"/>
                      </a:lnTo>
                      <a:lnTo>
                        <a:pt x="1085" y="1385"/>
                      </a:lnTo>
                      <a:lnTo>
                        <a:pt x="1083" y="1325"/>
                      </a:lnTo>
                      <a:lnTo>
                        <a:pt x="1079" y="1262"/>
                      </a:lnTo>
                      <a:lnTo>
                        <a:pt x="1074" y="1202"/>
                      </a:lnTo>
                      <a:lnTo>
                        <a:pt x="1065" y="1144"/>
                      </a:lnTo>
                      <a:lnTo>
                        <a:pt x="1054" y="1085"/>
                      </a:lnTo>
                      <a:lnTo>
                        <a:pt x="1039" y="1026"/>
                      </a:lnTo>
                      <a:lnTo>
                        <a:pt x="1025" y="970"/>
                      </a:lnTo>
                      <a:lnTo>
                        <a:pt x="1006" y="913"/>
                      </a:lnTo>
                      <a:lnTo>
                        <a:pt x="986" y="858"/>
                      </a:lnTo>
                      <a:lnTo>
                        <a:pt x="962" y="805"/>
                      </a:lnTo>
                      <a:lnTo>
                        <a:pt x="939" y="752"/>
                      </a:lnTo>
                      <a:lnTo>
                        <a:pt x="911" y="701"/>
                      </a:lnTo>
                      <a:lnTo>
                        <a:pt x="884" y="650"/>
                      </a:lnTo>
                      <a:lnTo>
                        <a:pt x="853" y="600"/>
                      </a:lnTo>
                      <a:lnTo>
                        <a:pt x="820" y="553"/>
                      </a:lnTo>
                      <a:lnTo>
                        <a:pt x="785" y="507"/>
                      </a:lnTo>
                      <a:lnTo>
                        <a:pt x="748" y="463"/>
                      </a:lnTo>
                      <a:lnTo>
                        <a:pt x="712" y="419"/>
                      </a:lnTo>
                      <a:lnTo>
                        <a:pt x="671" y="377"/>
                      </a:lnTo>
                      <a:lnTo>
                        <a:pt x="631" y="337"/>
                      </a:lnTo>
                      <a:lnTo>
                        <a:pt x="587" y="298"/>
                      </a:lnTo>
                      <a:lnTo>
                        <a:pt x="543" y="262"/>
                      </a:lnTo>
                      <a:lnTo>
                        <a:pt x="498" y="227"/>
                      </a:lnTo>
                      <a:lnTo>
                        <a:pt x="450" y="194"/>
                      </a:lnTo>
                      <a:lnTo>
                        <a:pt x="402" y="163"/>
                      </a:lnTo>
                      <a:lnTo>
                        <a:pt x="351" y="132"/>
                      </a:lnTo>
                      <a:lnTo>
                        <a:pt x="300" y="104"/>
                      </a:lnTo>
                      <a:lnTo>
                        <a:pt x="249" y="81"/>
                      </a:lnTo>
                      <a:lnTo>
                        <a:pt x="196" y="57"/>
                      </a:lnTo>
                      <a:lnTo>
                        <a:pt x="141" y="35"/>
                      </a:lnTo>
                      <a:lnTo>
                        <a:pt x="84" y="16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8" y="13"/>
                      </a:lnTo>
                      <a:lnTo>
                        <a:pt x="93" y="27"/>
                      </a:lnTo>
                      <a:lnTo>
                        <a:pt x="139" y="42"/>
                      </a:lnTo>
                      <a:lnTo>
                        <a:pt x="185" y="60"/>
                      </a:lnTo>
                      <a:lnTo>
                        <a:pt x="229" y="79"/>
                      </a:lnTo>
                      <a:lnTo>
                        <a:pt x="273" y="99"/>
                      </a:lnTo>
                      <a:lnTo>
                        <a:pt x="315" y="121"/>
                      </a:lnTo>
                      <a:lnTo>
                        <a:pt x="357" y="145"/>
                      </a:lnTo>
                      <a:lnTo>
                        <a:pt x="399" y="168"/>
                      </a:lnTo>
                      <a:lnTo>
                        <a:pt x="439" y="194"/>
                      </a:lnTo>
                      <a:lnTo>
                        <a:pt x="478" y="221"/>
                      </a:lnTo>
                      <a:lnTo>
                        <a:pt x="516" y="249"/>
                      </a:lnTo>
                      <a:lnTo>
                        <a:pt x="554" y="278"/>
                      </a:lnTo>
                      <a:lnTo>
                        <a:pt x="589" y="309"/>
                      </a:lnTo>
                      <a:lnTo>
                        <a:pt x="626" y="342"/>
                      </a:lnTo>
                      <a:lnTo>
                        <a:pt x="659" y="375"/>
                      </a:lnTo>
                      <a:lnTo>
                        <a:pt x="659" y="37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4" name="Freeform 354"/>
                <p:cNvSpPr>
                  <a:spLocks/>
                </p:cNvSpPr>
                <p:nvPr/>
              </p:nvSpPr>
              <p:spPr bwMode="auto">
                <a:xfrm>
                  <a:off x="3197" y="983"/>
                  <a:ext cx="801" cy="806"/>
                </a:xfrm>
                <a:custGeom>
                  <a:avLst/>
                  <a:gdLst/>
                  <a:ahLst/>
                  <a:cxnLst>
                    <a:cxn ang="0">
                      <a:pos x="146" y="98"/>
                    </a:cxn>
                    <a:cxn ang="0">
                      <a:pos x="243" y="38"/>
                    </a:cxn>
                    <a:cxn ang="0">
                      <a:pos x="357" y="9"/>
                    </a:cxn>
                    <a:cxn ang="0">
                      <a:pos x="439" y="9"/>
                    </a:cxn>
                    <a:cxn ang="0">
                      <a:pos x="552" y="38"/>
                    </a:cxn>
                    <a:cxn ang="0">
                      <a:pos x="649" y="98"/>
                    </a:cxn>
                    <a:cxn ang="0">
                      <a:pos x="702" y="151"/>
                    </a:cxn>
                    <a:cxn ang="0">
                      <a:pos x="763" y="248"/>
                    </a:cxn>
                    <a:cxn ang="0">
                      <a:pos x="792" y="362"/>
                    </a:cxn>
                    <a:cxn ang="0">
                      <a:pos x="792" y="444"/>
                    </a:cxn>
                    <a:cxn ang="0">
                      <a:pos x="763" y="558"/>
                    </a:cxn>
                    <a:cxn ang="0">
                      <a:pos x="702" y="655"/>
                    </a:cxn>
                    <a:cxn ang="0">
                      <a:pos x="649" y="708"/>
                    </a:cxn>
                    <a:cxn ang="0">
                      <a:pos x="552" y="768"/>
                    </a:cxn>
                    <a:cxn ang="0">
                      <a:pos x="439" y="797"/>
                    </a:cxn>
                    <a:cxn ang="0">
                      <a:pos x="362" y="797"/>
                    </a:cxn>
                    <a:cxn ang="0">
                      <a:pos x="260" y="774"/>
                    </a:cxn>
                    <a:cxn ang="0">
                      <a:pos x="170" y="726"/>
                    </a:cxn>
                    <a:cxn ang="0">
                      <a:pos x="137" y="709"/>
                    </a:cxn>
                    <a:cxn ang="0">
                      <a:pos x="194" y="750"/>
                    </a:cxn>
                    <a:cxn ang="0">
                      <a:pos x="291" y="792"/>
                    </a:cxn>
                    <a:cxn ang="0">
                      <a:pos x="399" y="806"/>
                    </a:cxn>
                    <a:cxn ang="0">
                      <a:pos x="479" y="797"/>
                    </a:cxn>
                    <a:cxn ang="0">
                      <a:pos x="591" y="757"/>
                    </a:cxn>
                    <a:cxn ang="0">
                      <a:pos x="682" y="688"/>
                    </a:cxn>
                    <a:cxn ang="0">
                      <a:pos x="752" y="596"/>
                    </a:cxn>
                    <a:cxn ang="0">
                      <a:pos x="792" y="484"/>
                    </a:cxn>
                    <a:cxn ang="0">
                      <a:pos x="801" y="404"/>
                    </a:cxn>
                    <a:cxn ang="0">
                      <a:pos x="783" y="283"/>
                    </a:cxn>
                    <a:cxn ang="0">
                      <a:pos x="732" y="177"/>
                    </a:cxn>
                    <a:cxn ang="0">
                      <a:pos x="655" y="93"/>
                    </a:cxn>
                    <a:cxn ang="0">
                      <a:pos x="554" y="32"/>
                    </a:cxn>
                    <a:cxn ang="0">
                      <a:pos x="439" y="1"/>
                    </a:cxn>
                    <a:cxn ang="0">
                      <a:pos x="360" y="1"/>
                    </a:cxn>
                    <a:cxn ang="0">
                      <a:pos x="256" y="25"/>
                    </a:cxn>
                    <a:cxn ang="0">
                      <a:pos x="163" y="76"/>
                    </a:cxn>
                    <a:cxn ang="0">
                      <a:pos x="86" y="148"/>
                    </a:cxn>
                    <a:cxn ang="0">
                      <a:pos x="31" y="237"/>
                    </a:cxn>
                    <a:cxn ang="0">
                      <a:pos x="0" y="340"/>
                    </a:cxn>
                    <a:cxn ang="0">
                      <a:pos x="4" y="369"/>
                    </a:cxn>
                    <a:cxn ang="0">
                      <a:pos x="27" y="267"/>
                    </a:cxn>
                    <a:cxn ang="0">
                      <a:pos x="75" y="175"/>
                    </a:cxn>
                    <a:cxn ang="0">
                      <a:pos x="119" y="124"/>
                    </a:cxn>
                  </a:cxnLst>
                  <a:rect l="0" t="0" r="r" b="b"/>
                  <a:pathLst>
                    <a:path w="801" h="806">
                      <a:moveTo>
                        <a:pt x="119" y="124"/>
                      </a:moveTo>
                      <a:lnTo>
                        <a:pt x="119" y="124"/>
                      </a:lnTo>
                      <a:lnTo>
                        <a:pt x="146" y="98"/>
                      </a:lnTo>
                      <a:lnTo>
                        <a:pt x="177" y="75"/>
                      </a:lnTo>
                      <a:lnTo>
                        <a:pt x="209" y="54"/>
                      </a:lnTo>
                      <a:lnTo>
                        <a:pt x="243" y="38"/>
                      </a:lnTo>
                      <a:lnTo>
                        <a:pt x="280" y="25"/>
                      </a:lnTo>
                      <a:lnTo>
                        <a:pt x="318" y="16"/>
                      </a:lnTo>
                      <a:lnTo>
                        <a:pt x="357" y="9"/>
                      </a:lnTo>
                      <a:lnTo>
                        <a:pt x="399" y="7"/>
                      </a:lnTo>
                      <a:lnTo>
                        <a:pt x="399" y="7"/>
                      </a:lnTo>
                      <a:lnTo>
                        <a:pt x="439" y="9"/>
                      </a:lnTo>
                      <a:lnTo>
                        <a:pt x="477" y="16"/>
                      </a:lnTo>
                      <a:lnTo>
                        <a:pt x="516" y="25"/>
                      </a:lnTo>
                      <a:lnTo>
                        <a:pt x="552" y="38"/>
                      </a:lnTo>
                      <a:lnTo>
                        <a:pt x="587" y="54"/>
                      </a:lnTo>
                      <a:lnTo>
                        <a:pt x="618" y="75"/>
                      </a:lnTo>
                      <a:lnTo>
                        <a:pt x="649" y="98"/>
                      </a:lnTo>
                      <a:lnTo>
                        <a:pt x="679" y="124"/>
                      </a:lnTo>
                      <a:lnTo>
                        <a:pt x="679" y="124"/>
                      </a:lnTo>
                      <a:lnTo>
                        <a:pt x="702" y="151"/>
                      </a:lnTo>
                      <a:lnTo>
                        <a:pt x="726" y="183"/>
                      </a:lnTo>
                      <a:lnTo>
                        <a:pt x="746" y="214"/>
                      </a:lnTo>
                      <a:lnTo>
                        <a:pt x="763" y="248"/>
                      </a:lnTo>
                      <a:lnTo>
                        <a:pt x="776" y="285"/>
                      </a:lnTo>
                      <a:lnTo>
                        <a:pt x="785" y="323"/>
                      </a:lnTo>
                      <a:lnTo>
                        <a:pt x="792" y="362"/>
                      </a:lnTo>
                      <a:lnTo>
                        <a:pt x="794" y="404"/>
                      </a:lnTo>
                      <a:lnTo>
                        <a:pt x="794" y="404"/>
                      </a:lnTo>
                      <a:lnTo>
                        <a:pt x="792" y="444"/>
                      </a:lnTo>
                      <a:lnTo>
                        <a:pt x="785" y="483"/>
                      </a:lnTo>
                      <a:lnTo>
                        <a:pt x="776" y="521"/>
                      </a:lnTo>
                      <a:lnTo>
                        <a:pt x="763" y="558"/>
                      </a:lnTo>
                      <a:lnTo>
                        <a:pt x="746" y="592"/>
                      </a:lnTo>
                      <a:lnTo>
                        <a:pt x="726" y="623"/>
                      </a:lnTo>
                      <a:lnTo>
                        <a:pt x="702" y="655"/>
                      </a:lnTo>
                      <a:lnTo>
                        <a:pt x="679" y="682"/>
                      </a:lnTo>
                      <a:lnTo>
                        <a:pt x="679" y="682"/>
                      </a:lnTo>
                      <a:lnTo>
                        <a:pt x="649" y="708"/>
                      </a:lnTo>
                      <a:lnTo>
                        <a:pt x="618" y="731"/>
                      </a:lnTo>
                      <a:lnTo>
                        <a:pt x="587" y="752"/>
                      </a:lnTo>
                      <a:lnTo>
                        <a:pt x="552" y="768"/>
                      </a:lnTo>
                      <a:lnTo>
                        <a:pt x="516" y="781"/>
                      </a:lnTo>
                      <a:lnTo>
                        <a:pt x="477" y="790"/>
                      </a:lnTo>
                      <a:lnTo>
                        <a:pt x="439" y="797"/>
                      </a:lnTo>
                      <a:lnTo>
                        <a:pt x="399" y="799"/>
                      </a:lnTo>
                      <a:lnTo>
                        <a:pt x="399" y="799"/>
                      </a:lnTo>
                      <a:lnTo>
                        <a:pt x="362" y="797"/>
                      </a:lnTo>
                      <a:lnTo>
                        <a:pt x="327" y="792"/>
                      </a:lnTo>
                      <a:lnTo>
                        <a:pt x="293" y="784"/>
                      </a:lnTo>
                      <a:lnTo>
                        <a:pt x="260" y="774"/>
                      </a:lnTo>
                      <a:lnTo>
                        <a:pt x="229" y="761"/>
                      </a:lnTo>
                      <a:lnTo>
                        <a:pt x="199" y="744"/>
                      </a:lnTo>
                      <a:lnTo>
                        <a:pt x="170" y="726"/>
                      </a:lnTo>
                      <a:lnTo>
                        <a:pt x="143" y="706"/>
                      </a:lnTo>
                      <a:lnTo>
                        <a:pt x="143" y="706"/>
                      </a:lnTo>
                      <a:lnTo>
                        <a:pt x="137" y="709"/>
                      </a:lnTo>
                      <a:lnTo>
                        <a:pt x="137" y="709"/>
                      </a:lnTo>
                      <a:lnTo>
                        <a:pt x="165" y="731"/>
                      </a:lnTo>
                      <a:lnTo>
                        <a:pt x="194" y="750"/>
                      </a:lnTo>
                      <a:lnTo>
                        <a:pt x="225" y="766"/>
                      </a:lnTo>
                      <a:lnTo>
                        <a:pt x="256" y="781"/>
                      </a:lnTo>
                      <a:lnTo>
                        <a:pt x="291" y="792"/>
                      </a:lnTo>
                      <a:lnTo>
                        <a:pt x="326" y="799"/>
                      </a:lnTo>
                      <a:lnTo>
                        <a:pt x="360" y="805"/>
                      </a:lnTo>
                      <a:lnTo>
                        <a:pt x="399" y="806"/>
                      </a:lnTo>
                      <a:lnTo>
                        <a:pt x="399" y="806"/>
                      </a:lnTo>
                      <a:lnTo>
                        <a:pt x="439" y="805"/>
                      </a:lnTo>
                      <a:lnTo>
                        <a:pt x="479" y="797"/>
                      </a:lnTo>
                      <a:lnTo>
                        <a:pt x="518" y="788"/>
                      </a:lnTo>
                      <a:lnTo>
                        <a:pt x="554" y="774"/>
                      </a:lnTo>
                      <a:lnTo>
                        <a:pt x="591" y="757"/>
                      </a:lnTo>
                      <a:lnTo>
                        <a:pt x="624" y="737"/>
                      </a:lnTo>
                      <a:lnTo>
                        <a:pt x="655" y="715"/>
                      </a:lnTo>
                      <a:lnTo>
                        <a:pt x="682" y="688"/>
                      </a:lnTo>
                      <a:lnTo>
                        <a:pt x="710" y="660"/>
                      </a:lnTo>
                      <a:lnTo>
                        <a:pt x="732" y="629"/>
                      </a:lnTo>
                      <a:lnTo>
                        <a:pt x="752" y="596"/>
                      </a:lnTo>
                      <a:lnTo>
                        <a:pt x="770" y="559"/>
                      </a:lnTo>
                      <a:lnTo>
                        <a:pt x="783" y="523"/>
                      </a:lnTo>
                      <a:lnTo>
                        <a:pt x="792" y="484"/>
                      </a:lnTo>
                      <a:lnTo>
                        <a:pt x="799" y="444"/>
                      </a:lnTo>
                      <a:lnTo>
                        <a:pt x="801" y="404"/>
                      </a:lnTo>
                      <a:lnTo>
                        <a:pt x="801" y="404"/>
                      </a:lnTo>
                      <a:lnTo>
                        <a:pt x="799" y="362"/>
                      </a:lnTo>
                      <a:lnTo>
                        <a:pt x="792" y="322"/>
                      </a:lnTo>
                      <a:lnTo>
                        <a:pt x="783" y="283"/>
                      </a:lnTo>
                      <a:lnTo>
                        <a:pt x="770" y="247"/>
                      </a:lnTo>
                      <a:lnTo>
                        <a:pt x="752" y="212"/>
                      </a:lnTo>
                      <a:lnTo>
                        <a:pt x="732" y="177"/>
                      </a:lnTo>
                      <a:lnTo>
                        <a:pt x="710" y="146"/>
                      </a:lnTo>
                      <a:lnTo>
                        <a:pt x="682" y="118"/>
                      </a:lnTo>
                      <a:lnTo>
                        <a:pt x="655" y="93"/>
                      </a:lnTo>
                      <a:lnTo>
                        <a:pt x="624" y="69"/>
                      </a:lnTo>
                      <a:lnTo>
                        <a:pt x="591" y="49"/>
                      </a:lnTo>
                      <a:lnTo>
                        <a:pt x="554" y="32"/>
                      </a:lnTo>
                      <a:lnTo>
                        <a:pt x="518" y="18"/>
                      </a:lnTo>
                      <a:lnTo>
                        <a:pt x="479" y="9"/>
                      </a:lnTo>
                      <a:lnTo>
                        <a:pt x="439" y="1"/>
                      </a:lnTo>
                      <a:lnTo>
                        <a:pt x="399" y="0"/>
                      </a:lnTo>
                      <a:lnTo>
                        <a:pt x="399" y="0"/>
                      </a:lnTo>
                      <a:lnTo>
                        <a:pt x="360" y="1"/>
                      </a:lnTo>
                      <a:lnTo>
                        <a:pt x="324" y="7"/>
                      </a:lnTo>
                      <a:lnTo>
                        <a:pt x="289" y="14"/>
                      </a:lnTo>
                      <a:lnTo>
                        <a:pt x="256" y="25"/>
                      </a:lnTo>
                      <a:lnTo>
                        <a:pt x="223" y="40"/>
                      </a:lnTo>
                      <a:lnTo>
                        <a:pt x="192" y="56"/>
                      </a:lnTo>
                      <a:lnTo>
                        <a:pt x="163" y="76"/>
                      </a:lnTo>
                      <a:lnTo>
                        <a:pt x="135" y="98"/>
                      </a:lnTo>
                      <a:lnTo>
                        <a:pt x="110" y="122"/>
                      </a:lnTo>
                      <a:lnTo>
                        <a:pt x="86" y="148"/>
                      </a:lnTo>
                      <a:lnTo>
                        <a:pt x="66" y="175"/>
                      </a:lnTo>
                      <a:lnTo>
                        <a:pt x="48" y="204"/>
                      </a:lnTo>
                      <a:lnTo>
                        <a:pt x="31" y="237"/>
                      </a:lnTo>
                      <a:lnTo>
                        <a:pt x="18" y="270"/>
                      </a:lnTo>
                      <a:lnTo>
                        <a:pt x="7" y="303"/>
                      </a:lnTo>
                      <a:lnTo>
                        <a:pt x="0" y="340"/>
                      </a:lnTo>
                      <a:lnTo>
                        <a:pt x="0" y="340"/>
                      </a:lnTo>
                      <a:lnTo>
                        <a:pt x="4" y="369"/>
                      </a:lnTo>
                      <a:lnTo>
                        <a:pt x="4" y="369"/>
                      </a:lnTo>
                      <a:lnTo>
                        <a:pt x="9" y="334"/>
                      </a:lnTo>
                      <a:lnTo>
                        <a:pt x="16" y="300"/>
                      </a:lnTo>
                      <a:lnTo>
                        <a:pt x="27" y="267"/>
                      </a:lnTo>
                      <a:lnTo>
                        <a:pt x="40" y="236"/>
                      </a:lnTo>
                      <a:lnTo>
                        <a:pt x="57" y="204"/>
                      </a:lnTo>
                      <a:lnTo>
                        <a:pt x="75" y="175"/>
                      </a:lnTo>
                      <a:lnTo>
                        <a:pt x="95" y="148"/>
                      </a:lnTo>
                      <a:lnTo>
                        <a:pt x="119" y="124"/>
                      </a:lnTo>
                      <a:lnTo>
                        <a:pt x="119" y="12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5" name="Freeform 355"/>
                <p:cNvSpPr>
                  <a:spLocks/>
                </p:cNvSpPr>
                <p:nvPr/>
              </p:nvSpPr>
              <p:spPr bwMode="auto">
                <a:xfrm>
                  <a:off x="2835" y="2873"/>
                  <a:ext cx="605" cy="18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71" y="42"/>
                    </a:cxn>
                    <a:cxn ang="0">
                      <a:pos x="142" y="71"/>
                    </a:cxn>
                    <a:cxn ang="0">
                      <a:pos x="216" y="98"/>
                    </a:cxn>
                    <a:cxn ang="0">
                      <a:pos x="291" y="122"/>
                    </a:cxn>
                    <a:cxn ang="0">
                      <a:pos x="366" y="142"/>
                    </a:cxn>
                    <a:cxn ang="0">
                      <a:pos x="444" y="159"/>
                    </a:cxn>
                    <a:cxn ang="0">
                      <a:pos x="523" y="172"/>
                    </a:cxn>
                    <a:cxn ang="0">
                      <a:pos x="603" y="183"/>
                    </a:cxn>
                    <a:cxn ang="0">
                      <a:pos x="603" y="183"/>
                    </a:cxn>
                    <a:cxn ang="0">
                      <a:pos x="605" y="175"/>
                    </a:cxn>
                    <a:cxn ang="0">
                      <a:pos x="605" y="175"/>
                    </a:cxn>
                    <a:cxn ang="0">
                      <a:pos x="525" y="166"/>
                    </a:cxn>
                    <a:cxn ang="0">
                      <a:pos x="446" y="151"/>
                    </a:cxn>
                    <a:cxn ang="0">
                      <a:pos x="367" y="135"/>
                    </a:cxn>
                    <a:cxn ang="0">
                      <a:pos x="292" y="115"/>
                    </a:cxn>
                    <a:cxn ang="0">
                      <a:pos x="217" y="91"/>
                    </a:cxn>
                    <a:cxn ang="0">
                      <a:pos x="144" y="64"/>
                    </a:cxn>
                    <a:cxn ang="0">
                      <a:pos x="73" y="34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05" h="18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71" y="42"/>
                      </a:lnTo>
                      <a:lnTo>
                        <a:pt x="142" y="71"/>
                      </a:lnTo>
                      <a:lnTo>
                        <a:pt x="216" y="98"/>
                      </a:lnTo>
                      <a:lnTo>
                        <a:pt x="291" y="122"/>
                      </a:lnTo>
                      <a:lnTo>
                        <a:pt x="366" y="142"/>
                      </a:lnTo>
                      <a:lnTo>
                        <a:pt x="444" y="159"/>
                      </a:lnTo>
                      <a:lnTo>
                        <a:pt x="523" y="172"/>
                      </a:lnTo>
                      <a:lnTo>
                        <a:pt x="603" y="183"/>
                      </a:lnTo>
                      <a:lnTo>
                        <a:pt x="603" y="183"/>
                      </a:lnTo>
                      <a:lnTo>
                        <a:pt x="605" y="175"/>
                      </a:lnTo>
                      <a:lnTo>
                        <a:pt x="605" y="175"/>
                      </a:lnTo>
                      <a:lnTo>
                        <a:pt x="525" y="166"/>
                      </a:lnTo>
                      <a:lnTo>
                        <a:pt x="446" y="151"/>
                      </a:lnTo>
                      <a:lnTo>
                        <a:pt x="367" y="135"/>
                      </a:lnTo>
                      <a:lnTo>
                        <a:pt x="292" y="115"/>
                      </a:lnTo>
                      <a:lnTo>
                        <a:pt x="217" y="91"/>
                      </a:lnTo>
                      <a:lnTo>
                        <a:pt x="144" y="64"/>
                      </a:lnTo>
                      <a:lnTo>
                        <a:pt x="73" y="34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6" name="Freeform 356"/>
                <p:cNvSpPr>
                  <a:spLocks/>
                </p:cNvSpPr>
                <p:nvPr/>
              </p:nvSpPr>
              <p:spPr bwMode="auto">
                <a:xfrm>
                  <a:off x="4787" y="0"/>
                  <a:ext cx="644" cy="2113"/>
                </a:xfrm>
                <a:custGeom>
                  <a:avLst/>
                  <a:gdLst/>
                  <a:ahLst/>
                  <a:cxnLst>
                    <a:cxn ang="0">
                      <a:pos x="100" y="93"/>
                    </a:cxn>
                    <a:cxn ang="0">
                      <a:pos x="219" y="223"/>
                    </a:cxn>
                    <a:cxn ang="0">
                      <a:pos x="324" y="364"/>
                    </a:cxn>
                    <a:cxn ang="0">
                      <a:pos x="415" y="514"/>
                    </a:cxn>
                    <a:cxn ang="0">
                      <a:pos x="492" y="675"/>
                    </a:cxn>
                    <a:cxn ang="0">
                      <a:pos x="525" y="757"/>
                    </a:cxn>
                    <a:cxn ang="0">
                      <a:pos x="554" y="842"/>
                    </a:cxn>
                    <a:cxn ang="0">
                      <a:pos x="578" y="929"/>
                    </a:cxn>
                    <a:cxn ang="0">
                      <a:pos x="598" y="1017"/>
                    </a:cxn>
                    <a:cxn ang="0">
                      <a:pos x="614" y="1107"/>
                    </a:cxn>
                    <a:cxn ang="0">
                      <a:pos x="627" y="1198"/>
                    </a:cxn>
                    <a:cxn ang="0">
                      <a:pos x="633" y="1292"/>
                    </a:cxn>
                    <a:cxn ang="0">
                      <a:pos x="636" y="1385"/>
                    </a:cxn>
                    <a:cxn ang="0">
                      <a:pos x="635" y="1434"/>
                    </a:cxn>
                    <a:cxn ang="0">
                      <a:pos x="631" y="1530"/>
                    </a:cxn>
                    <a:cxn ang="0">
                      <a:pos x="620" y="1625"/>
                    </a:cxn>
                    <a:cxn ang="0">
                      <a:pos x="605" y="1718"/>
                    </a:cxn>
                    <a:cxn ang="0">
                      <a:pos x="587" y="1810"/>
                    </a:cxn>
                    <a:cxn ang="0">
                      <a:pos x="563" y="1897"/>
                    </a:cxn>
                    <a:cxn ang="0">
                      <a:pos x="536" y="1985"/>
                    </a:cxn>
                    <a:cxn ang="0">
                      <a:pos x="503" y="2071"/>
                    </a:cxn>
                    <a:cxn ang="0">
                      <a:pos x="485" y="2113"/>
                    </a:cxn>
                    <a:cxn ang="0">
                      <a:pos x="496" y="2110"/>
                    </a:cxn>
                    <a:cxn ang="0">
                      <a:pos x="528" y="2025"/>
                    </a:cxn>
                    <a:cxn ang="0">
                      <a:pos x="558" y="1939"/>
                    </a:cxn>
                    <a:cxn ang="0">
                      <a:pos x="583" y="1850"/>
                    </a:cxn>
                    <a:cxn ang="0">
                      <a:pos x="605" y="1760"/>
                    </a:cxn>
                    <a:cxn ang="0">
                      <a:pos x="622" y="1669"/>
                    </a:cxn>
                    <a:cxn ang="0">
                      <a:pos x="633" y="1575"/>
                    </a:cxn>
                    <a:cxn ang="0">
                      <a:pos x="640" y="1482"/>
                    </a:cxn>
                    <a:cxn ang="0">
                      <a:pos x="644" y="1385"/>
                    </a:cxn>
                    <a:cxn ang="0">
                      <a:pos x="642" y="1334"/>
                    </a:cxn>
                    <a:cxn ang="0">
                      <a:pos x="636" y="1231"/>
                    </a:cxn>
                    <a:cxn ang="0">
                      <a:pos x="625" y="1131"/>
                    </a:cxn>
                    <a:cxn ang="0">
                      <a:pos x="609" y="1032"/>
                    </a:cxn>
                    <a:cxn ang="0">
                      <a:pos x="587" y="935"/>
                    </a:cxn>
                    <a:cxn ang="0">
                      <a:pos x="560" y="840"/>
                    </a:cxn>
                    <a:cxn ang="0">
                      <a:pos x="528" y="747"/>
                    </a:cxn>
                    <a:cxn ang="0">
                      <a:pos x="492" y="655"/>
                    </a:cxn>
                    <a:cxn ang="0">
                      <a:pos x="452" y="567"/>
                    </a:cxn>
                    <a:cxn ang="0">
                      <a:pos x="406" y="481"/>
                    </a:cxn>
                    <a:cxn ang="0">
                      <a:pos x="355" y="399"/>
                    </a:cxn>
                    <a:cxn ang="0">
                      <a:pos x="302" y="318"/>
                    </a:cxn>
                    <a:cxn ang="0">
                      <a:pos x="243" y="242"/>
                    </a:cxn>
                    <a:cxn ang="0">
                      <a:pos x="181" y="168"/>
                    </a:cxn>
                    <a:cxn ang="0">
                      <a:pos x="115" y="99"/>
                    </a:cxn>
                    <a:cxn ang="0">
                      <a:pos x="45" y="31"/>
                    </a:cxn>
                    <a:cxn ang="0">
                      <a:pos x="0" y="0"/>
                    </a:cxn>
                    <a:cxn ang="0">
                      <a:pos x="51" y="46"/>
                    </a:cxn>
                    <a:cxn ang="0">
                      <a:pos x="100" y="93"/>
                    </a:cxn>
                  </a:cxnLst>
                  <a:rect l="0" t="0" r="r" b="b"/>
                  <a:pathLst>
                    <a:path w="644" h="2113">
                      <a:moveTo>
                        <a:pt x="100" y="93"/>
                      </a:moveTo>
                      <a:lnTo>
                        <a:pt x="100" y="93"/>
                      </a:lnTo>
                      <a:lnTo>
                        <a:pt x="161" y="157"/>
                      </a:lnTo>
                      <a:lnTo>
                        <a:pt x="219" y="223"/>
                      </a:lnTo>
                      <a:lnTo>
                        <a:pt x="272" y="293"/>
                      </a:lnTo>
                      <a:lnTo>
                        <a:pt x="324" y="364"/>
                      </a:lnTo>
                      <a:lnTo>
                        <a:pt x="371" y="437"/>
                      </a:lnTo>
                      <a:lnTo>
                        <a:pt x="415" y="514"/>
                      </a:lnTo>
                      <a:lnTo>
                        <a:pt x="455" y="593"/>
                      </a:lnTo>
                      <a:lnTo>
                        <a:pt x="492" y="675"/>
                      </a:lnTo>
                      <a:lnTo>
                        <a:pt x="508" y="715"/>
                      </a:lnTo>
                      <a:lnTo>
                        <a:pt x="525" y="757"/>
                      </a:lnTo>
                      <a:lnTo>
                        <a:pt x="539" y="800"/>
                      </a:lnTo>
                      <a:lnTo>
                        <a:pt x="554" y="842"/>
                      </a:lnTo>
                      <a:lnTo>
                        <a:pt x="567" y="886"/>
                      </a:lnTo>
                      <a:lnTo>
                        <a:pt x="578" y="929"/>
                      </a:lnTo>
                      <a:lnTo>
                        <a:pt x="589" y="973"/>
                      </a:lnTo>
                      <a:lnTo>
                        <a:pt x="598" y="1017"/>
                      </a:lnTo>
                      <a:lnTo>
                        <a:pt x="607" y="1063"/>
                      </a:lnTo>
                      <a:lnTo>
                        <a:pt x="614" y="1107"/>
                      </a:lnTo>
                      <a:lnTo>
                        <a:pt x="622" y="1153"/>
                      </a:lnTo>
                      <a:lnTo>
                        <a:pt x="627" y="1198"/>
                      </a:lnTo>
                      <a:lnTo>
                        <a:pt x="631" y="1246"/>
                      </a:lnTo>
                      <a:lnTo>
                        <a:pt x="633" y="1292"/>
                      </a:lnTo>
                      <a:lnTo>
                        <a:pt x="635" y="1339"/>
                      </a:lnTo>
                      <a:lnTo>
                        <a:pt x="636" y="1385"/>
                      </a:lnTo>
                      <a:lnTo>
                        <a:pt x="636" y="1385"/>
                      </a:lnTo>
                      <a:lnTo>
                        <a:pt x="635" y="1434"/>
                      </a:lnTo>
                      <a:lnTo>
                        <a:pt x="633" y="1482"/>
                      </a:lnTo>
                      <a:lnTo>
                        <a:pt x="631" y="1530"/>
                      </a:lnTo>
                      <a:lnTo>
                        <a:pt x="625" y="1577"/>
                      </a:lnTo>
                      <a:lnTo>
                        <a:pt x="620" y="1625"/>
                      </a:lnTo>
                      <a:lnTo>
                        <a:pt x="614" y="1671"/>
                      </a:lnTo>
                      <a:lnTo>
                        <a:pt x="605" y="1718"/>
                      </a:lnTo>
                      <a:lnTo>
                        <a:pt x="596" y="1764"/>
                      </a:lnTo>
                      <a:lnTo>
                        <a:pt x="587" y="1810"/>
                      </a:lnTo>
                      <a:lnTo>
                        <a:pt x="576" y="1853"/>
                      </a:lnTo>
                      <a:lnTo>
                        <a:pt x="563" y="1897"/>
                      </a:lnTo>
                      <a:lnTo>
                        <a:pt x="549" y="1943"/>
                      </a:lnTo>
                      <a:lnTo>
                        <a:pt x="536" y="1985"/>
                      </a:lnTo>
                      <a:lnTo>
                        <a:pt x="519" y="2029"/>
                      </a:lnTo>
                      <a:lnTo>
                        <a:pt x="503" y="2071"/>
                      </a:lnTo>
                      <a:lnTo>
                        <a:pt x="485" y="2113"/>
                      </a:lnTo>
                      <a:lnTo>
                        <a:pt x="485" y="2113"/>
                      </a:lnTo>
                      <a:lnTo>
                        <a:pt x="496" y="2110"/>
                      </a:lnTo>
                      <a:lnTo>
                        <a:pt x="496" y="2110"/>
                      </a:lnTo>
                      <a:lnTo>
                        <a:pt x="512" y="2068"/>
                      </a:lnTo>
                      <a:lnTo>
                        <a:pt x="528" y="2025"/>
                      </a:lnTo>
                      <a:lnTo>
                        <a:pt x="545" y="1982"/>
                      </a:lnTo>
                      <a:lnTo>
                        <a:pt x="558" y="1939"/>
                      </a:lnTo>
                      <a:lnTo>
                        <a:pt x="572" y="1896"/>
                      </a:lnTo>
                      <a:lnTo>
                        <a:pt x="583" y="1850"/>
                      </a:lnTo>
                      <a:lnTo>
                        <a:pt x="594" y="1806"/>
                      </a:lnTo>
                      <a:lnTo>
                        <a:pt x="605" y="1760"/>
                      </a:lnTo>
                      <a:lnTo>
                        <a:pt x="614" y="1714"/>
                      </a:lnTo>
                      <a:lnTo>
                        <a:pt x="622" y="1669"/>
                      </a:lnTo>
                      <a:lnTo>
                        <a:pt x="627" y="1623"/>
                      </a:lnTo>
                      <a:lnTo>
                        <a:pt x="633" y="1575"/>
                      </a:lnTo>
                      <a:lnTo>
                        <a:pt x="638" y="1530"/>
                      </a:lnTo>
                      <a:lnTo>
                        <a:pt x="640" y="1482"/>
                      </a:lnTo>
                      <a:lnTo>
                        <a:pt x="642" y="1434"/>
                      </a:lnTo>
                      <a:lnTo>
                        <a:pt x="644" y="1385"/>
                      </a:lnTo>
                      <a:lnTo>
                        <a:pt x="644" y="1385"/>
                      </a:lnTo>
                      <a:lnTo>
                        <a:pt x="642" y="1334"/>
                      </a:lnTo>
                      <a:lnTo>
                        <a:pt x="640" y="1283"/>
                      </a:lnTo>
                      <a:lnTo>
                        <a:pt x="636" y="1231"/>
                      </a:lnTo>
                      <a:lnTo>
                        <a:pt x="631" y="1182"/>
                      </a:lnTo>
                      <a:lnTo>
                        <a:pt x="625" y="1131"/>
                      </a:lnTo>
                      <a:lnTo>
                        <a:pt x="618" y="1081"/>
                      </a:lnTo>
                      <a:lnTo>
                        <a:pt x="609" y="1032"/>
                      </a:lnTo>
                      <a:lnTo>
                        <a:pt x="598" y="983"/>
                      </a:lnTo>
                      <a:lnTo>
                        <a:pt x="587" y="935"/>
                      </a:lnTo>
                      <a:lnTo>
                        <a:pt x="574" y="887"/>
                      </a:lnTo>
                      <a:lnTo>
                        <a:pt x="560" y="840"/>
                      </a:lnTo>
                      <a:lnTo>
                        <a:pt x="545" y="792"/>
                      </a:lnTo>
                      <a:lnTo>
                        <a:pt x="528" y="747"/>
                      </a:lnTo>
                      <a:lnTo>
                        <a:pt x="510" y="701"/>
                      </a:lnTo>
                      <a:lnTo>
                        <a:pt x="492" y="655"/>
                      </a:lnTo>
                      <a:lnTo>
                        <a:pt x="472" y="611"/>
                      </a:lnTo>
                      <a:lnTo>
                        <a:pt x="452" y="567"/>
                      </a:lnTo>
                      <a:lnTo>
                        <a:pt x="428" y="525"/>
                      </a:lnTo>
                      <a:lnTo>
                        <a:pt x="406" y="481"/>
                      </a:lnTo>
                      <a:lnTo>
                        <a:pt x="380" y="439"/>
                      </a:lnTo>
                      <a:lnTo>
                        <a:pt x="355" y="399"/>
                      </a:lnTo>
                      <a:lnTo>
                        <a:pt x="329" y="359"/>
                      </a:lnTo>
                      <a:lnTo>
                        <a:pt x="302" y="318"/>
                      </a:lnTo>
                      <a:lnTo>
                        <a:pt x="272" y="280"/>
                      </a:lnTo>
                      <a:lnTo>
                        <a:pt x="243" y="242"/>
                      </a:lnTo>
                      <a:lnTo>
                        <a:pt x="212" y="205"/>
                      </a:lnTo>
                      <a:lnTo>
                        <a:pt x="181" y="168"/>
                      </a:lnTo>
                      <a:lnTo>
                        <a:pt x="150" y="134"/>
                      </a:lnTo>
                      <a:lnTo>
                        <a:pt x="115" y="99"/>
                      </a:lnTo>
                      <a:lnTo>
                        <a:pt x="82" y="64"/>
                      </a:lnTo>
                      <a:lnTo>
                        <a:pt x="45" y="31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1" y="46"/>
                      </a:lnTo>
                      <a:lnTo>
                        <a:pt x="100" y="93"/>
                      </a:lnTo>
                      <a:lnTo>
                        <a:pt x="100" y="9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7" name="Freeform 357"/>
                <p:cNvSpPr>
                  <a:spLocks/>
                </p:cNvSpPr>
                <p:nvPr/>
              </p:nvSpPr>
              <p:spPr bwMode="auto">
                <a:xfrm>
                  <a:off x="2328" y="1493"/>
                  <a:ext cx="2" cy="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8" name="Freeform 358"/>
                <p:cNvSpPr>
                  <a:spLocks/>
                </p:cNvSpPr>
                <p:nvPr/>
              </p:nvSpPr>
              <p:spPr bwMode="auto">
                <a:xfrm>
                  <a:off x="2860" y="2796"/>
                  <a:ext cx="593" cy="181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68" y="42"/>
                    </a:cxn>
                    <a:cxn ang="0">
                      <a:pos x="139" y="71"/>
                    </a:cxn>
                    <a:cxn ang="0">
                      <a:pos x="211" y="99"/>
                    </a:cxn>
                    <a:cxn ang="0">
                      <a:pos x="284" y="122"/>
                    </a:cxn>
                    <a:cxn ang="0">
                      <a:pos x="359" y="142"/>
                    </a:cxn>
                    <a:cxn ang="0">
                      <a:pos x="436" y="159"/>
                    </a:cxn>
                    <a:cxn ang="0">
                      <a:pos x="513" y="172"/>
                    </a:cxn>
                    <a:cxn ang="0">
                      <a:pos x="591" y="181"/>
                    </a:cxn>
                    <a:cxn ang="0">
                      <a:pos x="591" y="181"/>
                    </a:cxn>
                    <a:cxn ang="0">
                      <a:pos x="593" y="174"/>
                    </a:cxn>
                    <a:cxn ang="0">
                      <a:pos x="593" y="174"/>
                    </a:cxn>
                    <a:cxn ang="0">
                      <a:pos x="514" y="164"/>
                    </a:cxn>
                    <a:cxn ang="0">
                      <a:pos x="438" y="152"/>
                    </a:cxn>
                    <a:cxn ang="0">
                      <a:pos x="361" y="135"/>
                    </a:cxn>
                    <a:cxn ang="0">
                      <a:pos x="286" y="115"/>
                    </a:cxn>
                    <a:cxn ang="0">
                      <a:pos x="213" y="91"/>
                    </a:cxn>
                    <a:cxn ang="0">
                      <a:pos x="141" y="64"/>
                    </a:cxn>
                    <a:cxn ang="0">
                      <a:pos x="72" y="35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593" h="18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68" y="42"/>
                      </a:lnTo>
                      <a:lnTo>
                        <a:pt x="139" y="71"/>
                      </a:lnTo>
                      <a:lnTo>
                        <a:pt x="211" y="99"/>
                      </a:lnTo>
                      <a:lnTo>
                        <a:pt x="284" y="122"/>
                      </a:lnTo>
                      <a:lnTo>
                        <a:pt x="359" y="142"/>
                      </a:lnTo>
                      <a:lnTo>
                        <a:pt x="436" y="159"/>
                      </a:lnTo>
                      <a:lnTo>
                        <a:pt x="513" y="172"/>
                      </a:lnTo>
                      <a:lnTo>
                        <a:pt x="591" y="181"/>
                      </a:lnTo>
                      <a:lnTo>
                        <a:pt x="591" y="181"/>
                      </a:lnTo>
                      <a:lnTo>
                        <a:pt x="593" y="174"/>
                      </a:lnTo>
                      <a:lnTo>
                        <a:pt x="593" y="174"/>
                      </a:lnTo>
                      <a:lnTo>
                        <a:pt x="514" y="164"/>
                      </a:lnTo>
                      <a:lnTo>
                        <a:pt x="438" y="152"/>
                      </a:lnTo>
                      <a:lnTo>
                        <a:pt x="361" y="135"/>
                      </a:lnTo>
                      <a:lnTo>
                        <a:pt x="286" y="115"/>
                      </a:lnTo>
                      <a:lnTo>
                        <a:pt x="213" y="91"/>
                      </a:lnTo>
                      <a:lnTo>
                        <a:pt x="141" y="64"/>
                      </a:lnTo>
                      <a:lnTo>
                        <a:pt x="72" y="35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9" name="Freeform 359"/>
                <p:cNvSpPr>
                  <a:spLocks/>
                </p:cNvSpPr>
                <p:nvPr/>
              </p:nvSpPr>
              <p:spPr bwMode="auto">
                <a:xfrm>
                  <a:off x="3850" y="2704"/>
                  <a:ext cx="42" cy="15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37" y="8"/>
                    </a:cxn>
                    <a:cxn ang="0">
                      <a:pos x="37" y="8"/>
                    </a:cxn>
                    <a:cxn ang="0">
                      <a:pos x="42" y="0"/>
                    </a:cxn>
                    <a:cxn ang="0">
                      <a:pos x="42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5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42" h="15">
                      <a:moveTo>
                        <a:pt x="0" y="15"/>
                      </a:moveTo>
                      <a:lnTo>
                        <a:pt x="0" y="15"/>
                      </a:lnTo>
                      <a:lnTo>
                        <a:pt x="37" y="8"/>
                      </a:lnTo>
                      <a:lnTo>
                        <a:pt x="37" y="8"/>
                      </a:lnTo>
                      <a:lnTo>
                        <a:pt x="42" y="0"/>
                      </a:lnTo>
                      <a:lnTo>
                        <a:pt x="42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0" name="Freeform 360"/>
                <p:cNvSpPr>
                  <a:spLocks/>
                </p:cNvSpPr>
                <p:nvPr/>
              </p:nvSpPr>
              <p:spPr bwMode="auto">
                <a:xfrm>
                  <a:off x="4661" y="0"/>
                  <a:ext cx="689" cy="2177"/>
                </a:xfrm>
                <a:custGeom>
                  <a:avLst/>
                  <a:gdLst/>
                  <a:ahLst/>
                  <a:cxnLst>
                    <a:cxn ang="0">
                      <a:pos x="170" y="150"/>
                    </a:cxn>
                    <a:cxn ang="0">
                      <a:pos x="283" y="274"/>
                    </a:cxn>
                    <a:cxn ang="0">
                      <a:pos x="384" y="408"/>
                    </a:cxn>
                    <a:cxn ang="0">
                      <a:pos x="471" y="553"/>
                    </a:cxn>
                    <a:cxn ang="0">
                      <a:pos x="545" y="704"/>
                    </a:cxn>
                    <a:cxn ang="0">
                      <a:pos x="603" y="865"/>
                    </a:cxn>
                    <a:cxn ang="0">
                      <a:pos x="647" y="1034"/>
                    </a:cxn>
                    <a:cxn ang="0">
                      <a:pos x="662" y="1120"/>
                    </a:cxn>
                    <a:cxn ang="0">
                      <a:pos x="673" y="1208"/>
                    </a:cxn>
                    <a:cxn ang="0">
                      <a:pos x="680" y="1295"/>
                    </a:cxn>
                    <a:cxn ang="0">
                      <a:pos x="682" y="1385"/>
                    </a:cxn>
                    <a:cxn ang="0">
                      <a:pos x="682" y="1440"/>
                    </a:cxn>
                    <a:cxn ang="0">
                      <a:pos x="675" y="1544"/>
                    </a:cxn>
                    <a:cxn ang="0">
                      <a:pos x="664" y="1649"/>
                    </a:cxn>
                    <a:cxn ang="0">
                      <a:pos x="645" y="1749"/>
                    </a:cxn>
                    <a:cxn ang="0">
                      <a:pos x="620" y="1848"/>
                    </a:cxn>
                    <a:cxn ang="0">
                      <a:pos x="590" y="1945"/>
                    </a:cxn>
                    <a:cxn ang="0">
                      <a:pos x="556" y="2040"/>
                    </a:cxn>
                    <a:cxn ang="0">
                      <a:pos x="515" y="2132"/>
                    </a:cxn>
                    <a:cxn ang="0">
                      <a:pos x="493" y="2177"/>
                    </a:cxn>
                    <a:cxn ang="0">
                      <a:pos x="504" y="2170"/>
                    </a:cxn>
                    <a:cxn ang="0">
                      <a:pos x="547" y="2080"/>
                    </a:cxn>
                    <a:cxn ang="0">
                      <a:pos x="583" y="1987"/>
                    </a:cxn>
                    <a:cxn ang="0">
                      <a:pos x="616" y="1892"/>
                    </a:cxn>
                    <a:cxn ang="0">
                      <a:pos x="642" y="1795"/>
                    </a:cxn>
                    <a:cxn ang="0">
                      <a:pos x="662" y="1696"/>
                    </a:cxn>
                    <a:cxn ang="0">
                      <a:pos x="676" y="1594"/>
                    </a:cxn>
                    <a:cxn ang="0">
                      <a:pos x="686" y="1491"/>
                    </a:cxn>
                    <a:cxn ang="0">
                      <a:pos x="689" y="1385"/>
                    </a:cxn>
                    <a:cxn ang="0">
                      <a:pos x="689" y="1334"/>
                    </a:cxn>
                    <a:cxn ang="0">
                      <a:pos x="682" y="1230"/>
                    </a:cxn>
                    <a:cxn ang="0">
                      <a:pos x="671" y="1127"/>
                    </a:cxn>
                    <a:cxn ang="0">
                      <a:pos x="653" y="1026"/>
                    </a:cxn>
                    <a:cxn ang="0">
                      <a:pos x="629" y="928"/>
                    </a:cxn>
                    <a:cxn ang="0">
                      <a:pos x="600" y="831"/>
                    </a:cxn>
                    <a:cxn ang="0">
                      <a:pos x="567" y="737"/>
                    </a:cxn>
                    <a:cxn ang="0">
                      <a:pos x="526" y="646"/>
                    </a:cxn>
                    <a:cxn ang="0">
                      <a:pos x="482" y="558"/>
                    </a:cxn>
                    <a:cxn ang="0">
                      <a:pos x="433" y="472"/>
                    </a:cxn>
                    <a:cxn ang="0">
                      <a:pos x="380" y="390"/>
                    </a:cxn>
                    <a:cxn ang="0">
                      <a:pos x="321" y="311"/>
                    </a:cxn>
                    <a:cxn ang="0">
                      <a:pos x="259" y="234"/>
                    </a:cxn>
                    <a:cxn ang="0">
                      <a:pos x="193" y="163"/>
                    </a:cxn>
                    <a:cxn ang="0">
                      <a:pos x="124" y="95"/>
                    </a:cxn>
                    <a:cxn ang="0">
                      <a:pos x="49" y="29"/>
                    </a:cxn>
                    <a:cxn ang="0">
                      <a:pos x="0" y="0"/>
                    </a:cxn>
                    <a:cxn ang="0">
                      <a:pos x="43" y="35"/>
                    </a:cxn>
                    <a:cxn ang="0">
                      <a:pos x="129" y="110"/>
                    </a:cxn>
                    <a:cxn ang="0">
                      <a:pos x="170" y="150"/>
                    </a:cxn>
                  </a:cxnLst>
                  <a:rect l="0" t="0" r="r" b="b"/>
                  <a:pathLst>
                    <a:path w="689" h="2177">
                      <a:moveTo>
                        <a:pt x="170" y="150"/>
                      </a:moveTo>
                      <a:lnTo>
                        <a:pt x="170" y="150"/>
                      </a:lnTo>
                      <a:lnTo>
                        <a:pt x="228" y="210"/>
                      </a:lnTo>
                      <a:lnTo>
                        <a:pt x="283" y="274"/>
                      </a:lnTo>
                      <a:lnTo>
                        <a:pt x="334" y="340"/>
                      </a:lnTo>
                      <a:lnTo>
                        <a:pt x="384" y="408"/>
                      </a:lnTo>
                      <a:lnTo>
                        <a:pt x="429" y="479"/>
                      </a:lnTo>
                      <a:lnTo>
                        <a:pt x="471" y="553"/>
                      </a:lnTo>
                      <a:lnTo>
                        <a:pt x="510" y="628"/>
                      </a:lnTo>
                      <a:lnTo>
                        <a:pt x="545" y="704"/>
                      </a:lnTo>
                      <a:lnTo>
                        <a:pt x="576" y="785"/>
                      </a:lnTo>
                      <a:lnTo>
                        <a:pt x="603" y="865"/>
                      </a:lnTo>
                      <a:lnTo>
                        <a:pt x="627" y="950"/>
                      </a:lnTo>
                      <a:lnTo>
                        <a:pt x="647" y="1034"/>
                      </a:lnTo>
                      <a:lnTo>
                        <a:pt x="654" y="1076"/>
                      </a:lnTo>
                      <a:lnTo>
                        <a:pt x="662" y="1120"/>
                      </a:lnTo>
                      <a:lnTo>
                        <a:pt x="667" y="1164"/>
                      </a:lnTo>
                      <a:lnTo>
                        <a:pt x="673" y="1208"/>
                      </a:lnTo>
                      <a:lnTo>
                        <a:pt x="676" y="1252"/>
                      </a:lnTo>
                      <a:lnTo>
                        <a:pt x="680" y="1295"/>
                      </a:lnTo>
                      <a:lnTo>
                        <a:pt x="682" y="1341"/>
                      </a:lnTo>
                      <a:lnTo>
                        <a:pt x="682" y="1385"/>
                      </a:lnTo>
                      <a:lnTo>
                        <a:pt x="682" y="1385"/>
                      </a:lnTo>
                      <a:lnTo>
                        <a:pt x="682" y="1440"/>
                      </a:lnTo>
                      <a:lnTo>
                        <a:pt x="678" y="1491"/>
                      </a:lnTo>
                      <a:lnTo>
                        <a:pt x="675" y="1544"/>
                      </a:lnTo>
                      <a:lnTo>
                        <a:pt x="669" y="1595"/>
                      </a:lnTo>
                      <a:lnTo>
                        <a:pt x="664" y="1649"/>
                      </a:lnTo>
                      <a:lnTo>
                        <a:pt x="654" y="1698"/>
                      </a:lnTo>
                      <a:lnTo>
                        <a:pt x="645" y="1749"/>
                      </a:lnTo>
                      <a:lnTo>
                        <a:pt x="632" y="1799"/>
                      </a:lnTo>
                      <a:lnTo>
                        <a:pt x="620" y="1848"/>
                      </a:lnTo>
                      <a:lnTo>
                        <a:pt x="607" y="1897"/>
                      </a:lnTo>
                      <a:lnTo>
                        <a:pt x="590" y="1945"/>
                      </a:lnTo>
                      <a:lnTo>
                        <a:pt x="574" y="1993"/>
                      </a:lnTo>
                      <a:lnTo>
                        <a:pt x="556" y="2040"/>
                      </a:lnTo>
                      <a:lnTo>
                        <a:pt x="536" y="2086"/>
                      </a:lnTo>
                      <a:lnTo>
                        <a:pt x="515" y="2132"/>
                      </a:lnTo>
                      <a:lnTo>
                        <a:pt x="493" y="2177"/>
                      </a:lnTo>
                      <a:lnTo>
                        <a:pt x="493" y="2177"/>
                      </a:lnTo>
                      <a:lnTo>
                        <a:pt x="504" y="2170"/>
                      </a:lnTo>
                      <a:lnTo>
                        <a:pt x="504" y="2170"/>
                      </a:lnTo>
                      <a:lnTo>
                        <a:pt x="526" y="2126"/>
                      </a:lnTo>
                      <a:lnTo>
                        <a:pt x="547" y="2080"/>
                      </a:lnTo>
                      <a:lnTo>
                        <a:pt x="567" y="2035"/>
                      </a:lnTo>
                      <a:lnTo>
                        <a:pt x="583" y="1987"/>
                      </a:lnTo>
                      <a:lnTo>
                        <a:pt x="600" y="1941"/>
                      </a:lnTo>
                      <a:lnTo>
                        <a:pt x="616" y="1892"/>
                      </a:lnTo>
                      <a:lnTo>
                        <a:pt x="629" y="1844"/>
                      </a:lnTo>
                      <a:lnTo>
                        <a:pt x="642" y="1795"/>
                      </a:lnTo>
                      <a:lnTo>
                        <a:pt x="653" y="1746"/>
                      </a:lnTo>
                      <a:lnTo>
                        <a:pt x="662" y="1696"/>
                      </a:lnTo>
                      <a:lnTo>
                        <a:pt x="671" y="1645"/>
                      </a:lnTo>
                      <a:lnTo>
                        <a:pt x="676" y="1594"/>
                      </a:lnTo>
                      <a:lnTo>
                        <a:pt x="682" y="1542"/>
                      </a:lnTo>
                      <a:lnTo>
                        <a:pt x="686" y="1491"/>
                      </a:lnTo>
                      <a:lnTo>
                        <a:pt x="689" y="1438"/>
                      </a:lnTo>
                      <a:lnTo>
                        <a:pt x="689" y="1385"/>
                      </a:lnTo>
                      <a:lnTo>
                        <a:pt x="689" y="1385"/>
                      </a:lnTo>
                      <a:lnTo>
                        <a:pt x="689" y="1334"/>
                      </a:lnTo>
                      <a:lnTo>
                        <a:pt x="686" y="1281"/>
                      </a:lnTo>
                      <a:lnTo>
                        <a:pt x="682" y="1230"/>
                      </a:lnTo>
                      <a:lnTo>
                        <a:pt x="676" y="1178"/>
                      </a:lnTo>
                      <a:lnTo>
                        <a:pt x="671" y="1127"/>
                      </a:lnTo>
                      <a:lnTo>
                        <a:pt x="662" y="1076"/>
                      </a:lnTo>
                      <a:lnTo>
                        <a:pt x="653" y="1026"/>
                      </a:lnTo>
                      <a:lnTo>
                        <a:pt x="642" y="977"/>
                      </a:lnTo>
                      <a:lnTo>
                        <a:pt x="629" y="928"/>
                      </a:lnTo>
                      <a:lnTo>
                        <a:pt x="616" y="880"/>
                      </a:lnTo>
                      <a:lnTo>
                        <a:pt x="600" y="831"/>
                      </a:lnTo>
                      <a:lnTo>
                        <a:pt x="583" y="785"/>
                      </a:lnTo>
                      <a:lnTo>
                        <a:pt x="567" y="737"/>
                      </a:lnTo>
                      <a:lnTo>
                        <a:pt x="547" y="692"/>
                      </a:lnTo>
                      <a:lnTo>
                        <a:pt x="526" y="646"/>
                      </a:lnTo>
                      <a:lnTo>
                        <a:pt x="504" y="602"/>
                      </a:lnTo>
                      <a:lnTo>
                        <a:pt x="482" y="558"/>
                      </a:lnTo>
                      <a:lnTo>
                        <a:pt x="459" y="514"/>
                      </a:lnTo>
                      <a:lnTo>
                        <a:pt x="433" y="472"/>
                      </a:lnTo>
                      <a:lnTo>
                        <a:pt x="407" y="430"/>
                      </a:lnTo>
                      <a:lnTo>
                        <a:pt x="380" y="390"/>
                      </a:lnTo>
                      <a:lnTo>
                        <a:pt x="351" y="349"/>
                      </a:lnTo>
                      <a:lnTo>
                        <a:pt x="321" y="311"/>
                      </a:lnTo>
                      <a:lnTo>
                        <a:pt x="290" y="273"/>
                      </a:lnTo>
                      <a:lnTo>
                        <a:pt x="259" y="234"/>
                      </a:lnTo>
                      <a:lnTo>
                        <a:pt x="226" y="198"/>
                      </a:lnTo>
                      <a:lnTo>
                        <a:pt x="193" y="163"/>
                      </a:lnTo>
                      <a:lnTo>
                        <a:pt x="159" y="128"/>
                      </a:lnTo>
                      <a:lnTo>
                        <a:pt x="124" y="95"/>
                      </a:lnTo>
                      <a:lnTo>
                        <a:pt x="87" y="62"/>
                      </a:lnTo>
                      <a:lnTo>
                        <a:pt x="49" y="29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3" y="35"/>
                      </a:lnTo>
                      <a:lnTo>
                        <a:pt x="87" y="71"/>
                      </a:lnTo>
                      <a:lnTo>
                        <a:pt x="129" y="110"/>
                      </a:lnTo>
                      <a:lnTo>
                        <a:pt x="170" y="150"/>
                      </a:lnTo>
                      <a:lnTo>
                        <a:pt x="170" y="1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1" name="Freeform 361"/>
                <p:cNvSpPr>
                  <a:spLocks/>
                </p:cNvSpPr>
                <p:nvPr/>
              </p:nvSpPr>
              <p:spPr bwMode="auto">
                <a:xfrm>
                  <a:off x="3407" y="2122"/>
                  <a:ext cx="1870" cy="1100"/>
                </a:xfrm>
                <a:custGeom>
                  <a:avLst/>
                  <a:gdLst/>
                  <a:ahLst/>
                  <a:cxnLst>
                    <a:cxn ang="0">
                      <a:pos x="1480" y="557"/>
                    </a:cxn>
                    <a:cxn ang="0">
                      <a:pos x="1350" y="674"/>
                    </a:cxn>
                    <a:cxn ang="0">
                      <a:pos x="1210" y="780"/>
                    </a:cxn>
                    <a:cxn ang="0">
                      <a:pos x="1060" y="871"/>
                    </a:cxn>
                    <a:cxn ang="0">
                      <a:pos x="899" y="948"/>
                    </a:cxn>
                    <a:cxn ang="0">
                      <a:pos x="816" y="981"/>
                    </a:cxn>
                    <a:cxn ang="0">
                      <a:pos x="732" y="1010"/>
                    </a:cxn>
                    <a:cxn ang="0">
                      <a:pos x="644" y="1034"/>
                    </a:cxn>
                    <a:cxn ang="0">
                      <a:pos x="556" y="1054"/>
                    </a:cxn>
                    <a:cxn ang="0">
                      <a:pos x="467" y="1071"/>
                    </a:cxn>
                    <a:cxn ang="0">
                      <a:pos x="375" y="1082"/>
                    </a:cxn>
                    <a:cxn ang="0">
                      <a:pos x="282" y="1089"/>
                    </a:cxn>
                    <a:cxn ang="0">
                      <a:pos x="189" y="1093"/>
                    </a:cxn>
                    <a:cxn ang="0">
                      <a:pos x="141" y="1091"/>
                    </a:cxn>
                    <a:cxn ang="0">
                      <a:pos x="48" y="1087"/>
                    </a:cxn>
                    <a:cxn ang="0">
                      <a:pos x="2" y="1082"/>
                    </a:cxn>
                    <a:cxn ang="0">
                      <a:pos x="0" y="1089"/>
                    </a:cxn>
                    <a:cxn ang="0">
                      <a:pos x="94" y="1096"/>
                    </a:cxn>
                    <a:cxn ang="0">
                      <a:pos x="189" y="1100"/>
                    </a:cxn>
                    <a:cxn ang="0">
                      <a:pos x="258" y="1098"/>
                    </a:cxn>
                    <a:cxn ang="0">
                      <a:pos x="395" y="1087"/>
                    </a:cxn>
                    <a:cxn ang="0">
                      <a:pos x="531" y="1067"/>
                    </a:cxn>
                    <a:cxn ang="0">
                      <a:pos x="663" y="1038"/>
                    </a:cxn>
                    <a:cxn ang="0">
                      <a:pos x="791" y="998"/>
                    </a:cxn>
                    <a:cxn ang="0">
                      <a:pos x="915" y="950"/>
                    </a:cxn>
                    <a:cxn ang="0">
                      <a:pos x="1034" y="893"/>
                    </a:cxn>
                    <a:cxn ang="0">
                      <a:pos x="1149" y="827"/>
                    </a:cxn>
                    <a:cxn ang="0">
                      <a:pos x="1259" y="754"/>
                    </a:cxn>
                    <a:cxn ang="0">
                      <a:pos x="1361" y="676"/>
                    </a:cxn>
                    <a:cxn ang="0">
                      <a:pos x="1458" y="588"/>
                    </a:cxn>
                    <a:cxn ang="0">
                      <a:pos x="1550" y="494"/>
                    </a:cxn>
                    <a:cxn ang="0">
                      <a:pos x="1634" y="394"/>
                    </a:cxn>
                    <a:cxn ang="0">
                      <a:pos x="1711" y="288"/>
                    </a:cxn>
                    <a:cxn ang="0">
                      <a:pos x="1780" y="176"/>
                    </a:cxn>
                    <a:cxn ang="0">
                      <a:pos x="1843" y="61"/>
                    </a:cxn>
                    <a:cxn ang="0">
                      <a:pos x="1870" y="0"/>
                    </a:cxn>
                    <a:cxn ang="0">
                      <a:pos x="1859" y="4"/>
                    </a:cxn>
                    <a:cxn ang="0">
                      <a:pos x="1784" y="156"/>
                    </a:cxn>
                    <a:cxn ang="0">
                      <a:pos x="1694" y="299"/>
                    </a:cxn>
                    <a:cxn ang="0">
                      <a:pos x="1594" y="432"/>
                    </a:cxn>
                    <a:cxn ang="0">
                      <a:pos x="1480" y="557"/>
                    </a:cxn>
                  </a:cxnLst>
                  <a:rect l="0" t="0" r="r" b="b"/>
                  <a:pathLst>
                    <a:path w="1870" h="1100">
                      <a:moveTo>
                        <a:pt x="1480" y="557"/>
                      </a:moveTo>
                      <a:lnTo>
                        <a:pt x="1480" y="557"/>
                      </a:lnTo>
                      <a:lnTo>
                        <a:pt x="1416" y="617"/>
                      </a:lnTo>
                      <a:lnTo>
                        <a:pt x="1350" y="674"/>
                      </a:lnTo>
                      <a:lnTo>
                        <a:pt x="1281" y="729"/>
                      </a:lnTo>
                      <a:lnTo>
                        <a:pt x="1210" y="780"/>
                      </a:lnTo>
                      <a:lnTo>
                        <a:pt x="1136" y="827"/>
                      </a:lnTo>
                      <a:lnTo>
                        <a:pt x="1060" y="871"/>
                      </a:lnTo>
                      <a:lnTo>
                        <a:pt x="981" y="912"/>
                      </a:lnTo>
                      <a:lnTo>
                        <a:pt x="899" y="948"/>
                      </a:lnTo>
                      <a:lnTo>
                        <a:pt x="858" y="965"/>
                      </a:lnTo>
                      <a:lnTo>
                        <a:pt x="816" y="981"/>
                      </a:lnTo>
                      <a:lnTo>
                        <a:pt x="774" y="996"/>
                      </a:lnTo>
                      <a:lnTo>
                        <a:pt x="732" y="1010"/>
                      </a:lnTo>
                      <a:lnTo>
                        <a:pt x="688" y="1023"/>
                      </a:lnTo>
                      <a:lnTo>
                        <a:pt x="644" y="1034"/>
                      </a:lnTo>
                      <a:lnTo>
                        <a:pt x="600" y="1045"/>
                      </a:lnTo>
                      <a:lnTo>
                        <a:pt x="556" y="1054"/>
                      </a:lnTo>
                      <a:lnTo>
                        <a:pt x="511" y="1064"/>
                      </a:lnTo>
                      <a:lnTo>
                        <a:pt x="467" y="1071"/>
                      </a:lnTo>
                      <a:lnTo>
                        <a:pt x="421" y="1078"/>
                      </a:lnTo>
                      <a:lnTo>
                        <a:pt x="375" y="1082"/>
                      </a:lnTo>
                      <a:lnTo>
                        <a:pt x="328" y="1087"/>
                      </a:lnTo>
                      <a:lnTo>
                        <a:pt x="282" y="1089"/>
                      </a:lnTo>
                      <a:lnTo>
                        <a:pt x="235" y="1091"/>
                      </a:lnTo>
                      <a:lnTo>
                        <a:pt x="189" y="1093"/>
                      </a:lnTo>
                      <a:lnTo>
                        <a:pt x="189" y="1093"/>
                      </a:lnTo>
                      <a:lnTo>
                        <a:pt x="141" y="1091"/>
                      </a:lnTo>
                      <a:lnTo>
                        <a:pt x="94" y="1089"/>
                      </a:lnTo>
                      <a:lnTo>
                        <a:pt x="48" y="1087"/>
                      </a:lnTo>
                      <a:lnTo>
                        <a:pt x="2" y="1082"/>
                      </a:lnTo>
                      <a:lnTo>
                        <a:pt x="2" y="1082"/>
                      </a:lnTo>
                      <a:lnTo>
                        <a:pt x="0" y="1089"/>
                      </a:lnTo>
                      <a:lnTo>
                        <a:pt x="0" y="1089"/>
                      </a:lnTo>
                      <a:lnTo>
                        <a:pt x="46" y="1095"/>
                      </a:lnTo>
                      <a:lnTo>
                        <a:pt x="94" y="1096"/>
                      </a:lnTo>
                      <a:lnTo>
                        <a:pt x="141" y="1098"/>
                      </a:lnTo>
                      <a:lnTo>
                        <a:pt x="189" y="1100"/>
                      </a:lnTo>
                      <a:lnTo>
                        <a:pt x="189" y="1100"/>
                      </a:lnTo>
                      <a:lnTo>
                        <a:pt x="258" y="1098"/>
                      </a:lnTo>
                      <a:lnTo>
                        <a:pt x="328" y="1095"/>
                      </a:lnTo>
                      <a:lnTo>
                        <a:pt x="395" y="1087"/>
                      </a:lnTo>
                      <a:lnTo>
                        <a:pt x="465" y="1078"/>
                      </a:lnTo>
                      <a:lnTo>
                        <a:pt x="531" y="1067"/>
                      </a:lnTo>
                      <a:lnTo>
                        <a:pt x="599" y="1053"/>
                      </a:lnTo>
                      <a:lnTo>
                        <a:pt x="663" y="1038"/>
                      </a:lnTo>
                      <a:lnTo>
                        <a:pt x="728" y="1018"/>
                      </a:lnTo>
                      <a:lnTo>
                        <a:pt x="791" y="998"/>
                      </a:lnTo>
                      <a:lnTo>
                        <a:pt x="855" y="974"/>
                      </a:lnTo>
                      <a:lnTo>
                        <a:pt x="915" y="950"/>
                      </a:lnTo>
                      <a:lnTo>
                        <a:pt x="975" y="923"/>
                      </a:lnTo>
                      <a:lnTo>
                        <a:pt x="1034" y="893"/>
                      </a:lnTo>
                      <a:lnTo>
                        <a:pt x="1093" y="860"/>
                      </a:lnTo>
                      <a:lnTo>
                        <a:pt x="1149" y="827"/>
                      </a:lnTo>
                      <a:lnTo>
                        <a:pt x="1204" y="793"/>
                      </a:lnTo>
                      <a:lnTo>
                        <a:pt x="1259" y="754"/>
                      </a:lnTo>
                      <a:lnTo>
                        <a:pt x="1310" y="716"/>
                      </a:lnTo>
                      <a:lnTo>
                        <a:pt x="1361" y="676"/>
                      </a:lnTo>
                      <a:lnTo>
                        <a:pt x="1411" y="632"/>
                      </a:lnTo>
                      <a:lnTo>
                        <a:pt x="1458" y="588"/>
                      </a:lnTo>
                      <a:lnTo>
                        <a:pt x="1506" y="542"/>
                      </a:lnTo>
                      <a:lnTo>
                        <a:pt x="1550" y="494"/>
                      </a:lnTo>
                      <a:lnTo>
                        <a:pt x="1592" y="445"/>
                      </a:lnTo>
                      <a:lnTo>
                        <a:pt x="1634" y="394"/>
                      </a:lnTo>
                      <a:lnTo>
                        <a:pt x="1674" y="341"/>
                      </a:lnTo>
                      <a:lnTo>
                        <a:pt x="1711" y="288"/>
                      </a:lnTo>
                      <a:lnTo>
                        <a:pt x="1747" y="233"/>
                      </a:lnTo>
                      <a:lnTo>
                        <a:pt x="1780" y="176"/>
                      </a:lnTo>
                      <a:lnTo>
                        <a:pt x="1811" y="119"/>
                      </a:lnTo>
                      <a:lnTo>
                        <a:pt x="1843" y="61"/>
                      </a:lnTo>
                      <a:lnTo>
                        <a:pt x="1870" y="0"/>
                      </a:lnTo>
                      <a:lnTo>
                        <a:pt x="1870" y="0"/>
                      </a:lnTo>
                      <a:lnTo>
                        <a:pt x="1859" y="4"/>
                      </a:lnTo>
                      <a:lnTo>
                        <a:pt x="1859" y="4"/>
                      </a:lnTo>
                      <a:lnTo>
                        <a:pt x="1822" y="81"/>
                      </a:lnTo>
                      <a:lnTo>
                        <a:pt x="1784" y="156"/>
                      </a:lnTo>
                      <a:lnTo>
                        <a:pt x="1740" y="229"/>
                      </a:lnTo>
                      <a:lnTo>
                        <a:pt x="1694" y="299"/>
                      </a:lnTo>
                      <a:lnTo>
                        <a:pt x="1645" y="366"/>
                      </a:lnTo>
                      <a:lnTo>
                        <a:pt x="1594" y="432"/>
                      </a:lnTo>
                      <a:lnTo>
                        <a:pt x="1539" y="496"/>
                      </a:lnTo>
                      <a:lnTo>
                        <a:pt x="1480" y="557"/>
                      </a:lnTo>
                      <a:lnTo>
                        <a:pt x="1480" y="55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2" name="Freeform 362"/>
                <p:cNvSpPr>
                  <a:spLocks/>
                </p:cNvSpPr>
                <p:nvPr/>
              </p:nvSpPr>
              <p:spPr bwMode="auto">
                <a:xfrm>
                  <a:off x="2802" y="3034"/>
                  <a:ext cx="593" cy="175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67" y="38"/>
                    </a:cxn>
                    <a:cxn ang="0">
                      <a:pos x="139" y="67"/>
                    </a:cxn>
                    <a:cxn ang="0">
                      <a:pos x="210" y="93"/>
                    </a:cxn>
                    <a:cxn ang="0">
                      <a:pos x="285" y="117"/>
                    </a:cxn>
                    <a:cxn ang="0">
                      <a:pos x="358" y="135"/>
                    </a:cxn>
                    <a:cxn ang="0">
                      <a:pos x="435" y="152"/>
                    </a:cxn>
                    <a:cxn ang="0">
                      <a:pos x="512" y="166"/>
                    </a:cxn>
                    <a:cxn ang="0">
                      <a:pos x="591" y="175"/>
                    </a:cxn>
                    <a:cxn ang="0">
                      <a:pos x="591" y="175"/>
                    </a:cxn>
                    <a:cxn ang="0">
                      <a:pos x="593" y="170"/>
                    </a:cxn>
                    <a:cxn ang="0">
                      <a:pos x="593" y="170"/>
                    </a:cxn>
                    <a:cxn ang="0">
                      <a:pos x="514" y="159"/>
                    </a:cxn>
                    <a:cxn ang="0">
                      <a:pos x="437" y="146"/>
                    </a:cxn>
                    <a:cxn ang="0">
                      <a:pos x="362" y="128"/>
                    </a:cxn>
                    <a:cxn ang="0">
                      <a:pos x="287" y="109"/>
                    </a:cxn>
                    <a:cxn ang="0">
                      <a:pos x="212" y="86"/>
                    </a:cxn>
                    <a:cxn ang="0">
                      <a:pos x="141" y="60"/>
                    </a:cxn>
                    <a:cxn ang="0">
                      <a:pos x="69" y="3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593" h="17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67" y="38"/>
                      </a:lnTo>
                      <a:lnTo>
                        <a:pt x="139" y="67"/>
                      </a:lnTo>
                      <a:lnTo>
                        <a:pt x="210" y="93"/>
                      </a:lnTo>
                      <a:lnTo>
                        <a:pt x="285" y="117"/>
                      </a:lnTo>
                      <a:lnTo>
                        <a:pt x="358" y="135"/>
                      </a:lnTo>
                      <a:lnTo>
                        <a:pt x="435" y="152"/>
                      </a:lnTo>
                      <a:lnTo>
                        <a:pt x="512" y="166"/>
                      </a:lnTo>
                      <a:lnTo>
                        <a:pt x="591" y="175"/>
                      </a:lnTo>
                      <a:lnTo>
                        <a:pt x="591" y="175"/>
                      </a:lnTo>
                      <a:lnTo>
                        <a:pt x="593" y="170"/>
                      </a:lnTo>
                      <a:lnTo>
                        <a:pt x="593" y="170"/>
                      </a:lnTo>
                      <a:lnTo>
                        <a:pt x="514" y="159"/>
                      </a:lnTo>
                      <a:lnTo>
                        <a:pt x="437" y="146"/>
                      </a:lnTo>
                      <a:lnTo>
                        <a:pt x="362" y="128"/>
                      </a:lnTo>
                      <a:lnTo>
                        <a:pt x="287" y="109"/>
                      </a:lnTo>
                      <a:lnTo>
                        <a:pt x="212" y="86"/>
                      </a:lnTo>
                      <a:lnTo>
                        <a:pt x="141" y="60"/>
                      </a:lnTo>
                      <a:lnTo>
                        <a:pt x="69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3" name="Freeform 363"/>
                <p:cNvSpPr>
                  <a:spLocks/>
                </p:cNvSpPr>
                <p:nvPr/>
              </p:nvSpPr>
              <p:spPr bwMode="auto">
                <a:xfrm>
                  <a:off x="1759" y="0"/>
                  <a:ext cx="1026" cy="3034"/>
                </a:xfrm>
                <a:custGeom>
                  <a:avLst/>
                  <a:gdLst/>
                  <a:ahLst/>
                  <a:cxnLst>
                    <a:cxn ang="0">
                      <a:pos x="483" y="2615"/>
                    </a:cxn>
                    <a:cxn ang="0">
                      <a:pos x="320" y="2408"/>
                    </a:cxn>
                    <a:cxn ang="0">
                      <a:pos x="188" y="2179"/>
                    </a:cxn>
                    <a:cxn ang="0">
                      <a:pos x="119" y="2014"/>
                    </a:cxn>
                    <a:cxn ang="0">
                      <a:pos x="77" y="1886"/>
                    </a:cxn>
                    <a:cxn ang="0">
                      <a:pos x="46" y="1755"/>
                    </a:cxn>
                    <a:cxn ang="0">
                      <a:pos x="22" y="1619"/>
                    </a:cxn>
                    <a:cxn ang="0">
                      <a:pos x="11" y="1480"/>
                    </a:cxn>
                    <a:cxn ang="0">
                      <a:pos x="7" y="1385"/>
                    </a:cxn>
                    <a:cxn ang="0">
                      <a:pos x="13" y="1246"/>
                    </a:cxn>
                    <a:cxn ang="0">
                      <a:pos x="29" y="1107"/>
                    </a:cxn>
                    <a:cxn ang="0">
                      <a:pos x="55" y="973"/>
                    </a:cxn>
                    <a:cxn ang="0">
                      <a:pos x="90" y="842"/>
                    </a:cxn>
                    <a:cxn ang="0">
                      <a:pos x="135" y="715"/>
                    </a:cxn>
                    <a:cxn ang="0">
                      <a:pos x="229" y="514"/>
                    </a:cxn>
                    <a:cxn ang="0">
                      <a:pos x="371" y="293"/>
                    </a:cxn>
                    <a:cxn ang="0">
                      <a:pos x="543" y="93"/>
                    </a:cxn>
                    <a:cxn ang="0">
                      <a:pos x="644" y="0"/>
                    </a:cxn>
                    <a:cxn ang="0">
                      <a:pos x="598" y="31"/>
                    </a:cxn>
                    <a:cxn ang="0">
                      <a:pos x="496" y="134"/>
                    </a:cxn>
                    <a:cxn ang="0">
                      <a:pos x="401" y="242"/>
                    </a:cxn>
                    <a:cxn ang="0">
                      <a:pos x="315" y="359"/>
                    </a:cxn>
                    <a:cxn ang="0">
                      <a:pos x="238" y="481"/>
                    </a:cxn>
                    <a:cxn ang="0">
                      <a:pos x="172" y="611"/>
                    </a:cxn>
                    <a:cxn ang="0">
                      <a:pos x="115" y="747"/>
                    </a:cxn>
                    <a:cxn ang="0">
                      <a:pos x="70" y="887"/>
                    </a:cxn>
                    <a:cxn ang="0">
                      <a:pos x="35" y="1032"/>
                    </a:cxn>
                    <a:cxn ang="0">
                      <a:pos x="13" y="1182"/>
                    </a:cxn>
                    <a:cxn ang="0">
                      <a:pos x="2" y="1334"/>
                    </a:cxn>
                    <a:cxn ang="0">
                      <a:pos x="2" y="1453"/>
                    </a:cxn>
                    <a:cxn ang="0">
                      <a:pos x="20" y="1652"/>
                    </a:cxn>
                    <a:cxn ang="0">
                      <a:pos x="59" y="1844"/>
                    </a:cxn>
                    <a:cxn ang="0">
                      <a:pos x="117" y="2027"/>
                    </a:cxn>
                    <a:cxn ang="0">
                      <a:pos x="192" y="2203"/>
                    </a:cxn>
                    <a:cxn ang="0">
                      <a:pos x="285" y="2368"/>
                    </a:cxn>
                    <a:cxn ang="0">
                      <a:pos x="395" y="2521"/>
                    </a:cxn>
                    <a:cxn ang="0">
                      <a:pos x="520" y="2664"/>
                    </a:cxn>
                    <a:cxn ang="0">
                      <a:pos x="657" y="2792"/>
                    </a:cxn>
                    <a:cxn ang="0">
                      <a:pos x="807" y="2906"/>
                    </a:cxn>
                    <a:cxn ang="0">
                      <a:pos x="970" y="3004"/>
                    </a:cxn>
                    <a:cxn ang="0">
                      <a:pos x="1026" y="3024"/>
                    </a:cxn>
                    <a:cxn ang="0">
                      <a:pos x="895" y="2953"/>
                    </a:cxn>
                    <a:cxn ang="0">
                      <a:pos x="710" y="2827"/>
                    </a:cxn>
                    <a:cxn ang="0">
                      <a:pos x="543" y="2679"/>
                    </a:cxn>
                  </a:cxnLst>
                  <a:rect l="0" t="0" r="r" b="b"/>
                  <a:pathLst>
                    <a:path w="1026" h="3034">
                      <a:moveTo>
                        <a:pt x="543" y="2679"/>
                      </a:moveTo>
                      <a:lnTo>
                        <a:pt x="543" y="2679"/>
                      </a:lnTo>
                      <a:lnTo>
                        <a:pt x="483" y="2615"/>
                      </a:lnTo>
                      <a:lnTo>
                        <a:pt x="426" y="2549"/>
                      </a:lnTo>
                      <a:lnTo>
                        <a:pt x="371" y="2479"/>
                      </a:lnTo>
                      <a:lnTo>
                        <a:pt x="320" y="2408"/>
                      </a:lnTo>
                      <a:lnTo>
                        <a:pt x="273" y="2335"/>
                      </a:lnTo>
                      <a:lnTo>
                        <a:pt x="229" y="2258"/>
                      </a:lnTo>
                      <a:lnTo>
                        <a:pt x="188" y="2179"/>
                      </a:lnTo>
                      <a:lnTo>
                        <a:pt x="152" y="2097"/>
                      </a:lnTo>
                      <a:lnTo>
                        <a:pt x="135" y="2057"/>
                      </a:lnTo>
                      <a:lnTo>
                        <a:pt x="119" y="2014"/>
                      </a:lnTo>
                      <a:lnTo>
                        <a:pt x="104" y="1972"/>
                      </a:lnTo>
                      <a:lnTo>
                        <a:pt x="90" y="1930"/>
                      </a:lnTo>
                      <a:lnTo>
                        <a:pt x="77" y="1886"/>
                      </a:lnTo>
                      <a:lnTo>
                        <a:pt x="66" y="1843"/>
                      </a:lnTo>
                      <a:lnTo>
                        <a:pt x="55" y="1799"/>
                      </a:lnTo>
                      <a:lnTo>
                        <a:pt x="46" y="1755"/>
                      </a:lnTo>
                      <a:lnTo>
                        <a:pt x="37" y="1709"/>
                      </a:lnTo>
                      <a:lnTo>
                        <a:pt x="29" y="1665"/>
                      </a:lnTo>
                      <a:lnTo>
                        <a:pt x="22" y="1619"/>
                      </a:lnTo>
                      <a:lnTo>
                        <a:pt x="18" y="1574"/>
                      </a:lnTo>
                      <a:lnTo>
                        <a:pt x="13" y="1526"/>
                      </a:lnTo>
                      <a:lnTo>
                        <a:pt x="11" y="1480"/>
                      </a:lnTo>
                      <a:lnTo>
                        <a:pt x="9" y="1433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9" y="1339"/>
                      </a:lnTo>
                      <a:lnTo>
                        <a:pt x="11" y="1292"/>
                      </a:lnTo>
                      <a:lnTo>
                        <a:pt x="13" y="1246"/>
                      </a:lnTo>
                      <a:lnTo>
                        <a:pt x="18" y="1198"/>
                      </a:lnTo>
                      <a:lnTo>
                        <a:pt x="22" y="1153"/>
                      </a:lnTo>
                      <a:lnTo>
                        <a:pt x="29" y="1107"/>
                      </a:lnTo>
                      <a:lnTo>
                        <a:pt x="37" y="1063"/>
                      </a:lnTo>
                      <a:lnTo>
                        <a:pt x="46" y="1017"/>
                      </a:lnTo>
                      <a:lnTo>
                        <a:pt x="55" y="973"/>
                      </a:lnTo>
                      <a:lnTo>
                        <a:pt x="66" y="929"/>
                      </a:lnTo>
                      <a:lnTo>
                        <a:pt x="77" y="886"/>
                      </a:lnTo>
                      <a:lnTo>
                        <a:pt x="90" y="842"/>
                      </a:lnTo>
                      <a:lnTo>
                        <a:pt x="104" y="800"/>
                      </a:lnTo>
                      <a:lnTo>
                        <a:pt x="119" y="757"/>
                      </a:lnTo>
                      <a:lnTo>
                        <a:pt x="135" y="715"/>
                      </a:lnTo>
                      <a:lnTo>
                        <a:pt x="152" y="675"/>
                      </a:lnTo>
                      <a:lnTo>
                        <a:pt x="188" y="593"/>
                      </a:lnTo>
                      <a:lnTo>
                        <a:pt x="229" y="514"/>
                      </a:lnTo>
                      <a:lnTo>
                        <a:pt x="273" y="437"/>
                      </a:lnTo>
                      <a:lnTo>
                        <a:pt x="320" y="364"/>
                      </a:lnTo>
                      <a:lnTo>
                        <a:pt x="371" y="293"/>
                      </a:lnTo>
                      <a:lnTo>
                        <a:pt x="426" y="223"/>
                      </a:lnTo>
                      <a:lnTo>
                        <a:pt x="483" y="157"/>
                      </a:lnTo>
                      <a:lnTo>
                        <a:pt x="543" y="93"/>
                      </a:lnTo>
                      <a:lnTo>
                        <a:pt x="543" y="93"/>
                      </a:lnTo>
                      <a:lnTo>
                        <a:pt x="593" y="46"/>
                      </a:lnTo>
                      <a:lnTo>
                        <a:pt x="644" y="0"/>
                      </a:lnTo>
                      <a:lnTo>
                        <a:pt x="633" y="0"/>
                      </a:lnTo>
                      <a:lnTo>
                        <a:pt x="633" y="0"/>
                      </a:lnTo>
                      <a:lnTo>
                        <a:pt x="598" y="31"/>
                      </a:lnTo>
                      <a:lnTo>
                        <a:pt x="563" y="64"/>
                      </a:lnTo>
                      <a:lnTo>
                        <a:pt x="529" y="99"/>
                      </a:lnTo>
                      <a:lnTo>
                        <a:pt x="496" y="134"/>
                      </a:lnTo>
                      <a:lnTo>
                        <a:pt x="463" y="168"/>
                      </a:lnTo>
                      <a:lnTo>
                        <a:pt x="432" y="205"/>
                      </a:lnTo>
                      <a:lnTo>
                        <a:pt x="401" y="242"/>
                      </a:lnTo>
                      <a:lnTo>
                        <a:pt x="371" y="280"/>
                      </a:lnTo>
                      <a:lnTo>
                        <a:pt x="342" y="318"/>
                      </a:lnTo>
                      <a:lnTo>
                        <a:pt x="315" y="359"/>
                      </a:lnTo>
                      <a:lnTo>
                        <a:pt x="289" y="399"/>
                      </a:lnTo>
                      <a:lnTo>
                        <a:pt x="263" y="439"/>
                      </a:lnTo>
                      <a:lnTo>
                        <a:pt x="238" y="481"/>
                      </a:lnTo>
                      <a:lnTo>
                        <a:pt x="216" y="525"/>
                      </a:lnTo>
                      <a:lnTo>
                        <a:pt x="192" y="567"/>
                      </a:lnTo>
                      <a:lnTo>
                        <a:pt x="172" y="611"/>
                      </a:lnTo>
                      <a:lnTo>
                        <a:pt x="152" y="655"/>
                      </a:lnTo>
                      <a:lnTo>
                        <a:pt x="134" y="701"/>
                      </a:lnTo>
                      <a:lnTo>
                        <a:pt x="115" y="747"/>
                      </a:lnTo>
                      <a:lnTo>
                        <a:pt x="99" y="792"/>
                      </a:lnTo>
                      <a:lnTo>
                        <a:pt x="84" y="840"/>
                      </a:lnTo>
                      <a:lnTo>
                        <a:pt x="70" y="887"/>
                      </a:lnTo>
                      <a:lnTo>
                        <a:pt x="57" y="935"/>
                      </a:lnTo>
                      <a:lnTo>
                        <a:pt x="46" y="983"/>
                      </a:lnTo>
                      <a:lnTo>
                        <a:pt x="35" y="1032"/>
                      </a:lnTo>
                      <a:lnTo>
                        <a:pt x="26" y="1081"/>
                      </a:lnTo>
                      <a:lnTo>
                        <a:pt x="18" y="1131"/>
                      </a:lnTo>
                      <a:lnTo>
                        <a:pt x="13" y="1182"/>
                      </a:lnTo>
                      <a:lnTo>
                        <a:pt x="7" y="1231"/>
                      </a:lnTo>
                      <a:lnTo>
                        <a:pt x="4" y="1283"/>
                      </a:lnTo>
                      <a:lnTo>
                        <a:pt x="2" y="1334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53"/>
                      </a:lnTo>
                      <a:lnTo>
                        <a:pt x="5" y="1520"/>
                      </a:lnTo>
                      <a:lnTo>
                        <a:pt x="11" y="1586"/>
                      </a:lnTo>
                      <a:lnTo>
                        <a:pt x="20" y="1652"/>
                      </a:lnTo>
                      <a:lnTo>
                        <a:pt x="31" y="1716"/>
                      </a:lnTo>
                      <a:lnTo>
                        <a:pt x="44" y="1780"/>
                      </a:lnTo>
                      <a:lnTo>
                        <a:pt x="59" y="1844"/>
                      </a:lnTo>
                      <a:lnTo>
                        <a:pt x="75" y="1907"/>
                      </a:lnTo>
                      <a:lnTo>
                        <a:pt x="95" y="1967"/>
                      </a:lnTo>
                      <a:lnTo>
                        <a:pt x="117" y="2027"/>
                      </a:lnTo>
                      <a:lnTo>
                        <a:pt x="139" y="2088"/>
                      </a:lnTo>
                      <a:lnTo>
                        <a:pt x="165" y="2146"/>
                      </a:lnTo>
                      <a:lnTo>
                        <a:pt x="192" y="2203"/>
                      </a:lnTo>
                      <a:lnTo>
                        <a:pt x="221" y="2260"/>
                      </a:lnTo>
                      <a:lnTo>
                        <a:pt x="252" y="2315"/>
                      </a:lnTo>
                      <a:lnTo>
                        <a:pt x="285" y="2368"/>
                      </a:lnTo>
                      <a:lnTo>
                        <a:pt x="320" y="2421"/>
                      </a:lnTo>
                      <a:lnTo>
                        <a:pt x="357" y="2472"/>
                      </a:lnTo>
                      <a:lnTo>
                        <a:pt x="395" y="2521"/>
                      </a:lnTo>
                      <a:lnTo>
                        <a:pt x="434" y="2571"/>
                      </a:lnTo>
                      <a:lnTo>
                        <a:pt x="476" y="2618"/>
                      </a:lnTo>
                      <a:lnTo>
                        <a:pt x="520" y="2664"/>
                      </a:lnTo>
                      <a:lnTo>
                        <a:pt x="563" y="2708"/>
                      </a:lnTo>
                      <a:lnTo>
                        <a:pt x="609" y="2750"/>
                      </a:lnTo>
                      <a:lnTo>
                        <a:pt x="657" y="2792"/>
                      </a:lnTo>
                      <a:lnTo>
                        <a:pt x="706" y="2832"/>
                      </a:lnTo>
                      <a:lnTo>
                        <a:pt x="756" y="2869"/>
                      </a:lnTo>
                      <a:lnTo>
                        <a:pt x="807" y="2906"/>
                      </a:lnTo>
                      <a:lnTo>
                        <a:pt x="860" y="2940"/>
                      </a:lnTo>
                      <a:lnTo>
                        <a:pt x="913" y="2973"/>
                      </a:lnTo>
                      <a:lnTo>
                        <a:pt x="970" y="3004"/>
                      </a:lnTo>
                      <a:lnTo>
                        <a:pt x="1024" y="3034"/>
                      </a:lnTo>
                      <a:lnTo>
                        <a:pt x="1024" y="3034"/>
                      </a:lnTo>
                      <a:lnTo>
                        <a:pt x="1026" y="3024"/>
                      </a:lnTo>
                      <a:lnTo>
                        <a:pt x="1026" y="3024"/>
                      </a:lnTo>
                      <a:lnTo>
                        <a:pt x="960" y="2990"/>
                      </a:lnTo>
                      <a:lnTo>
                        <a:pt x="895" y="2953"/>
                      </a:lnTo>
                      <a:lnTo>
                        <a:pt x="832" y="2913"/>
                      </a:lnTo>
                      <a:lnTo>
                        <a:pt x="770" y="2871"/>
                      </a:lnTo>
                      <a:lnTo>
                        <a:pt x="710" y="2827"/>
                      </a:lnTo>
                      <a:lnTo>
                        <a:pt x="653" y="2779"/>
                      </a:lnTo>
                      <a:lnTo>
                        <a:pt x="596" y="2730"/>
                      </a:lnTo>
                      <a:lnTo>
                        <a:pt x="543" y="2679"/>
                      </a:lnTo>
                      <a:lnTo>
                        <a:pt x="543" y="26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4" name="Freeform 364"/>
                <p:cNvSpPr>
                  <a:spLocks/>
                </p:cNvSpPr>
                <p:nvPr/>
              </p:nvSpPr>
              <p:spPr bwMode="auto">
                <a:xfrm>
                  <a:off x="3433" y="2185"/>
                  <a:ext cx="1725" cy="957"/>
                </a:xfrm>
                <a:custGeom>
                  <a:avLst/>
                  <a:gdLst/>
                  <a:ahLst/>
                  <a:cxnLst>
                    <a:cxn ang="0">
                      <a:pos x="1398" y="437"/>
                    </a:cxn>
                    <a:cxn ang="0">
                      <a:pos x="1273" y="550"/>
                    </a:cxn>
                    <a:cxn ang="0">
                      <a:pos x="1140" y="651"/>
                    </a:cxn>
                    <a:cxn ang="0">
                      <a:pos x="995" y="739"/>
                    </a:cxn>
                    <a:cxn ang="0">
                      <a:pos x="843" y="812"/>
                    </a:cxn>
                    <a:cxn ang="0">
                      <a:pos x="682" y="871"/>
                    </a:cxn>
                    <a:cxn ang="0">
                      <a:pos x="514" y="915"/>
                    </a:cxn>
                    <a:cxn ang="0">
                      <a:pos x="428" y="929"/>
                    </a:cxn>
                    <a:cxn ang="0">
                      <a:pos x="340" y="940"/>
                    </a:cxn>
                    <a:cxn ang="0">
                      <a:pos x="252" y="947"/>
                    </a:cxn>
                    <a:cxn ang="0">
                      <a:pos x="163" y="949"/>
                    </a:cxn>
                    <a:cxn ang="0">
                      <a:pos x="82" y="947"/>
                    </a:cxn>
                    <a:cxn ang="0">
                      <a:pos x="2" y="942"/>
                    </a:cxn>
                    <a:cxn ang="0">
                      <a:pos x="0" y="949"/>
                    </a:cxn>
                    <a:cxn ang="0">
                      <a:pos x="163" y="957"/>
                    </a:cxn>
                    <a:cxn ang="0">
                      <a:pos x="225" y="955"/>
                    </a:cxn>
                    <a:cxn ang="0">
                      <a:pos x="351" y="947"/>
                    </a:cxn>
                    <a:cxn ang="0">
                      <a:pos x="474" y="929"/>
                    </a:cxn>
                    <a:cxn ang="0">
                      <a:pos x="595" y="904"/>
                    </a:cxn>
                    <a:cxn ang="0">
                      <a:pos x="712" y="869"/>
                    </a:cxn>
                    <a:cxn ang="0">
                      <a:pos x="825" y="827"/>
                    </a:cxn>
                    <a:cxn ang="0">
                      <a:pos x="935" y="779"/>
                    </a:cxn>
                    <a:cxn ang="0">
                      <a:pos x="1039" y="722"/>
                    </a:cxn>
                    <a:cxn ang="0">
                      <a:pos x="1140" y="658"/>
                    </a:cxn>
                    <a:cxn ang="0">
                      <a:pos x="1237" y="589"/>
                    </a:cxn>
                    <a:cxn ang="0">
                      <a:pos x="1328" y="514"/>
                    </a:cxn>
                    <a:cxn ang="0">
                      <a:pos x="1414" y="431"/>
                    </a:cxn>
                    <a:cxn ang="0">
                      <a:pos x="1495" y="345"/>
                    </a:cxn>
                    <a:cxn ang="0">
                      <a:pos x="1568" y="252"/>
                    </a:cxn>
                    <a:cxn ang="0">
                      <a:pos x="1635" y="155"/>
                    </a:cxn>
                    <a:cxn ang="0">
                      <a:pos x="1698" y="53"/>
                    </a:cxn>
                    <a:cxn ang="0">
                      <a:pos x="1725" y="0"/>
                    </a:cxn>
                    <a:cxn ang="0">
                      <a:pos x="1712" y="9"/>
                    </a:cxn>
                    <a:cxn ang="0">
                      <a:pos x="1646" y="124"/>
                    </a:cxn>
                    <a:cxn ang="0">
                      <a:pos x="1571" y="236"/>
                    </a:cxn>
                    <a:cxn ang="0">
                      <a:pos x="1489" y="340"/>
                    </a:cxn>
                    <a:cxn ang="0">
                      <a:pos x="1398" y="437"/>
                    </a:cxn>
                  </a:cxnLst>
                  <a:rect l="0" t="0" r="r" b="b"/>
                  <a:pathLst>
                    <a:path w="1725" h="957">
                      <a:moveTo>
                        <a:pt x="1398" y="437"/>
                      </a:moveTo>
                      <a:lnTo>
                        <a:pt x="1398" y="437"/>
                      </a:lnTo>
                      <a:lnTo>
                        <a:pt x="1337" y="496"/>
                      </a:lnTo>
                      <a:lnTo>
                        <a:pt x="1273" y="550"/>
                      </a:lnTo>
                      <a:lnTo>
                        <a:pt x="1207" y="602"/>
                      </a:lnTo>
                      <a:lnTo>
                        <a:pt x="1140" y="651"/>
                      </a:lnTo>
                      <a:lnTo>
                        <a:pt x="1068" y="697"/>
                      </a:lnTo>
                      <a:lnTo>
                        <a:pt x="995" y="739"/>
                      </a:lnTo>
                      <a:lnTo>
                        <a:pt x="920" y="777"/>
                      </a:lnTo>
                      <a:lnTo>
                        <a:pt x="843" y="812"/>
                      </a:lnTo>
                      <a:lnTo>
                        <a:pt x="763" y="843"/>
                      </a:lnTo>
                      <a:lnTo>
                        <a:pt x="682" y="871"/>
                      </a:lnTo>
                      <a:lnTo>
                        <a:pt x="598" y="894"/>
                      </a:lnTo>
                      <a:lnTo>
                        <a:pt x="514" y="915"/>
                      </a:lnTo>
                      <a:lnTo>
                        <a:pt x="472" y="922"/>
                      </a:lnTo>
                      <a:lnTo>
                        <a:pt x="428" y="929"/>
                      </a:lnTo>
                      <a:lnTo>
                        <a:pt x="384" y="935"/>
                      </a:lnTo>
                      <a:lnTo>
                        <a:pt x="340" y="940"/>
                      </a:lnTo>
                      <a:lnTo>
                        <a:pt x="296" y="944"/>
                      </a:lnTo>
                      <a:lnTo>
                        <a:pt x="252" y="947"/>
                      </a:lnTo>
                      <a:lnTo>
                        <a:pt x="207" y="949"/>
                      </a:lnTo>
                      <a:lnTo>
                        <a:pt x="163" y="949"/>
                      </a:lnTo>
                      <a:lnTo>
                        <a:pt x="163" y="949"/>
                      </a:lnTo>
                      <a:lnTo>
                        <a:pt x="82" y="947"/>
                      </a:lnTo>
                      <a:lnTo>
                        <a:pt x="2" y="942"/>
                      </a:lnTo>
                      <a:lnTo>
                        <a:pt x="2" y="942"/>
                      </a:lnTo>
                      <a:lnTo>
                        <a:pt x="0" y="949"/>
                      </a:lnTo>
                      <a:lnTo>
                        <a:pt x="0" y="949"/>
                      </a:lnTo>
                      <a:lnTo>
                        <a:pt x="80" y="955"/>
                      </a:lnTo>
                      <a:lnTo>
                        <a:pt x="163" y="957"/>
                      </a:lnTo>
                      <a:lnTo>
                        <a:pt x="163" y="957"/>
                      </a:lnTo>
                      <a:lnTo>
                        <a:pt x="225" y="955"/>
                      </a:lnTo>
                      <a:lnTo>
                        <a:pt x="289" y="953"/>
                      </a:lnTo>
                      <a:lnTo>
                        <a:pt x="351" y="947"/>
                      </a:lnTo>
                      <a:lnTo>
                        <a:pt x="413" y="938"/>
                      </a:lnTo>
                      <a:lnTo>
                        <a:pt x="474" y="929"/>
                      </a:lnTo>
                      <a:lnTo>
                        <a:pt x="534" y="916"/>
                      </a:lnTo>
                      <a:lnTo>
                        <a:pt x="595" y="904"/>
                      </a:lnTo>
                      <a:lnTo>
                        <a:pt x="653" y="887"/>
                      </a:lnTo>
                      <a:lnTo>
                        <a:pt x="712" y="869"/>
                      </a:lnTo>
                      <a:lnTo>
                        <a:pt x="768" y="849"/>
                      </a:lnTo>
                      <a:lnTo>
                        <a:pt x="825" y="827"/>
                      </a:lnTo>
                      <a:lnTo>
                        <a:pt x="880" y="803"/>
                      </a:lnTo>
                      <a:lnTo>
                        <a:pt x="935" y="779"/>
                      </a:lnTo>
                      <a:lnTo>
                        <a:pt x="988" y="752"/>
                      </a:lnTo>
                      <a:lnTo>
                        <a:pt x="1039" y="722"/>
                      </a:lnTo>
                      <a:lnTo>
                        <a:pt x="1090" y="691"/>
                      </a:lnTo>
                      <a:lnTo>
                        <a:pt x="1140" y="658"/>
                      </a:lnTo>
                      <a:lnTo>
                        <a:pt x="1189" y="625"/>
                      </a:lnTo>
                      <a:lnTo>
                        <a:pt x="1237" y="589"/>
                      </a:lnTo>
                      <a:lnTo>
                        <a:pt x="1282" y="552"/>
                      </a:lnTo>
                      <a:lnTo>
                        <a:pt x="1328" y="514"/>
                      </a:lnTo>
                      <a:lnTo>
                        <a:pt x="1372" y="474"/>
                      </a:lnTo>
                      <a:lnTo>
                        <a:pt x="1414" y="431"/>
                      </a:lnTo>
                      <a:lnTo>
                        <a:pt x="1454" y="389"/>
                      </a:lnTo>
                      <a:lnTo>
                        <a:pt x="1495" y="345"/>
                      </a:lnTo>
                      <a:lnTo>
                        <a:pt x="1531" y="300"/>
                      </a:lnTo>
                      <a:lnTo>
                        <a:pt x="1568" y="252"/>
                      </a:lnTo>
                      <a:lnTo>
                        <a:pt x="1603" y="205"/>
                      </a:lnTo>
                      <a:lnTo>
                        <a:pt x="1635" y="155"/>
                      </a:lnTo>
                      <a:lnTo>
                        <a:pt x="1668" y="104"/>
                      </a:lnTo>
                      <a:lnTo>
                        <a:pt x="1698" y="53"/>
                      </a:lnTo>
                      <a:lnTo>
                        <a:pt x="1725" y="0"/>
                      </a:lnTo>
                      <a:lnTo>
                        <a:pt x="1725" y="0"/>
                      </a:lnTo>
                      <a:lnTo>
                        <a:pt x="1712" y="9"/>
                      </a:lnTo>
                      <a:lnTo>
                        <a:pt x="1712" y="9"/>
                      </a:lnTo>
                      <a:lnTo>
                        <a:pt x="1681" y="67"/>
                      </a:lnTo>
                      <a:lnTo>
                        <a:pt x="1646" y="124"/>
                      </a:lnTo>
                      <a:lnTo>
                        <a:pt x="1610" y="181"/>
                      </a:lnTo>
                      <a:lnTo>
                        <a:pt x="1571" y="236"/>
                      </a:lnTo>
                      <a:lnTo>
                        <a:pt x="1531" y="289"/>
                      </a:lnTo>
                      <a:lnTo>
                        <a:pt x="1489" y="340"/>
                      </a:lnTo>
                      <a:lnTo>
                        <a:pt x="1445" y="389"/>
                      </a:lnTo>
                      <a:lnTo>
                        <a:pt x="1398" y="437"/>
                      </a:lnTo>
                      <a:lnTo>
                        <a:pt x="1398" y="4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5" name="Freeform 365"/>
                <p:cNvSpPr>
                  <a:spLocks/>
                </p:cNvSpPr>
                <p:nvPr/>
              </p:nvSpPr>
              <p:spPr bwMode="auto">
                <a:xfrm>
                  <a:off x="3453" y="2307"/>
                  <a:ext cx="1542" cy="756"/>
                </a:xfrm>
                <a:custGeom>
                  <a:avLst/>
                  <a:gdLst/>
                  <a:ahLst/>
                  <a:cxnLst>
                    <a:cxn ang="0">
                      <a:pos x="1323" y="258"/>
                    </a:cxn>
                    <a:cxn ang="0">
                      <a:pos x="1204" y="366"/>
                    </a:cxn>
                    <a:cxn ang="0">
                      <a:pos x="1076" y="463"/>
                    </a:cxn>
                    <a:cxn ang="0">
                      <a:pos x="937" y="546"/>
                    </a:cxn>
                    <a:cxn ang="0">
                      <a:pos x="792" y="617"/>
                    </a:cxn>
                    <a:cxn ang="0">
                      <a:pos x="639" y="674"/>
                    </a:cxn>
                    <a:cxn ang="0">
                      <a:pos x="478" y="714"/>
                    </a:cxn>
                    <a:cxn ang="0">
                      <a:pos x="313" y="739"/>
                    </a:cxn>
                    <a:cxn ang="0">
                      <a:pos x="143" y="749"/>
                    </a:cxn>
                    <a:cxn ang="0">
                      <a:pos x="71" y="747"/>
                    </a:cxn>
                    <a:cxn ang="0">
                      <a:pos x="2" y="741"/>
                    </a:cxn>
                    <a:cxn ang="0">
                      <a:pos x="0" y="749"/>
                    </a:cxn>
                    <a:cxn ang="0">
                      <a:pos x="143" y="756"/>
                    </a:cxn>
                    <a:cxn ang="0">
                      <a:pos x="196" y="754"/>
                    </a:cxn>
                    <a:cxn ang="0">
                      <a:pos x="304" y="747"/>
                    </a:cxn>
                    <a:cxn ang="0">
                      <a:pos x="410" y="734"/>
                    </a:cxn>
                    <a:cxn ang="0">
                      <a:pos x="514" y="714"/>
                    </a:cxn>
                    <a:cxn ang="0">
                      <a:pos x="617" y="686"/>
                    </a:cxn>
                    <a:cxn ang="0">
                      <a:pos x="715" y="655"/>
                    </a:cxn>
                    <a:cxn ang="0">
                      <a:pos x="811" y="617"/>
                    </a:cxn>
                    <a:cxn ang="0">
                      <a:pos x="904" y="573"/>
                    </a:cxn>
                    <a:cxn ang="0">
                      <a:pos x="993" y="524"/>
                    </a:cxn>
                    <a:cxn ang="0">
                      <a:pos x="1079" y="469"/>
                    </a:cxn>
                    <a:cxn ang="0">
                      <a:pos x="1164" y="408"/>
                    </a:cxn>
                    <a:cxn ang="0">
                      <a:pos x="1242" y="344"/>
                    </a:cxn>
                    <a:cxn ang="0">
                      <a:pos x="1317" y="275"/>
                    </a:cxn>
                    <a:cxn ang="0">
                      <a:pos x="1387" y="202"/>
                    </a:cxn>
                    <a:cxn ang="0">
                      <a:pos x="1453" y="123"/>
                    </a:cxn>
                    <a:cxn ang="0">
                      <a:pos x="1513" y="42"/>
                    </a:cxn>
                    <a:cxn ang="0">
                      <a:pos x="1542" y="0"/>
                    </a:cxn>
                    <a:cxn ang="0">
                      <a:pos x="1522" y="17"/>
                    </a:cxn>
                    <a:cxn ang="0">
                      <a:pos x="1427" y="143"/>
                    </a:cxn>
                    <a:cxn ang="0">
                      <a:pos x="1323" y="258"/>
                    </a:cxn>
                  </a:cxnLst>
                  <a:rect l="0" t="0" r="r" b="b"/>
                  <a:pathLst>
                    <a:path w="1542" h="756">
                      <a:moveTo>
                        <a:pt x="1323" y="258"/>
                      </a:moveTo>
                      <a:lnTo>
                        <a:pt x="1323" y="258"/>
                      </a:lnTo>
                      <a:lnTo>
                        <a:pt x="1264" y="315"/>
                      </a:lnTo>
                      <a:lnTo>
                        <a:pt x="1204" y="366"/>
                      </a:lnTo>
                      <a:lnTo>
                        <a:pt x="1140" y="416"/>
                      </a:lnTo>
                      <a:lnTo>
                        <a:pt x="1076" y="463"/>
                      </a:lnTo>
                      <a:lnTo>
                        <a:pt x="1008" y="507"/>
                      </a:lnTo>
                      <a:lnTo>
                        <a:pt x="937" y="546"/>
                      </a:lnTo>
                      <a:lnTo>
                        <a:pt x="865" y="584"/>
                      </a:lnTo>
                      <a:lnTo>
                        <a:pt x="792" y="617"/>
                      </a:lnTo>
                      <a:lnTo>
                        <a:pt x="715" y="646"/>
                      </a:lnTo>
                      <a:lnTo>
                        <a:pt x="639" y="674"/>
                      </a:lnTo>
                      <a:lnTo>
                        <a:pt x="560" y="696"/>
                      </a:lnTo>
                      <a:lnTo>
                        <a:pt x="478" y="714"/>
                      </a:lnTo>
                      <a:lnTo>
                        <a:pt x="395" y="728"/>
                      </a:lnTo>
                      <a:lnTo>
                        <a:pt x="313" y="739"/>
                      </a:lnTo>
                      <a:lnTo>
                        <a:pt x="227" y="745"/>
                      </a:lnTo>
                      <a:lnTo>
                        <a:pt x="143" y="749"/>
                      </a:lnTo>
                      <a:lnTo>
                        <a:pt x="143" y="749"/>
                      </a:lnTo>
                      <a:lnTo>
                        <a:pt x="71" y="747"/>
                      </a:lnTo>
                      <a:lnTo>
                        <a:pt x="2" y="741"/>
                      </a:lnTo>
                      <a:lnTo>
                        <a:pt x="2" y="741"/>
                      </a:lnTo>
                      <a:lnTo>
                        <a:pt x="0" y="749"/>
                      </a:lnTo>
                      <a:lnTo>
                        <a:pt x="0" y="749"/>
                      </a:lnTo>
                      <a:lnTo>
                        <a:pt x="71" y="754"/>
                      </a:lnTo>
                      <a:lnTo>
                        <a:pt x="143" y="756"/>
                      </a:lnTo>
                      <a:lnTo>
                        <a:pt x="143" y="756"/>
                      </a:lnTo>
                      <a:lnTo>
                        <a:pt x="196" y="754"/>
                      </a:lnTo>
                      <a:lnTo>
                        <a:pt x="251" y="752"/>
                      </a:lnTo>
                      <a:lnTo>
                        <a:pt x="304" y="747"/>
                      </a:lnTo>
                      <a:lnTo>
                        <a:pt x="359" y="741"/>
                      </a:lnTo>
                      <a:lnTo>
                        <a:pt x="410" y="734"/>
                      </a:lnTo>
                      <a:lnTo>
                        <a:pt x="463" y="725"/>
                      </a:lnTo>
                      <a:lnTo>
                        <a:pt x="514" y="714"/>
                      </a:lnTo>
                      <a:lnTo>
                        <a:pt x="565" y="701"/>
                      </a:lnTo>
                      <a:lnTo>
                        <a:pt x="617" y="686"/>
                      </a:lnTo>
                      <a:lnTo>
                        <a:pt x="666" y="672"/>
                      </a:lnTo>
                      <a:lnTo>
                        <a:pt x="715" y="655"/>
                      </a:lnTo>
                      <a:lnTo>
                        <a:pt x="763" y="637"/>
                      </a:lnTo>
                      <a:lnTo>
                        <a:pt x="811" y="617"/>
                      </a:lnTo>
                      <a:lnTo>
                        <a:pt x="858" y="595"/>
                      </a:lnTo>
                      <a:lnTo>
                        <a:pt x="904" y="573"/>
                      </a:lnTo>
                      <a:lnTo>
                        <a:pt x="950" y="547"/>
                      </a:lnTo>
                      <a:lnTo>
                        <a:pt x="993" y="524"/>
                      </a:lnTo>
                      <a:lnTo>
                        <a:pt x="1037" y="496"/>
                      </a:lnTo>
                      <a:lnTo>
                        <a:pt x="1079" y="469"/>
                      </a:lnTo>
                      <a:lnTo>
                        <a:pt x="1122" y="439"/>
                      </a:lnTo>
                      <a:lnTo>
                        <a:pt x="1164" y="408"/>
                      </a:lnTo>
                      <a:lnTo>
                        <a:pt x="1202" y="377"/>
                      </a:lnTo>
                      <a:lnTo>
                        <a:pt x="1242" y="344"/>
                      </a:lnTo>
                      <a:lnTo>
                        <a:pt x="1279" y="309"/>
                      </a:lnTo>
                      <a:lnTo>
                        <a:pt x="1317" y="275"/>
                      </a:lnTo>
                      <a:lnTo>
                        <a:pt x="1352" y="238"/>
                      </a:lnTo>
                      <a:lnTo>
                        <a:pt x="1387" y="202"/>
                      </a:lnTo>
                      <a:lnTo>
                        <a:pt x="1420" y="163"/>
                      </a:lnTo>
                      <a:lnTo>
                        <a:pt x="1453" y="123"/>
                      </a:lnTo>
                      <a:lnTo>
                        <a:pt x="1484" y="83"/>
                      </a:lnTo>
                      <a:lnTo>
                        <a:pt x="1513" y="42"/>
                      </a:lnTo>
                      <a:lnTo>
                        <a:pt x="1542" y="0"/>
                      </a:lnTo>
                      <a:lnTo>
                        <a:pt x="1542" y="0"/>
                      </a:lnTo>
                      <a:lnTo>
                        <a:pt x="1522" y="17"/>
                      </a:lnTo>
                      <a:lnTo>
                        <a:pt x="1522" y="17"/>
                      </a:lnTo>
                      <a:lnTo>
                        <a:pt x="1476" y="81"/>
                      </a:lnTo>
                      <a:lnTo>
                        <a:pt x="1427" y="143"/>
                      </a:lnTo>
                      <a:lnTo>
                        <a:pt x="1376" y="202"/>
                      </a:lnTo>
                      <a:lnTo>
                        <a:pt x="1323" y="258"/>
                      </a:lnTo>
                      <a:lnTo>
                        <a:pt x="1323" y="25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6" name="Freeform 366"/>
                <p:cNvSpPr>
                  <a:spLocks/>
                </p:cNvSpPr>
                <p:nvPr/>
              </p:nvSpPr>
              <p:spPr bwMode="auto">
                <a:xfrm>
                  <a:off x="3431" y="1222"/>
                  <a:ext cx="328" cy="328"/>
                </a:xfrm>
                <a:custGeom>
                  <a:avLst/>
                  <a:gdLst/>
                  <a:ahLst/>
                  <a:cxnLst>
                    <a:cxn ang="0">
                      <a:pos x="7" y="148"/>
                    </a:cxn>
                    <a:cxn ang="0">
                      <a:pos x="20" y="103"/>
                    </a:cxn>
                    <a:cxn ang="0">
                      <a:pos x="42" y="64"/>
                    </a:cxn>
                    <a:cxn ang="0">
                      <a:pos x="77" y="33"/>
                    </a:cxn>
                    <a:cxn ang="0">
                      <a:pos x="117" y="15"/>
                    </a:cxn>
                    <a:cxn ang="0">
                      <a:pos x="165" y="8"/>
                    </a:cxn>
                    <a:cxn ang="0">
                      <a:pos x="196" y="11"/>
                    </a:cxn>
                    <a:cxn ang="0">
                      <a:pos x="238" y="26"/>
                    </a:cxn>
                    <a:cxn ang="0">
                      <a:pos x="275" y="53"/>
                    </a:cxn>
                    <a:cxn ang="0">
                      <a:pos x="302" y="90"/>
                    </a:cxn>
                    <a:cxn ang="0">
                      <a:pos x="318" y="132"/>
                    </a:cxn>
                    <a:cxn ang="0">
                      <a:pos x="320" y="165"/>
                    </a:cxn>
                    <a:cxn ang="0">
                      <a:pos x="313" y="211"/>
                    </a:cxn>
                    <a:cxn ang="0">
                      <a:pos x="295" y="251"/>
                    </a:cxn>
                    <a:cxn ang="0">
                      <a:pos x="264" y="286"/>
                    </a:cxn>
                    <a:cxn ang="0">
                      <a:pos x="225" y="309"/>
                    </a:cxn>
                    <a:cxn ang="0">
                      <a:pos x="179" y="320"/>
                    </a:cxn>
                    <a:cxn ang="0">
                      <a:pos x="146" y="320"/>
                    </a:cxn>
                    <a:cxn ang="0">
                      <a:pos x="99" y="306"/>
                    </a:cxn>
                    <a:cxn ang="0">
                      <a:pos x="93" y="313"/>
                    </a:cxn>
                    <a:cxn ang="0">
                      <a:pos x="145" y="328"/>
                    </a:cxn>
                    <a:cxn ang="0">
                      <a:pos x="181" y="328"/>
                    </a:cxn>
                    <a:cxn ang="0">
                      <a:pos x="229" y="315"/>
                    </a:cxn>
                    <a:cxn ang="0">
                      <a:pos x="269" y="291"/>
                    </a:cxn>
                    <a:cxn ang="0">
                      <a:pos x="300" y="256"/>
                    </a:cxn>
                    <a:cxn ang="0">
                      <a:pos x="320" y="212"/>
                    </a:cxn>
                    <a:cxn ang="0">
                      <a:pos x="328" y="165"/>
                    </a:cxn>
                    <a:cxn ang="0">
                      <a:pos x="326" y="130"/>
                    </a:cxn>
                    <a:cxn ang="0">
                      <a:pos x="309" y="86"/>
                    </a:cxn>
                    <a:cxn ang="0">
                      <a:pos x="280" y="48"/>
                    </a:cxn>
                    <a:cxn ang="0">
                      <a:pos x="242" y="20"/>
                    </a:cxn>
                    <a:cxn ang="0">
                      <a:pos x="198" y="4"/>
                    </a:cxn>
                    <a:cxn ang="0">
                      <a:pos x="165" y="0"/>
                    </a:cxn>
                    <a:cxn ang="0">
                      <a:pos x="115" y="8"/>
                    </a:cxn>
                    <a:cxn ang="0">
                      <a:pos x="71" y="28"/>
                    </a:cxn>
                    <a:cxn ang="0">
                      <a:pos x="37" y="59"/>
                    </a:cxn>
                    <a:cxn ang="0">
                      <a:pos x="13" y="101"/>
                    </a:cxn>
                    <a:cxn ang="0">
                      <a:pos x="0" y="147"/>
                    </a:cxn>
                    <a:cxn ang="0">
                      <a:pos x="2" y="187"/>
                    </a:cxn>
                    <a:cxn ang="0">
                      <a:pos x="22" y="247"/>
                    </a:cxn>
                    <a:cxn ang="0">
                      <a:pos x="64" y="295"/>
                    </a:cxn>
                    <a:cxn ang="0">
                      <a:pos x="86" y="300"/>
                    </a:cxn>
                    <a:cxn ang="0">
                      <a:pos x="55" y="277"/>
                    </a:cxn>
                    <a:cxn ang="0">
                      <a:pos x="20" y="225"/>
                    </a:cxn>
                    <a:cxn ang="0">
                      <a:pos x="7" y="165"/>
                    </a:cxn>
                  </a:cxnLst>
                  <a:rect l="0" t="0" r="r" b="b"/>
                  <a:pathLst>
                    <a:path w="328" h="328">
                      <a:moveTo>
                        <a:pt x="7" y="165"/>
                      </a:moveTo>
                      <a:lnTo>
                        <a:pt x="7" y="165"/>
                      </a:lnTo>
                      <a:lnTo>
                        <a:pt x="7" y="148"/>
                      </a:lnTo>
                      <a:lnTo>
                        <a:pt x="11" y="132"/>
                      </a:lnTo>
                      <a:lnTo>
                        <a:pt x="15" y="117"/>
                      </a:lnTo>
                      <a:lnTo>
                        <a:pt x="20" y="103"/>
                      </a:lnTo>
                      <a:lnTo>
                        <a:pt x="26" y="90"/>
                      </a:lnTo>
                      <a:lnTo>
                        <a:pt x="33" y="77"/>
                      </a:lnTo>
                      <a:lnTo>
                        <a:pt x="42" y="64"/>
                      </a:lnTo>
                      <a:lnTo>
                        <a:pt x="53" y="53"/>
                      </a:lnTo>
                      <a:lnTo>
                        <a:pt x="64" y="42"/>
                      </a:lnTo>
                      <a:lnTo>
                        <a:pt x="77" y="33"/>
                      </a:lnTo>
                      <a:lnTo>
                        <a:pt x="90" y="26"/>
                      </a:lnTo>
                      <a:lnTo>
                        <a:pt x="103" y="20"/>
                      </a:lnTo>
                      <a:lnTo>
                        <a:pt x="117" y="15"/>
                      </a:lnTo>
                      <a:lnTo>
                        <a:pt x="132" y="11"/>
                      </a:lnTo>
                      <a:lnTo>
                        <a:pt x="148" y="8"/>
                      </a:lnTo>
                      <a:lnTo>
                        <a:pt x="165" y="8"/>
                      </a:lnTo>
                      <a:lnTo>
                        <a:pt x="165" y="8"/>
                      </a:lnTo>
                      <a:lnTo>
                        <a:pt x="179" y="8"/>
                      </a:lnTo>
                      <a:lnTo>
                        <a:pt x="196" y="11"/>
                      </a:lnTo>
                      <a:lnTo>
                        <a:pt x="211" y="15"/>
                      </a:lnTo>
                      <a:lnTo>
                        <a:pt x="225" y="20"/>
                      </a:lnTo>
                      <a:lnTo>
                        <a:pt x="238" y="26"/>
                      </a:lnTo>
                      <a:lnTo>
                        <a:pt x="253" y="33"/>
                      </a:lnTo>
                      <a:lnTo>
                        <a:pt x="264" y="42"/>
                      </a:lnTo>
                      <a:lnTo>
                        <a:pt x="275" y="53"/>
                      </a:lnTo>
                      <a:lnTo>
                        <a:pt x="286" y="64"/>
                      </a:lnTo>
                      <a:lnTo>
                        <a:pt x="295" y="77"/>
                      </a:lnTo>
                      <a:lnTo>
                        <a:pt x="302" y="90"/>
                      </a:lnTo>
                      <a:lnTo>
                        <a:pt x="309" y="103"/>
                      </a:lnTo>
                      <a:lnTo>
                        <a:pt x="313" y="117"/>
                      </a:lnTo>
                      <a:lnTo>
                        <a:pt x="318" y="132"/>
                      </a:lnTo>
                      <a:lnTo>
                        <a:pt x="320" y="148"/>
                      </a:lnTo>
                      <a:lnTo>
                        <a:pt x="320" y="165"/>
                      </a:lnTo>
                      <a:lnTo>
                        <a:pt x="320" y="165"/>
                      </a:lnTo>
                      <a:lnTo>
                        <a:pt x="320" y="180"/>
                      </a:lnTo>
                      <a:lnTo>
                        <a:pt x="318" y="196"/>
                      </a:lnTo>
                      <a:lnTo>
                        <a:pt x="313" y="211"/>
                      </a:lnTo>
                      <a:lnTo>
                        <a:pt x="309" y="225"/>
                      </a:lnTo>
                      <a:lnTo>
                        <a:pt x="302" y="238"/>
                      </a:lnTo>
                      <a:lnTo>
                        <a:pt x="295" y="251"/>
                      </a:lnTo>
                      <a:lnTo>
                        <a:pt x="286" y="264"/>
                      </a:lnTo>
                      <a:lnTo>
                        <a:pt x="275" y="275"/>
                      </a:lnTo>
                      <a:lnTo>
                        <a:pt x="264" y="286"/>
                      </a:lnTo>
                      <a:lnTo>
                        <a:pt x="253" y="295"/>
                      </a:lnTo>
                      <a:lnTo>
                        <a:pt x="238" y="302"/>
                      </a:lnTo>
                      <a:lnTo>
                        <a:pt x="225" y="309"/>
                      </a:lnTo>
                      <a:lnTo>
                        <a:pt x="211" y="313"/>
                      </a:lnTo>
                      <a:lnTo>
                        <a:pt x="196" y="319"/>
                      </a:lnTo>
                      <a:lnTo>
                        <a:pt x="179" y="320"/>
                      </a:lnTo>
                      <a:lnTo>
                        <a:pt x="165" y="320"/>
                      </a:lnTo>
                      <a:lnTo>
                        <a:pt x="165" y="320"/>
                      </a:lnTo>
                      <a:lnTo>
                        <a:pt x="146" y="320"/>
                      </a:lnTo>
                      <a:lnTo>
                        <a:pt x="130" y="317"/>
                      </a:lnTo>
                      <a:lnTo>
                        <a:pt x="114" y="313"/>
                      </a:lnTo>
                      <a:lnTo>
                        <a:pt x="99" y="306"/>
                      </a:lnTo>
                      <a:lnTo>
                        <a:pt x="99" y="306"/>
                      </a:lnTo>
                      <a:lnTo>
                        <a:pt x="93" y="313"/>
                      </a:lnTo>
                      <a:lnTo>
                        <a:pt x="93" y="313"/>
                      </a:lnTo>
                      <a:lnTo>
                        <a:pt x="110" y="319"/>
                      </a:lnTo>
                      <a:lnTo>
                        <a:pt x="128" y="324"/>
                      </a:lnTo>
                      <a:lnTo>
                        <a:pt x="145" y="328"/>
                      </a:lnTo>
                      <a:lnTo>
                        <a:pt x="165" y="328"/>
                      </a:lnTo>
                      <a:lnTo>
                        <a:pt x="165" y="328"/>
                      </a:lnTo>
                      <a:lnTo>
                        <a:pt x="181" y="328"/>
                      </a:lnTo>
                      <a:lnTo>
                        <a:pt x="198" y="326"/>
                      </a:lnTo>
                      <a:lnTo>
                        <a:pt x="212" y="320"/>
                      </a:lnTo>
                      <a:lnTo>
                        <a:pt x="229" y="315"/>
                      </a:lnTo>
                      <a:lnTo>
                        <a:pt x="242" y="309"/>
                      </a:lnTo>
                      <a:lnTo>
                        <a:pt x="256" y="300"/>
                      </a:lnTo>
                      <a:lnTo>
                        <a:pt x="269" y="291"/>
                      </a:lnTo>
                      <a:lnTo>
                        <a:pt x="280" y="280"/>
                      </a:lnTo>
                      <a:lnTo>
                        <a:pt x="291" y="269"/>
                      </a:lnTo>
                      <a:lnTo>
                        <a:pt x="300" y="256"/>
                      </a:lnTo>
                      <a:lnTo>
                        <a:pt x="309" y="242"/>
                      </a:lnTo>
                      <a:lnTo>
                        <a:pt x="315" y="227"/>
                      </a:lnTo>
                      <a:lnTo>
                        <a:pt x="320" y="212"/>
                      </a:lnTo>
                      <a:lnTo>
                        <a:pt x="326" y="198"/>
                      </a:lnTo>
                      <a:lnTo>
                        <a:pt x="328" y="181"/>
                      </a:lnTo>
                      <a:lnTo>
                        <a:pt x="328" y="165"/>
                      </a:lnTo>
                      <a:lnTo>
                        <a:pt x="328" y="165"/>
                      </a:lnTo>
                      <a:lnTo>
                        <a:pt x="328" y="147"/>
                      </a:lnTo>
                      <a:lnTo>
                        <a:pt x="326" y="130"/>
                      </a:lnTo>
                      <a:lnTo>
                        <a:pt x="320" y="116"/>
                      </a:lnTo>
                      <a:lnTo>
                        <a:pt x="315" y="101"/>
                      </a:lnTo>
                      <a:lnTo>
                        <a:pt x="309" y="86"/>
                      </a:lnTo>
                      <a:lnTo>
                        <a:pt x="300" y="72"/>
                      </a:lnTo>
                      <a:lnTo>
                        <a:pt x="291" y="59"/>
                      </a:lnTo>
                      <a:lnTo>
                        <a:pt x="280" y="48"/>
                      </a:lnTo>
                      <a:lnTo>
                        <a:pt x="269" y="37"/>
                      </a:lnTo>
                      <a:lnTo>
                        <a:pt x="256" y="28"/>
                      </a:lnTo>
                      <a:lnTo>
                        <a:pt x="242" y="20"/>
                      </a:lnTo>
                      <a:lnTo>
                        <a:pt x="229" y="13"/>
                      </a:lnTo>
                      <a:lnTo>
                        <a:pt x="212" y="8"/>
                      </a:lnTo>
                      <a:lnTo>
                        <a:pt x="198" y="4"/>
                      </a:lnTo>
                      <a:lnTo>
                        <a:pt x="181" y="0"/>
                      </a:lnTo>
                      <a:lnTo>
                        <a:pt x="165" y="0"/>
                      </a:lnTo>
                      <a:lnTo>
                        <a:pt x="165" y="0"/>
                      </a:lnTo>
                      <a:lnTo>
                        <a:pt x="146" y="0"/>
                      </a:lnTo>
                      <a:lnTo>
                        <a:pt x="130" y="4"/>
                      </a:lnTo>
                      <a:lnTo>
                        <a:pt x="115" y="8"/>
                      </a:lnTo>
                      <a:lnTo>
                        <a:pt x="101" y="13"/>
                      </a:lnTo>
                      <a:lnTo>
                        <a:pt x="86" y="20"/>
                      </a:lnTo>
                      <a:lnTo>
                        <a:pt x="71" y="28"/>
                      </a:lnTo>
                      <a:lnTo>
                        <a:pt x="59" y="37"/>
                      </a:lnTo>
                      <a:lnTo>
                        <a:pt x="48" y="48"/>
                      </a:lnTo>
                      <a:lnTo>
                        <a:pt x="37" y="59"/>
                      </a:lnTo>
                      <a:lnTo>
                        <a:pt x="28" y="72"/>
                      </a:lnTo>
                      <a:lnTo>
                        <a:pt x="20" y="86"/>
                      </a:lnTo>
                      <a:lnTo>
                        <a:pt x="13" y="101"/>
                      </a:lnTo>
                      <a:lnTo>
                        <a:pt x="7" y="116"/>
                      </a:lnTo>
                      <a:lnTo>
                        <a:pt x="4" y="130"/>
                      </a:lnTo>
                      <a:lnTo>
                        <a:pt x="0" y="147"/>
                      </a:lnTo>
                      <a:lnTo>
                        <a:pt x="0" y="165"/>
                      </a:lnTo>
                      <a:lnTo>
                        <a:pt x="0" y="165"/>
                      </a:lnTo>
                      <a:lnTo>
                        <a:pt x="2" y="187"/>
                      </a:lnTo>
                      <a:lnTo>
                        <a:pt x="6" y="209"/>
                      </a:lnTo>
                      <a:lnTo>
                        <a:pt x="13" y="229"/>
                      </a:lnTo>
                      <a:lnTo>
                        <a:pt x="22" y="247"/>
                      </a:lnTo>
                      <a:lnTo>
                        <a:pt x="35" y="266"/>
                      </a:lnTo>
                      <a:lnTo>
                        <a:pt x="48" y="280"/>
                      </a:lnTo>
                      <a:lnTo>
                        <a:pt x="64" y="295"/>
                      </a:lnTo>
                      <a:lnTo>
                        <a:pt x="82" y="306"/>
                      </a:lnTo>
                      <a:lnTo>
                        <a:pt x="82" y="306"/>
                      </a:lnTo>
                      <a:lnTo>
                        <a:pt x="86" y="300"/>
                      </a:lnTo>
                      <a:lnTo>
                        <a:pt x="86" y="300"/>
                      </a:lnTo>
                      <a:lnTo>
                        <a:pt x="70" y="289"/>
                      </a:lnTo>
                      <a:lnTo>
                        <a:pt x="55" y="277"/>
                      </a:lnTo>
                      <a:lnTo>
                        <a:pt x="40" y="262"/>
                      </a:lnTo>
                      <a:lnTo>
                        <a:pt x="29" y="244"/>
                      </a:lnTo>
                      <a:lnTo>
                        <a:pt x="20" y="225"/>
                      </a:lnTo>
                      <a:lnTo>
                        <a:pt x="13" y="207"/>
                      </a:lnTo>
                      <a:lnTo>
                        <a:pt x="9" y="185"/>
                      </a:lnTo>
                      <a:lnTo>
                        <a:pt x="7" y="165"/>
                      </a:lnTo>
                      <a:lnTo>
                        <a:pt x="7" y="1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7" name="Freeform 367"/>
                <p:cNvSpPr>
                  <a:spLocks/>
                </p:cNvSpPr>
                <p:nvPr/>
              </p:nvSpPr>
              <p:spPr bwMode="auto">
                <a:xfrm>
                  <a:off x="2816" y="2953"/>
                  <a:ext cx="604" cy="179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70" y="40"/>
                    </a:cxn>
                    <a:cxn ang="0">
                      <a:pos x="141" y="70"/>
                    </a:cxn>
                    <a:cxn ang="0">
                      <a:pos x="214" y="95"/>
                    </a:cxn>
                    <a:cxn ang="0">
                      <a:pos x="289" y="119"/>
                    </a:cxn>
                    <a:cxn ang="0">
                      <a:pos x="366" y="139"/>
                    </a:cxn>
                    <a:cxn ang="0">
                      <a:pos x="443" y="157"/>
                    </a:cxn>
                    <a:cxn ang="0">
                      <a:pos x="522" y="170"/>
                    </a:cxn>
                    <a:cxn ang="0">
                      <a:pos x="602" y="179"/>
                    </a:cxn>
                    <a:cxn ang="0">
                      <a:pos x="602" y="179"/>
                    </a:cxn>
                    <a:cxn ang="0">
                      <a:pos x="604" y="172"/>
                    </a:cxn>
                    <a:cxn ang="0">
                      <a:pos x="604" y="172"/>
                    </a:cxn>
                    <a:cxn ang="0">
                      <a:pos x="525" y="163"/>
                    </a:cxn>
                    <a:cxn ang="0">
                      <a:pos x="445" y="150"/>
                    </a:cxn>
                    <a:cxn ang="0">
                      <a:pos x="368" y="132"/>
                    </a:cxn>
                    <a:cxn ang="0">
                      <a:pos x="291" y="112"/>
                    </a:cxn>
                    <a:cxn ang="0">
                      <a:pos x="216" y="90"/>
                    </a:cxn>
                    <a:cxn ang="0">
                      <a:pos x="143" y="62"/>
                    </a:cxn>
                    <a:cxn ang="0">
                      <a:pos x="72" y="33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04" h="17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70" y="40"/>
                      </a:lnTo>
                      <a:lnTo>
                        <a:pt x="141" y="70"/>
                      </a:lnTo>
                      <a:lnTo>
                        <a:pt x="214" y="95"/>
                      </a:lnTo>
                      <a:lnTo>
                        <a:pt x="289" y="119"/>
                      </a:lnTo>
                      <a:lnTo>
                        <a:pt x="366" y="139"/>
                      </a:lnTo>
                      <a:lnTo>
                        <a:pt x="443" y="157"/>
                      </a:lnTo>
                      <a:lnTo>
                        <a:pt x="522" y="170"/>
                      </a:lnTo>
                      <a:lnTo>
                        <a:pt x="602" y="179"/>
                      </a:lnTo>
                      <a:lnTo>
                        <a:pt x="602" y="179"/>
                      </a:lnTo>
                      <a:lnTo>
                        <a:pt x="604" y="172"/>
                      </a:lnTo>
                      <a:lnTo>
                        <a:pt x="604" y="172"/>
                      </a:lnTo>
                      <a:lnTo>
                        <a:pt x="525" y="163"/>
                      </a:lnTo>
                      <a:lnTo>
                        <a:pt x="445" y="150"/>
                      </a:lnTo>
                      <a:lnTo>
                        <a:pt x="368" y="132"/>
                      </a:lnTo>
                      <a:lnTo>
                        <a:pt x="291" y="112"/>
                      </a:lnTo>
                      <a:lnTo>
                        <a:pt x="216" y="90"/>
                      </a:lnTo>
                      <a:lnTo>
                        <a:pt x="143" y="62"/>
                      </a:lnTo>
                      <a:lnTo>
                        <a:pt x="72" y="3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8" name="Freeform 368"/>
                <p:cNvSpPr>
                  <a:spLocks/>
                </p:cNvSpPr>
                <p:nvPr/>
              </p:nvSpPr>
              <p:spPr bwMode="auto">
                <a:xfrm>
                  <a:off x="2952" y="2576"/>
                  <a:ext cx="518" cy="161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60" y="37"/>
                    </a:cxn>
                    <a:cxn ang="0">
                      <a:pos x="121" y="64"/>
                    </a:cxn>
                    <a:cxn ang="0">
                      <a:pos x="185" y="88"/>
                    </a:cxn>
                    <a:cxn ang="0">
                      <a:pos x="249" y="110"/>
                    </a:cxn>
                    <a:cxn ang="0">
                      <a:pos x="313" y="128"/>
                    </a:cxn>
                    <a:cxn ang="0">
                      <a:pos x="380" y="143"/>
                    </a:cxn>
                    <a:cxn ang="0">
                      <a:pos x="448" y="154"/>
                    </a:cxn>
                    <a:cxn ang="0">
                      <a:pos x="518" y="161"/>
                    </a:cxn>
                    <a:cxn ang="0">
                      <a:pos x="518" y="161"/>
                    </a:cxn>
                    <a:cxn ang="0">
                      <a:pos x="518" y="154"/>
                    </a:cxn>
                    <a:cxn ang="0">
                      <a:pos x="518" y="154"/>
                    </a:cxn>
                    <a:cxn ang="0">
                      <a:pos x="450" y="147"/>
                    </a:cxn>
                    <a:cxn ang="0">
                      <a:pos x="382" y="136"/>
                    </a:cxn>
                    <a:cxn ang="0">
                      <a:pos x="314" y="121"/>
                    </a:cxn>
                    <a:cxn ang="0">
                      <a:pos x="250" y="103"/>
                    </a:cxn>
                    <a:cxn ang="0">
                      <a:pos x="186" y="81"/>
                    </a:cxn>
                    <a:cxn ang="0">
                      <a:pos x="124" y="57"/>
                    </a:cxn>
                    <a:cxn ang="0">
                      <a:pos x="62" y="29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18" h="16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60" y="37"/>
                      </a:lnTo>
                      <a:lnTo>
                        <a:pt x="121" y="64"/>
                      </a:lnTo>
                      <a:lnTo>
                        <a:pt x="185" y="88"/>
                      </a:lnTo>
                      <a:lnTo>
                        <a:pt x="249" y="110"/>
                      </a:lnTo>
                      <a:lnTo>
                        <a:pt x="313" y="128"/>
                      </a:lnTo>
                      <a:lnTo>
                        <a:pt x="380" y="143"/>
                      </a:lnTo>
                      <a:lnTo>
                        <a:pt x="448" y="154"/>
                      </a:lnTo>
                      <a:lnTo>
                        <a:pt x="518" y="161"/>
                      </a:lnTo>
                      <a:lnTo>
                        <a:pt x="518" y="161"/>
                      </a:lnTo>
                      <a:lnTo>
                        <a:pt x="518" y="154"/>
                      </a:lnTo>
                      <a:lnTo>
                        <a:pt x="518" y="154"/>
                      </a:lnTo>
                      <a:lnTo>
                        <a:pt x="450" y="147"/>
                      </a:lnTo>
                      <a:lnTo>
                        <a:pt x="382" y="136"/>
                      </a:lnTo>
                      <a:lnTo>
                        <a:pt x="314" y="121"/>
                      </a:lnTo>
                      <a:lnTo>
                        <a:pt x="250" y="103"/>
                      </a:lnTo>
                      <a:lnTo>
                        <a:pt x="186" y="81"/>
                      </a:lnTo>
                      <a:lnTo>
                        <a:pt x="124" y="57"/>
                      </a:lnTo>
                      <a:lnTo>
                        <a:pt x="62" y="29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9" name="Freeform 369"/>
                <p:cNvSpPr>
                  <a:spLocks/>
                </p:cNvSpPr>
                <p:nvPr/>
              </p:nvSpPr>
              <p:spPr bwMode="auto">
                <a:xfrm>
                  <a:off x="4523" y="0"/>
                  <a:ext cx="749" cy="2289"/>
                </a:xfrm>
                <a:custGeom>
                  <a:avLst/>
                  <a:gdLst/>
                  <a:ahLst/>
                  <a:cxnLst>
                    <a:cxn ang="0">
                      <a:pos x="253" y="205"/>
                    </a:cxn>
                    <a:cxn ang="0">
                      <a:pos x="359" y="324"/>
                    </a:cxn>
                    <a:cxn ang="0">
                      <a:pos x="456" y="452"/>
                    </a:cxn>
                    <a:cxn ang="0">
                      <a:pos x="540" y="591"/>
                    </a:cxn>
                    <a:cxn ang="0">
                      <a:pos x="609" y="736"/>
                    </a:cxn>
                    <a:cxn ang="0">
                      <a:pos x="666" y="889"/>
                    </a:cxn>
                    <a:cxn ang="0">
                      <a:pos x="706" y="1050"/>
                    </a:cxn>
                    <a:cxn ang="0">
                      <a:pos x="732" y="1215"/>
                    </a:cxn>
                    <a:cxn ang="0">
                      <a:pos x="741" y="1385"/>
                    </a:cxn>
                    <a:cxn ang="0">
                      <a:pos x="739" y="1447"/>
                    </a:cxn>
                    <a:cxn ang="0">
                      <a:pos x="730" y="1570"/>
                    </a:cxn>
                    <a:cxn ang="0">
                      <a:pos x="714" y="1691"/>
                    </a:cxn>
                    <a:cxn ang="0">
                      <a:pos x="686" y="1808"/>
                    </a:cxn>
                    <a:cxn ang="0">
                      <a:pos x="653" y="1921"/>
                    </a:cxn>
                    <a:cxn ang="0">
                      <a:pos x="611" y="2031"/>
                    </a:cxn>
                    <a:cxn ang="0">
                      <a:pos x="562" y="2137"/>
                    </a:cxn>
                    <a:cxn ang="0">
                      <a:pos x="507" y="2240"/>
                    </a:cxn>
                    <a:cxn ang="0">
                      <a:pos x="476" y="2289"/>
                    </a:cxn>
                    <a:cxn ang="0">
                      <a:pos x="494" y="2274"/>
                    </a:cxn>
                    <a:cxn ang="0">
                      <a:pos x="551" y="2176"/>
                    </a:cxn>
                    <a:cxn ang="0">
                      <a:pos x="600" y="2073"/>
                    </a:cxn>
                    <a:cxn ang="0">
                      <a:pos x="644" y="1967"/>
                    </a:cxn>
                    <a:cxn ang="0">
                      <a:pos x="681" y="1855"/>
                    </a:cxn>
                    <a:cxn ang="0">
                      <a:pos x="710" y="1742"/>
                    </a:cxn>
                    <a:cxn ang="0">
                      <a:pos x="730" y="1627"/>
                    </a:cxn>
                    <a:cxn ang="0">
                      <a:pos x="743" y="1508"/>
                    </a:cxn>
                    <a:cxn ang="0">
                      <a:pos x="749" y="1385"/>
                    </a:cxn>
                    <a:cxn ang="0">
                      <a:pos x="747" y="1332"/>
                    </a:cxn>
                    <a:cxn ang="0">
                      <a:pos x="741" y="1226"/>
                    </a:cxn>
                    <a:cxn ang="0">
                      <a:pos x="727" y="1122"/>
                    </a:cxn>
                    <a:cxn ang="0">
                      <a:pos x="708" y="1019"/>
                    </a:cxn>
                    <a:cxn ang="0">
                      <a:pos x="683" y="919"/>
                    </a:cxn>
                    <a:cxn ang="0">
                      <a:pos x="650" y="822"/>
                    </a:cxn>
                    <a:cxn ang="0">
                      <a:pos x="613" y="726"/>
                    </a:cxn>
                    <a:cxn ang="0">
                      <a:pos x="571" y="635"/>
                    </a:cxn>
                    <a:cxn ang="0">
                      <a:pos x="522" y="545"/>
                    </a:cxn>
                    <a:cxn ang="0">
                      <a:pos x="469" y="459"/>
                    </a:cxn>
                    <a:cxn ang="0">
                      <a:pos x="412" y="379"/>
                    </a:cxn>
                    <a:cxn ang="0">
                      <a:pos x="348" y="300"/>
                    </a:cxn>
                    <a:cxn ang="0">
                      <a:pos x="282" y="225"/>
                    </a:cxn>
                    <a:cxn ang="0">
                      <a:pos x="211" y="156"/>
                    </a:cxn>
                    <a:cxn ang="0">
                      <a:pos x="134" y="90"/>
                    </a:cxn>
                    <a:cxn ang="0">
                      <a:pos x="55" y="27"/>
                    </a:cxn>
                    <a:cxn ang="0">
                      <a:pos x="0" y="0"/>
                    </a:cxn>
                    <a:cxn ang="0">
                      <a:pos x="68" y="46"/>
                    </a:cxn>
                    <a:cxn ang="0">
                      <a:pos x="192" y="150"/>
                    </a:cxn>
                    <a:cxn ang="0">
                      <a:pos x="253" y="205"/>
                    </a:cxn>
                  </a:cxnLst>
                  <a:rect l="0" t="0" r="r" b="b"/>
                  <a:pathLst>
                    <a:path w="749" h="2289">
                      <a:moveTo>
                        <a:pt x="253" y="205"/>
                      </a:moveTo>
                      <a:lnTo>
                        <a:pt x="253" y="205"/>
                      </a:lnTo>
                      <a:lnTo>
                        <a:pt x="308" y="263"/>
                      </a:lnTo>
                      <a:lnTo>
                        <a:pt x="359" y="324"/>
                      </a:lnTo>
                      <a:lnTo>
                        <a:pt x="408" y="388"/>
                      </a:lnTo>
                      <a:lnTo>
                        <a:pt x="456" y="452"/>
                      </a:lnTo>
                      <a:lnTo>
                        <a:pt x="500" y="520"/>
                      </a:lnTo>
                      <a:lnTo>
                        <a:pt x="540" y="591"/>
                      </a:lnTo>
                      <a:lnTo>
                        <a:pt x="577" y="662"/>
                      </a:lnTo>
                      <a:lnTo>
                        <a:pt x="609" y="736"/>
                      </a:lnTo>
                      <a:lnTo>
                        <a:pt x="639" y="812"/>
                      </a:lnTo>
                      <a:lnTo>
                        <a:pt x="666" y="889"/>
                      </a:lnTo>
                      <a:lnTo>
                        <a:pt x="688" y="970"/>
                      </a:lnTo>
                      <a:lnTo>
                        <a:pt x="706" y="1050"/>
                      </a:lnTo>
                      <a:lnTo>
                        <a:pt x="721" y="1133"/>
                      </a:lnTo>
                      <a:lnTo>
                        <a:pt x="732" y="1215"/>
                      </a:lnTo>
                      <a:lnTo>
                        <a:pt x="738" y="1301"/>
                      </a:lnTo>
                      <a:lnTo>
                        <a:pt x="741" y="1385"/>
                      </a:lnTo>
                      <a:lnTo>
                        <a:pt x="741" y="1385"/>
                      </a:lnTo>
                      <a:lnTo>
                        <a:pt x="739" y="1447"/>
                      </a:lnTo>
                      <a:lnTo>
                        <a:pt x="736" y="1510"/>
                      </a:lnTo>
                      <a:lnTo>
                        <a:pt x="730" y="1570"/>
                      </a:lnTo>
                      <a:lnTo>
                        <a:pt x="723" y="1630"/>
                      </a:lnTo>
                      <a:lnTo>
                        <a:pt x="714" y="1691"/>
                      </a:lnTo>
                      <a:lnTo>
                        <a:pt x="701" y="1749"/>
                      </a:lnTo>
                      <a:lnTo>
                        <a:pt x="686" y="1808"/>
                      </a:lnTo>
                      <a:lnTo>
                        <a:pt x="672" y="1864"/>
                      </a:lnTo>
                      <a:lnTo>
                        <a:pt x="653" y="1921"/>
                      </a:lnTo>
                      <a:lnTo>
                        <a:pt x="633" y="1976"/>
                      </a:lnTo>
                      <a:lnTo>
                        <a:pt x="611" y="2031"/>
                      </a:lnTo>
                      <a:lnTo>
                        <a:pt x="588" y="2084"/>
                      </a:lnTo>
                      <a:lnTo>
                        <a:pt x="562" y="2137"/>
                      </a:lnTo>
                      <a:lnTo>
                        <a:pt x="534" y="2188"/>
                      </a:lnTo>
                      <a:lnTo>
                        <a:pt x="507" y="2240"/>
                      </a:lnTo>
                      <a:lnTo>
                        <a:pt x="476" y="2289"/>
                      </a:lnTo>
                      <a:lnTo>
                        <a:pt x="476" y="2289"/>
                      </a:lnTo>
                      <a:lnTo>
                        <a:pt x="494" y="2274"/>
                      </a:lnTo>
                      <a:lnTo>
                        <a:pt x="494" y="2274"/>
                      </a:lnTo>
                      <a:lnTo>
                        <a:pt x="524" y="2225"/>
                      </a:lnTo>
                      <a:lnTo>
                        <a:pt x="551" y="2176"/>
                      </a:lnTo>
                      <a:lnTo>
                        <a:pt x="577" y="2124"/>
                      </a:lnTo>
                      <a:lnTo>
                        <a:pt x="600" y="2073"/>
                      </a:lnTo>
                      <a:lnTo>
                        <a:pt x="624" y="2020"/>
                      </a:lnTo>
                      <a:lnTo>
                        <a:pt x="644" y="1967"/>
                      </a:lnTo>
                      <a:lnTo>
                        <a:pt x="664" y="1912"/>
                      </a:lnTo>
                      <a:lnTo>
                        <a:pt x="681" y="1855"/>
                      </a:lnTo>
                      <a:lnTo>
                        <a:pt x="697" y="1800"/>
                      </a:lnTo>
                      <a:lnTo>
                        <a:pt x="710" y="1742"/>
                      </a:lnTo>
                      <a:lnTo>
                        <a:pt x="721" y="1685"/>
                      </a:lnTo>
                      <a:lnTo>
                        <a:pt x="730" y="1627"/>
                      </a:lnTo>
                      <a:lnTo>
                        <a:pt x="738" y="1566"/>
                      </a:lnTo>
                      <a:lnTo>
                        <a:pt x="743" y="1508"/>
                      </a:lnTo>
                      <a:lnTo>
                        <a:pt x="747" y="1447"/>
                      </a:lnTo>
                      <a:lnTo>
                        <a:pt x="749" y="1385"/>
                      </a:lnTo>
                      <a:lnTo>
                        <a:pt x="749" y="1385"/>
                      </a:lnTo>
                      <a:lnTo>
                        <a:pt x="747" y="1332"/>
                      </a:lnTo>
                      <a:lnTo>
                        <a:pt x="745" y="1279"/>
                      </a:lnTo>
                      <a:lnTo>
                        <a:pt x="741" y="1226"/>
                      </a:lnTo>
                      <a:lnTo>
                        <a:pt x="734" y="1173"/>
                      </a:lnTo>
                      <a:lnTo>
                        <a:pt x="727" y="1122"/>
                      </a:lnTo>
                      <a:lnTo>
                        <a:pt x="717" y="1070"/>
                      </a:lnTo>
                      <a:lnTo>
                        <a:pt x="708" y="1019"/>
                      </a:lnTo>
                      <a:lnTo>
                        <a:pt x="695" y="968"/>
                      </a:lnTo>
                      <a:lnTo>
                        <a:pt x="683" y="919"/>
                      </a:lnTo>
                      <a:lnTo>
                        <a:pt x="666" y="869"/>
                      </a:lnTo>
                      <a:lnTo>
                        <a:pt x="650" y="822"/>
                      </a:lnTo>
                      <a:lnTo>
                        <a:pt x="633" y="774"/>
                      </a:lnTo>
                      <a:lnTo>
                        <a:pt x="613" y="726"/>
                      </a:lnTo>
                      <a:lnTo>
                        <a:pt x="593" y="681"/>
                      </a:lnTo>
                      <a:lnTo>
                        <a:pt x="571" y="635"/>
                      </a:lnTo>
                      <a:lnTo>
                        <a:pt x="547" y="589"/>
                      </a:lnTo>
                      <a:lnTo>
                        <a:pt x="522" y="545"/>
                      </a:lnTo>
                      <a:lnTo>
                        <a:pt x="496" y="503"/>
                      </a:lnTo>
                      <a:lnTo>
                        <a:pt x="469" y="459"/>
                      </a:lnTo>
                      <a:lnTo>
                        <a:pt x="441" y="419"/>
                      </a:lnTo>
                      <a:lnTo>
                        <a:pt x="412" y="379"/>
                      </a:lnTo>
                      <a:lnTo>
                        <a:pt x="381" y="338"/>
                      </a:lnTo>
                      <a:lnTo>
                        <a:pt x="348" y="300"/>
                      </a:lnTo>
                      <a:lnTo>
                        <a:pt x="315" y="262"/>
                      </a:lnTo>
                      <a:lnTo>
                        <a:pt x="282" y="225"/>
                      </a:lnTo>
                      <a:lnTo>
                        <a:pt x="245" y="190"/>
                      </a:lnTo>
                      <a:lnTo>
                        <a:pt x="211" y="156"/>
                      </a:lnTo>
                      <a:lnTo>
                        <a:pt x="172" y="123"/>
                      </a:lnTo>
                      <a:lnTo>
                        <a:pt x="134" y="90"/>
                      </a:lnTo>
                      <a:lnTo>
                        <a:pt x="95" y="59"/>
                      </a:lnTo>
                      <a:lnTo>
                        <a:pt x="55" y="27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8" y="46"/>
                      </a:lnTo>
                      <a:lnTo>
                        <a:pt x="132" y="97"/>
                      </a:lnTo>
                      <a:lnTo>
                        <a:pt x="192" y="150"/>
                      </a:lnTo>
                      <a:lnTo>
                        <a:pt x="253" y="205"/>
                      </a:lnTo>
                      <a:lnTo>
                        <a:pt x="253" y="2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0" name="Freeform 370"/>
                <p:cNvSpPr>
                  <a:spLocks/>
                </p:cNvSpPr>
                <p:nvPr/>
              </p:nvSpPr>
              <p:spPr bwMode="auto">
                <a:xfrm>
                  <a:off x="3191" y="1387"/>
                  <a:ext cx="8" cy="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35"/>
                    </a:cxn>
                    <a:cxn ang="0">
                      <a:pos x="8" y="71"/>
                    </a:cxn>
                    <a:cxn ang="0">
                      <a:pos x="8" y="7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" h="7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35"/>
                      </a:lnTo>
                      <a:lnTo>
                        <a:pt x="8" y="71"/>
                      </a:lnTo>
                      <a:lnTo>
                        <a:pt x="8" y="7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1" name="Freeform 371"/>
                <p:cNvSpPr>
                  <a:spLocks/>
                </p:cNvSpPr>
                <p:nvPr/>
              </p:nvSpPr>
              <p:spPr bwMode="auto">
                <a:xfrm>
                  <a:off x="1918" y="0"/>
                  <a:ext cx="906" cy="2873"/>
                </a:xfrm>
                <a:custGeom>
                  <a:avLst/>
                  <a:gdLst/>
                  <a:ahLst/>
                  <a:cxnLst>
                    <a:cxn ang="0">
                      <a:pos x="498" y="2565"/>
                    </a:cxn>
                    <a:cxn ang="0">
                      <a:pos x="390" y="2448"/>
                    </a:cxn>
                    <a:cxn ang="0">
                      <a:pos x="293" y="2318"/>
                    </a:cxn>
                    <a:cxn ang="0">
                      <a:pos x="211" y="2181"/>
                    </a:cxn>
                    <a:cxn ang="0">
                      <a:pos x="139" y="2036"/>
                    </a:cxn>
                    <a:cxn ang="0">
                      <a:pos x="82" y="1883"/>
                    </a:cxn>
                    <a:cxn ang="0">
                      <a:pos x="42" y="1722"/>
                    </a:cxn>
                    <a:cxn ang="0">
                      <a:pos x="17" y="1557"/>
                    </a:cxn>
                    <a:cxn ang="0">
                      <a:pos x="7" y="1385"/>
                    </a:cxn>
                    <a:cxn ang="0">
                      <a:pos x="11" y="1301"/>
                    </a:cxn>
                    <a:cxn ang="0">
                      <a:pos x="28" y="1133"/>
                    </a:cxn>
                    <a:cxn ang="0">
                      <a:pos x="61" y="970"/>
                    </a:cxn>
                    <a:cxn ang="0">
                      <a:pos x="110" y="812"/>
                    </a:cxn>
                    <a:cxn ang="0">
                      <a:pos x="172" y="662"/>
                    </a:cxn>
                    <a:cxn ang="0">
                      <a:pos x="249" y="520"/>
                    </a:cxn>
                    <a:cxn ang="0">
                      <a:pos x="340" y="388"/>
                    </a:cxn>
                    <a:cxn ang="0">
                      <a:pos x="441" y="263"/>
                    </a:cxn>
                    <a:cxn ang="0">
                      <a:pos x="498" y="205"/>
                    </a:cxn>
                    <a:cxn ang="0">
                      <a:pos x="617" y="97"/>
                    </a:cxn>
                    <a:cxn ang="0">
                      <a:pos x="748" y="0"/>
                    </a:cxn>
                    <a:cxn ang="0">
                      <a:pos x="736" y="0"/>
                    </a:cxn>
                    <a:cxn ang="0">
                      <a:pos x="653" y="59"/>
                    </a:cxn>
                    <a:cxn ang="0">
                      <a:pos x="576" y="123"/>
                    </a:cxn>
                    <a:cxn ang="0">
                      <a:pos x="503" y="190"/>
                    </a:cxn>
                    <a:cxn ang="0">
                      <a:pos x="434" y="262"/>
                    </a:cxn>
                    <a:cxn ang="0">
                      <a:pos x="368" y="338"/>
                    </a:cxn>
                    <a:cxn ang="0">
                      <a:pos x="308" y="419"/>
                    </a:cxn>
                    <a:cxn ang="0">
                      <a:pos x="253" y="503"/>
                    </a:cxn>
                    <a:cxn ang="0">
                      <a:pos x="201" y="589"/>
                    </a:cxn>
                    <a:cxn ang="0">
                      <a:pos x="156" y="681"/>
                    </a:cxn>
                    <a:cxn ang="0">
                      <a:pos x="117" y="774"/>
                    </a:cxn>
                    <a:cxn ang="0">
                      <a:pos x="82" y="869"/>
                    </a:cxn>
                    <a:cxn ang="0">
                      <a:pos x="53" y="968"/>
                    </a:cxn>
                    <a:cxn ang="0">
                      <a:pos x="31" y="1070"/>
                    </a:cxn>
                    <a:cxn ang="0">
                      <a:pos x="15" y="1173"/>
                    </a:cxn>
                    <a:cxn ang="0">
                      <a:pos x="4" y="1279"/>
                    </a:cxn>
                    <a:cxn ang="0">
                      <a:pos x="0" y="1385"/>
                    </a:cxn>
                    <a:cxn ang="0">
                      <a:pos x="2" y="1445"/>
                    </a:cxn>
                    <a:cxn ang="0">
                      <a:pos x="11" y="1566"/>
                    </a:cxn>
                    <a:cxn ang="0">
                      <a:pos x="28" y="1681"/>
                    </a:cxn>
                    <a:cxn ang="0">
                      <a:pos x="51" y="1797"/>
                    </a:cxn>
                    <a:cxn ang="0">
                      <a:pos x="84" y="1907"/>
                    </a:cxn>
                    <a:cxn ang="0">
                      <a:pos x="123" y="2014"/>
                    </a:cxn>
                    <a:cxn ang="0">
                      <a:pos x="168" y="2119"/>
                    </a:cxn>
                    <a:cxn ang="0">
                      <a:pos x="222" y="2219"/>
                    </a:cxn>
                    <a:cxn ang="0">
                      <a:pos x="282" y="2315"/>
                    </a:cxn>
                    <a:cxn ang="0">
                      <a:pos x="348" y="2406"/>
                    </a:cxn>
                    <a:cxn ang="0">
                      <a:pos x="419" y="2494"/>
                    </a:cxn>
                    <a:cxn ang="0">
                      <a:pos x="496" y="2574"/>
                    </a:cxn>
                    <a:cxn ang="0">
                      <a:pos x="578" y="2651"/>
                    </a:cxn>
                    <a:cxn ang="0">
                      <a:pos x="666" y="2723"/>
                    </a:cxn>
                    <a:cxn ang="0">
                      <a:pos x="758" y="2787"/>
                    </a:cxn>
                    <a:cxn ang="0">
                      <a:pos x="853" y="2847"/>
                    </a:cxn>
                    <a:cxn ang="0">
                      <a:pos x="904" y="2873"/>
                    </a:cxn>
                    <a:cxn ang="0">
                      <a:pos x="906" y="2865"/>
                    </a:cxn>
                    <a:cxn ang="0">
                      <a:pos x="794" y="2803"/>
                    </a:cxn>
                    <a:cxn ang="0">
                      <a:pos x="690" y="2732"/>
                    </a:cxn>
                    <a:cxn ang="0">
                      <a:pos x="589" y="2653"/>
                    </a:cxn>
                    <a:cxn ang="0">
                      <a:pos x="498" y="2565"/>
                    </a:cxn>
                  </a:cxnLst>
                  <a:rect l="0" t="0" r="r" b="b"/>
                  <a:pathLst>
                    <a:path w="906" h="2873">
                      <a:moveTo>
                        <a:pt x="498" y="2565"/>
                      </a:moveTo>
                      <a:lnTo>
                        <a:pt x="498" y="2565"/>
                      </a:lnTo>
                      <a:lnTo>
                        <a:pt x="441" y="2509"/>
                      </a:lnTo>
                      <a:lnTo>
                        <a:pt x="390" y="2448"/>
                      </a:lnTo>
                      <a:lnTo>
                        <a:pt x="340" y="2384"/>
                      </a:lnTo>
                      <a:lnTo>
                        <a:pt x="293" y="2318"/>
                      </a:lnTo>
                      <a:lnTo>
                        <a:pt x="249" y="2251"/>
                      </a:lnTo>
                      <a:lnTo>
                        <a:pt x="211" y="2181"/>
                      </a:lnTo>
                      <a:lnTo>
                        <a:pt x="172" y="2110"/>
                      </a:lnTo>
                      <a:lnTo>
                        <a:pt x="139" y="2036"/>
                      </a:lnTo>
                      <a:lnTo>
                        <a:pt x="110" y="1960"/>
                      </a:lnTo>
                      <a:lnTo>
                        <a:pt x="82" y="1883"/>
                      </a:lnTo>
                      <a:lnTo>
                        <a:pt x="61" y="1802"/>
                      </a:lnTo>
                      <a:lnTo>
                        <a:pt x="42" y="1722"/>
                      </a:lnTo>
                      <a:lnTo>
                        <a:pt x="28" y="1639"/>
                      </a:lnTo>
                      <a:lnTo>
                        <a:pt x="17" y="1557"/>
                      </a:lnTo>
                      <a:lnTo>
                        <a:pt x="11" y="1471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11" y="1301"/>
                      </a:lnTo>
                      <a:lnTo>
                        <a:pt x="17" y="1215"/>
                      </a:lnTo>
                      <a:lnTo>
                        <a:pt x="28" y="1133"/>
                      </a:lnTo>
                      <a:lnTo>
                        <a:pt x="42" y="1050"/>
                      </a:lnTo>
                      <a:lnTo>
                        <a:pt x="61" y="970"/>
                      </a:lnTo>
                      <a:lnTo>
                        <a:pt x="82" y="889"/>
                      </a:lnTo>
                      <a:lnTo>
                        <a:pt x="110" y="812"/>
                      </a:lnTo>
                      <a:lnTo>
                        <a:pt x="139" y="736"/>
                      </a:lnTo>
                      <a:lnTo>
                        <a:pt x="172" y="662"/>
                      </a:lnTo>
                      <a:lnTo>
                        <a:pt x="211" y="591"/>
                      </a:lnTo>
                      <a:lnTo>
                        <a:pt x="249" y="520"/>
                      </a:lnTo>
                      <a:lnTo>
                        <a:pt x="293" y="452"/>
                      </a:lnTo>
                      <a:lnTo>
                        <a:pt x="340" y="388"/>
                      </a:lnTo>
                      <a:lnTo>
                        <a:pt x="390" y="324"/>
                      </a:lnTo>
                      <a:lnTo>
                        <a:pt x="441" y="263"/>
                      </a:lnTo>
                      <a:lnTo>
                        <a:pt x="498" y="205"/>
                      </a:lnTo>
                      <a:lnTo>
                        <a:pt x="498" y="205"/>
                      </a:lnTo>
                      <a:lnTo>
                        <a:pt x="556" y="150"/>
                      </a:lnTo>
                      <a:lnTo>
                        <a:pt x="617" y="97"/>
                      </a:lnTo>
                      <a:lnTo>
                        <a:pt x="681" y="46"/>
                      </a:lnTo>
                      <a:lnTo>
                        <a:pt x="748" y="0"/>
                      </a:lnTo>
                      <a:lnTo>
                        <a:pt x="736" y="0"/>
                      </a:lnTo>
                      <a:lnTo>
                        <a:pt x="736" y="0"/>
                      </a:lnTo>
                      <a:lnTo>
                        <a:pt x="694" y="27"/>
                      </a:lnTo>
                      <a:lnTo>
                        <a:pt x="653" y="59"/>
                      </a:lnTo>
                      <a:lnTo>
                        <a:pt x="615" y="90"/>
                      </a:lnTo>
                      <a:lnTo>
                        <a:pt x="576" y="123"/>
                      </a:lnTo>
                      <a:lnTo>
                        <a:pt x="540" y="156"/>
                      </a:lnTo>
                      <a:lnTo>
                        <a:pt x="503" y="190"/>
                      </a:lnTo>
                      <a:lnTo>
                        <a:pt x="467" y="225"/>
                      </a:lnTo>
                      <a:lnTo>
                        <a:pt x="434" y="262"/>
                      </a:lnTo>
                      <a:lnTo>
                        <a:pt x="401" y="300"/>
                      </a:lnTo>
                      <a:lnTo>
                        <a:pt x="368" y="338"/>
                      </a:lnTo>
                      <a:lnTo>
                        <a:pt x="337" y="379"/>
                      </a:lnTo>
                      <a:lnTo>
                        <a:pt x="308" y="419"/>
                      </a:lnTo>
                      <a:lnTo>
                        <a:pt x="280" y="459"/>
                      </a:lnTo>
                      <a:lnTo>
                        <a:pt x="253" y="503"/>
                      </a:lnTo>
                      <a:lnTo>
                        <a:pt x="227" y="545"/>
                      </a:lnTo>
                      <a:lnTo>
                        <a:pt x="201" y="589"/>
                      </a:lnTo>
                      <a:lnTo>
                        <a:pt x="178" y="635"/>
                      </a:lnTo>
                      <a:lnTo>
                        <a:pt x="156" y="681"/>
                      </a:lnTo>
                      <a:lnTo>
                        <a:pt x="136" y="726"/>
                      </a:lnTo>
                      <a:lnTo>
                        <a:pt x="117" y="774"/>
                      </a:lnTo>
                      <a:lnTo>
                        <a:pt x="99" y="822"/>
                      </a:lnTo>
                      <a:lnTo>
                        <a:pt x="82" y="869"/>
                      </a:lnTo>
                      <a:lnTo>
                        <a:pt x="66" y="919"/>
                      </a:lnTo>
                      <a:lnTo>
                        <a:pt x="53" y="968"/>
                      </a:lnTo>
                      <a:lnTo>
                        <a:pt x="40" y="1019"/>
                      </a:lnTo>
                      <a:lnTo>
                        <a:pt x="31" y="1070"/>
                      </a:lnTo>
                      <a:lnTo>
                        <a:pt x="22" y="1122"/>
                      </a:lnTo>
                      <a:lnTo>
                        <a:pt x="15" y="1173"/>
                      </a:lnTo>
                      <a:lnTo>
                        <a:pt x="9" y="1226"/>
                      </a:lnTo>
                      <a:lnTo>
                        <a:pt x="4" y="1279"/>
                      </a:lnTo>
                      <a:lnTo>
                        <a:pt x="2" y="1332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45"/>
                      </a:lnTo>
                      <a:lnTo>
                        <a:pt x="6" y="1506"/>
                      </a:lnTo>
                      <a:lnTo>
                        <a:pt x="11" y="1566"/>
                      </a:lnTo>
                      <a:lnTo>
                        <a:pt x="18" y="1625"/>
                      </a:lnTo>
                      <a:lnTo>
                        <a:pt x="28" y="1681"/>
                      </a:lnTo>
                      <a:lnTo>
                        <a:pt x="39" y="1740"/>
                      </a:lnTo>
                      <a:lnTo>
                        <a:pt x="51" y="1797"/>
                      </a:lnTo>
                      <a:lnTo>
                        <a:pt x="66" y="1852"/>
                      </a:lnTo>
                      <a:lnTo>
                        <a:pt x="84" y="1907"/>
                      </a:lnTo>
                      <a:lnTo>
                        <a:pt x="103" y="1961"/>
                      </a:lnTo>
                      <a:lnTo>
                        <a:pt x="123" y="2014"/>
                      </a:lnTo>
                      <a:lnTo>
                        <a:pt x="145" y="2068"/>
                      </a:lnTo>
                      <a:lnTo>
                        <a:pt x="168" y="2119"/>
                      </a:lnTo>
                      <a:lnTo>
                        <a:pt x="194" y="2168"/>
                      </a:lnTo>
                      <a:lnTo>
                        <a:pt x="222" y="2219"/>
                      </a:lnTo>
                      <a:lnTo>
                        <a:pt x="251" y="2267"/>
                      </a:lnTo>
                      <a:lnTo>
                        <a:pt x="282" y="2315"/>
                      </a:lnTo>
                      <a:lnTo>
                        <a:pt x="313" y="2360"/>
                      </a:lnTo>
                      <a:lnTo>
                        <a:pt x="348" y="2406"/>
                      </a:lnTo>
                      <a:lnTo>
                        <a:pt x="383" y="2450"/>
                      </a:lnTo>
                      <a:lnTo>
                        <a:pt x="419" y="2494"/>
                      </a:lnTo>
                      <a:lnTo>
                        <a:pt x="456" y="2534"/>
                      </a:lnTo>
                      <a:lnTo>
                        <a:pt x="496" y="2574"/>
                      </a:lnTo>
                      <a:lnTo>
                        <a:pt x="536" y="2615"/>
                      </a:lnTo>
                      <a:lnTo>
                        <a:pt x="578" y="2651"/>
                      </a:lnTo>
                      <a:lnTo>
                        <a:pt x="620" y="2688"/>
                      </a:lnTo>
                      <a:lnTo>
                        <a:pt x="666" y="2723"/>
                      </a:lnTo>
                      <a:lnTo>
                        <a:pt x="710" y="2756"/>
                      </a:lnTo>
                      <a:lnTo>
                        <a:pt x="758" y="2787"/>
                      </a:lnTo>
                      <a:lnTo>
                        <a:pt x="805" y="2818"/>
                      </a:lnTo>
                      <a:lnTo>
                        <a:pt x="853" y="2847"/>
                      </a:lnTo>
                      <a:lnTo>
                        <a:pt x="904" y="2873"/>
                      </a:lnTo>
                      <a:lnTo>
                        <a:pt x="904" y="2873"/>
                      </a:lnTo>
                      <a:lnTo>
                        <a:pt x="906" y="2865"/>
                      </a:lnTo>
                      <a:lnTo>
                        <a:pt x="906" y="2865"/>
                      </a:lnTo>
                      <a:lnTo>
                        <a:pt x="849" y="2836"/>
                      </a:lnTo>
                      <a:lnTo>
                        <a:pt x="794" y="2803"/>
                      </a:lnTo>
                      <a:lnTo>
                        <a:pt x="741" y="2768"/>
                      </a:lnTo>
                      <a:lnTo>
                        <a:pt x="690" y="2732"/>
                      </a:lnTo>
                      <a:lnTo>
                        <a:pt x="639" y="2693"/>
                      </a:lnTo>
                      <a:lnTo>
                        <a:pt x="589" y="2653"/>
                      </a:lnTo>
                      <a:lnTo>
                        <a:pt x="544" y="2609"/>
                      </a:lnTo>
                      <a:lnTo>
                        <a:pt x="498" y="2565"/>
                      </a:lnTo>
                      <a:lnTo>
                        <a:pt x="498" y="25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2" name="Freeform 372"/>
                <p:cNvSpPr>
                  <a:spLocks/>
                </p:cNvSpPr>
                <p:nvPr/>
              </p:nvSpPr>
              <p:spPr bwMode="auto">
                <a:xfrm>
                  <a:off x="1839" y="0"/>
                  <a:ext cx="963" cy="2951"/>
                </a:xfrm>
                <a:custGeom>
                  <a:avLst/>
                  <a:gdLst/>
                  <a:ahLst/>
                  <a:cxnLst>
                    <a:cxn ang="0">
                      <a:pos x="520" y="2622"/>
                    </a:cxn>
                    <a:cxn ang="0">
                      <a:pos x="407" y="2498"/>
                    </a:cxn>
                    <a:cxn ang="0">
                      <a:pos x="306" y="2364"/>
                    </a:cxn>
                    <a:cxn ang="0">
                      <a:pos x="218" y="2219"/>
                    </a:cxn>
                    <a:cxn ang="0">
                      <a:pos x="145" y="2066"/>
                    </a:cxn>
                    <a:cxn ang="0">
                      <a:pos x="86" y="1907"/>
                    </a:cxn>
                    <a:cxn ang="0">
                      <a:pos x="43" y="1738"/>
                    </a:cxn>
                    <a:cxn ang="0">
                      <a:pos x="28" y="1652"/>
                    </a:cxn>
                    <a:cxn ang="0">
                      <a:pos x="17" y="1564"/>
                    </a:cxn>
                    <a:cxn ang="0">
                      <a:pos x="10" y="1477"/>
                    </a:cxn>
                    <a:cxn ang="0">
                      <a:pos x="8" y="1385"/>
                    </a:cxn>
                    <a:cxn ang="0">
                      <a:pos x="8" y="1341"/>
                    </a:cxn>
                    <a:cxn ang="0">
                      <a:pos x="13" y="1252"/>
                    </a:cxn>
                    <a:cxn ang="0">
                      <a:pos x="22" y="1164"/>
                    </a:cxn>
                    <a:cxn ang="0">
                      <a:pos x="35" y="1076"/>
                    </a:cxn>
                    <a:cxn ang="0">
                      <a:pos x="63" y="950"/>
                    </a:cxn>
                    <a:cxn ang="0">
                      <a:pos x="114" y="785"/>
                    </a:cxn>
                    <a:cxn ang="0">
                      <a:pos x="180" y="628"/>
                    </a:cxn>
                    <a:cxn ang="0">
                      <a:pos x="260" y="479"/>
                    </a:cxn>
                    <a:cxn ang="0">
                      <a:pos x="355" y="340"/>
                    </a:cxn>
                    <a:cxn ang="0">
                      <a:pos x="462" y="210"/>
                    </a:cxn>
                    <a:cxn ang="0">
                      <a:pos x="520" y="150"/>
                    </a:cxn>
                    <a:cxn ang="0">
                      <a:pos x="602" y="71"/>
                    </a:cxn>
                    <a:cxn ang="0">
                      <a:pos x="690" y="0"/>
                    </a:cxn>
                    <a:cxn ang="0">
                      <a:pos x="679" y="0"/>
                    </a:cxn>
                    <a:cxn ang="0">
                      <a:pos x="602" y="62"/>
                    </a:cxn>
                    <a:cxn ang="0">
                      <a:pos x="531" y="128"/>
                    </a:cxn>
                    <a:cxn ang="0">
                      <a:pos x="463" y="198"/>
                    </a:cxn>
                    <a:cxn ang="0">
                      <a:pos x="399" y="273"/>
                    </a:cxn>
                    <a:cxn ang="0">
                      <a:pos x="339" y="349"/>
                    </a:cxn>
                    <a:cxn ang="0">
                      <a:pos x="282" y="430"/>
                    </a:cxn>
                    <a:cxn ang="0">
                      <a:pos x="231" y="514"/>
                    </a:cxn>
                    <a:cxn ang="0">
                      <a:pos x="185" y="602"/>
                    </a:cxn>
                    <a:cxn ang="0">
                      <a:pos x="143" y="692"/>
                    </a:cxn>
                    <a:cxn ang="0">
                      <a:pos x="107" y="785"/>
                    </a:cxn>
                    <a:cxn ang="0">
                      <a:pos x="76" y="880"/>
                    </a:cxn>
                    <a:cxn ang="0">
                      <a:pos x="48" y="977"/>
                    </a:cxn>
                    <a:cxn ang="0">
                      <a:pos x="28" y="1076"/>
                    </a:cxn>
                    <a:cxn ang="0">
                      <a:pos x="13" y="1178"/>
                    </a:cxn>
                    <a:cxn ang="0">
                      <a:pos x="4" y="1281"/>
                    </a:cxn>
                    <a:cxn ang="0">
                      <a:pos x="0" y="1385"/>
                    </a:cxn>
                    <a:cxn ang="0">
                      <a:pos x="2" y="1449"/>
                    </a:cxn>
                    <a:cxn ang="0">
                      <a:pos x="10" y="1575"/>
                    </a:cxn>
                    <a:cxn ang="0">
                      <a:pos x="28" y="1698"/>
                    </a:cxn>
                    <a:cxn ang="0">
                      <a:pos x="54" y="1819"/>
                    </a:cxn>
                    <a:cxn ang="0">
                      <a:pos x="88" y="1936"/>
                    </a:cxn>
                    <a:cxn ang="0">
                      <a:pos x="130" y="2049"/>
                    </a:cxn>
                    <a:cxn ang="0">
                      <a:pos x="180" y="2159"/>
                    </a:cxn>
                    <a:cxn ang="0">
                      <a:pos x="236" y="2265"/>
                    </a:cxn>
                    <a:cxn ang="0">
                      <a:pos x="299" y="2366"/>
                    </a:cxn>
                    <a:cxn ang="0">
                      <a:pos x="370" y="2463"/>
                    </a:cxn>
                    <a:cxn ang="0">
                      <a:pos x="445" y="2554"/>
                    </a:cxn>
                    <a:cxn ang="0">
                      <a:pos x="527" y="2640"/>
                    </a:cxn>
                    <a:cxn ang="0">
                      <a:pos x="615" y="2721"/>
                    </a:cxn>
                    <a:cxn ang="0">
                      <a:pos x="708" y="2794"/>
                    </a:cxn>
                    <a:cxn ang="0">
                      <a:pos x="805" y="2862"/>
                    </a:cxn>
                    <a:cxn ang="0">
                      <a:pos x="908" y="2924"/>
                    </a:cxn>
                    <a:cxn ang="0">
                      <a:pos x="961" y="2951"/>
                    </a:cxn>
                    <a:cxn ang="0">
                      <a:pos x="963" y="2944"/>
                    </a:cxn>
                    <a:cxn ang="0">
                      <a:pos x="842" y="2876"/>
                    </a:cxn>
                    <a:cxn ang="0">
                      <a:pos x="729" y="2801"/>
                    </a:cxn>
                    <a:cxn ang="0">
                      <a:pos x="621" y="2715"/>
                    </a:cxn>
                    <a:cxn ang="0">
                      <a:pos x="520" y="2622"/>
                    </a:cxn>
                  </a:cxnLst>
                  <a:rect l="0" t="0" r="r" b="b"/>
                  <a:pathLst>
                    <a:path w="963" h="2951">
                      <a:moveTo>
                        <a:pt x="520" y="2622"/>
                      </a:moveTo>
                      <a:lnTo>
                        <a:pt x="520" y="2622"/>
                      </a:lnTo>
                      <a:lnTo>
                        <a:pt x="462" y="2562"/>
                      </a:lnTo>
                      <a:lnTo>
                        <a:pt x="407" y="2498"/>
                      </a:lnTo>
                      <a:lnTo>
                        <a:pt x="355" y="2432"/>
                      </a:lnTo>
                      <a:lnTo>
                        <a:pt x="306" y="2364"/>
                      </a:lnTo>
                      <a:lnTo>
                        <a:pt x="260" y="2293"/>
                      </a:lnTo>
                      <a:lnTo>
                        <a:pt x="218" y="2219"/>
                      </a:lnTo>
                      <a:lnTo>
                        <a:pt x="180" y="2144"/>
                      </a:lnTo>
                      <a:lnTo>
                        <a:pt x="145" y="2066"/>
                      </a:lnTo>
                      <a:lnTo>
                        <a:pt x="114" y="1987"/>
                      </a:lnTo>
                      <a:lnTo>
                        <a:pt x="86" y="1907"/>
                      </a:lnTo>
                      <a:lnTo>
                        <a:pt x="63" y="1822"/>
                      </a:lnTo>
                      <a:lnTo>
                        <a:pt x="43" y="1738"/>
                      </a:lnTo>
                      <a:lnTo>
                        <a:pt x="35" y="1696"/>
                      </a:lnTo>
                      <a:lnTo>
                        <a:pt x="28" y="1652"/>
                      </a:lnTo>
                      <a:lnTo>
                        <a:pt x="22" y="1608"/>
                      </a:lnTo>
                      <a:lnTo>
                        <a:pt x="17" y="1564"/>
                      </a:lnTo>
                      <a:lnTo>
                        <a:pt x="13" y="1520"/>
                      </a:lnTo>
                      <a:lnTo>
                        <a:pt x="10" y="1477"/>
                      </a:lnTo>
                      <a:lnTo>
                        <a:pt x="8" y="1431"/>
                      </a:lnTo>
                      <a:lnTo>
                        <a:pt x="8" y="1385"/>
                      </a:lnTo>
                      <a:lnTo>
                        <a:pt x="8" y="1385"/>
                      </a:lnTo>
                      <a:lnTo>
                        <a:pt x="8" y="1341"/>
                      </a:lnTo>
                      <a:lnTo>
                        <a:pt x="10" y="1295"/>
                      </a:lnTo>
                      <a:lnTo>
                        <a:pt x="13" y="1252"/>
                      </a:lnTo>
                      <a:lnTo>
                        <a:pt x="17" y="1208"/>
                      </a:lnTo>
                      <a:lnTo>
                        <a:pt x="22" y="1164"/>
                      </a:lnTo>
                      <a:lnTo>
                        <a:pt x="28" y="1120"/>
                      </a:lnTo>
                      <a:lnTo>
                        <a:pt x="35" y="1076"/>
                      </a:lnTo>
                      <a:lnTo>
                        <a:pt x="43" y="1034"/>
                      </a:lnTo>
                      <a:lnTo>
                        <a:pt x="63" y="950"/>
                      </a:lnTo>
                      <a:lnTo>
                        <a:pt x="86" y="865"/>
                      </a:lnTo>
                      <a:lnTo>
                        <a:pt x="114" y="785"/>
                      </a:lnTo>
                      <a:lnTo>
                        <a:pt x="145" y="704"/>
                      </a:lnTo>
                      <a:lnTo>
                        <a:pt x="180" y="628"/>
                      </a:lnTo>
                      <a:lnTo>
                        <a:pt x="218" y="553"/>
                      </a:lnTo>
                      <a:lnTo>
                        <a:pt x="260" y="479"/>
                      </a:lnTo>
                      <a:lnTo>
                        <a:pt x="306" y="408"/>
                      </a:lnTo>
                      <a:lnTo>
                        <a:pt x="355" y="340"/>
                      </a:lnTo>
                      <a:lnTo>
                        <a:pt x="407" y="274"/>
                      </a:lnTo>
                      <a:lnTo>
                        <a:pt x="462" y="210"/>
                      </a:lnTo>
                      <a:lnTo>
                        <a:pt x="520" y="150"/>
                      </a:lnTo>
                      <a:lnTo>
                        <a:pt x="520" y="150"/>
                      </a:lnTo>
                      <a:lnTo>
                        <a:pt x="560" y="110"/>
                      </a:lnTo>
                      <a:lnTo>
                        <a:pt x="602" y="71"/>
                      </a:lnTo>
                      <a:lnTo>
                        <a:pt x="646" y="35"/>
                      </a:lnTo>
                      <a:lnTo>
                        <a:pt x="690" y="0"/>
                      </a:lnTo>
                      <a:lnTo>
                        <a:pt x="679" y="0"/>
                      </a:lnTo>
                      <a:lnTo>
                        <a:pt x="679" y="0"/>
                      </a:lnTo>
                      <a:lnTo>
                        <a:pt x="641" y="29"/>
                      </a:lnTo>
                      <a:lnTo>
                        <a:pt x="602" y="62"/>
                      </a:lnTo>
                      <a:lnTo>
                        <a:pt x="568" y="95"/>
                      </a:lnTo>
                      <a:lnTo>
                        <a:pt x="531" y="128"/>
                      </a:lnTo>
                      <a:lnTo>
                        <a:pt x="496" y="163"/>
                      </a:lnTo>
                      <a:lnTo>
                        <a:pt x="463" y="198"/>
                      </a:lnTo>
                      <a:lnTo>
                        <a:pt x="430" y="234"/>
                      </a:lnTo>
                      <a:lnTo>
                        <a:pt x="399" y="273"/>
                      </a:lnTo>
                      <a:lnTo>
                        <a:pt x="368" y="311"/>
                      </a:lnTo>
                      <a:lnTo>
                        <a:pt x="339" y="349"/>
                      </a:lnTo>
                      <a:lnTo>
                        <a:pt x="310" y="390"/>
                      </a:lnTo>
                      <a:lnTo>
                        <a:pt x="282" y="430"/>
                      </a:lnTo>
                      <a:lnTo>
                        <a:pt x="257" y="472"/>
                      </a:lnTo>
                      <a:lnTo>
                        <a:pt x="231" y="514"/>
                      </a:lnTo>
                      <a:lnTo>
                        <a:pt x="207" y="558"/>
                      </a:lnTo>
                      <a:lnTo>
                        <a:pt x="185" y="602"/>
                      </a:lnTo>
                      <a:lnTo>
                        <a:pt x="163" y="646"/>
                      </a:lnTo>
                      <a:lnTo>
                        <a:pt x="143" y="692"/>
                      </a:lnTo>
                      <a:lnTo>
                        <a:pt x="125" y="737"/>
                      </a:lnTo>
                      <a:lnTo>
                        <a:pt x="107" y="785"/>
                      </a:lnTo>
                      <a:lnTo>
                        <a:pt x="90" y="831"/>
                      </a:lnTo>
                      <a:lnTo>
                        <a:pt x="76" y="880"/>
                      </a:lnTo>
                      <a:lnTo>
                        <a:pt x="61" y="928"/>
                      </a:lnTo>
                      <a:lnTo>
                        <a:pt x="48" y="977"/>
                      </a:lnTo>
                      <a:lnTo>
                        <a:pt x="37" y="1026"/>
                      </a:lnTo>
                      <a:lnTo>
                        <a:pt x="28" y="1076"/>
                      </a:lnTo>
                      <a:lnTo>
                        <a:pt x="19" y="1127"/>
                      </a:lnTo>
                      <a:lnTo>
                        <a:pt x="13" y="1178"/>
                      </a:lnTo>
                      <a:lnTo>
                        <a:pt x="8" y="1230"/>
                      </a:lnTo>
                      <a:lnTo>
                        <a:pt x="4" y="1281"/>
                      </a:lnTo>
                      <a:lnTo>
                        <a:pt x="0" y="1334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49"/>
                      </a:lnTo>
                      <a:lnTo>
                        <a:pt x="4" y="1513"/>
                      </a:lnTo>
                      <a:lnTo>
                        <a:pt x="10" y="1575"/>
                      </a:lnTo>
                      <a:lnTo>
                        <a:pt x="19" y="1638"/>
                      </a:lnTo>
                      <a:lnTo>
                        <a:pt x="28" y="1698"/>
                      </a:lnTo>
                      <a:lnTo>
                        <a:pt x="41" y="1760"/>
                      </a:lnTo>
                      <a:lnTo>
                        <a:pt x="54" y="1819"/>
                      </a:lnTo>
                      <a:lnTo>
                        <a:pt x="70" y="1877"/>
                      </a:lnTo>
                      <a:lnTo>
                        <a:pt x="88" y="1936"/>
                      </a:lnTo>
                      <a:lnTo>
                        <a:pt x="108" y="1994"/>
                      </a:lnTo>
                      <a:lnTo>
                        <a:pt x="130" y="2049"/>
                      </a:lnTo>
                      <a:lnTo>
                        <a:pt x="154" y="2106"/>
                      </a:lnTo>
                      <a:lnTo>
                        <a:pt x="180" y="2159"/>
                      </a:lnTo>
                      <a:lnTo>
                        <a:pt x="207" y="2212"/>
                      </a:lnTo>
                      <a:lnTo>
                        <a:pt x="236" y="2265"/>
                      </a:lnTo>
                      <a:lnTo>
                        <a:pt x="268" y="2316"/>
                      </a:lnTo>
                      <a:lnTo>
                        <a:pt x="299" y="2366"/>
                      </a:lnTo>
                      <a:lnTo>
                        <a:pt x="333" y="2415"/>
                      </a:lnTo>
                      <a:lnTo>
                        <a:pt x="370" y="2463"/>
                      </a:lnTo>
                      <a:lnTo>
                        <a:pt x="407" y="2509"/>
                      </a:lnTo>
                      <a:lnTo>
                        <a:pt x="445" y="2554"/>
                      </a:lnTo>
                      <a:lnTo>
                        <a:pt x="485" y="2598"/>
                      </a:lnTo>
                      <a:lnTo>
                        <a:pt x="527" y="2640"/>
                      </a:lnTo>
                      <a:lnTo>
                        <a:pt x="571" y="2681"/>
                      </a:lnTo>
                      <a:lnTo>
                        <a:pt x="615" y="2721"/>
                      </a:lnTo>
                      <a:lnTo>
                        <a:pt x="661" y="2757"/>
                      </a:lnTo>
                      <a:lnTo>
                        <a:pt x="708" y="2794"/>
                      </a:lnTo>
                      <a:lnTo>
                        <a:pt x="756" y="2829"/>
                      </a:lnTo>
                      <a:lnTo>
                        <a:pt x="805" y="2862"/>
                      </a:lnTo>
                      <a:lnTo>
                        <a:pt x="857" y="2895"/>
                      </a:lnTo>
                      <a:lnTo>
                        <a:pt x="908" y="2924"/>
                      </a:lnTo>
                      <a:lnTo>
                        <a:pt x="961" y="2951"/>
                      </a:lnTo>
                      <a:lnTo>
                        <a:pt x="961" y="2951"/>
                      </a:lnTo>
                      <a:lnTo>
                        <a:pt x="963" y="2944"/>
                      </a:lnTo>
                      <a:lnTo>
                        <a:pt x="963" y="2944"/>
                      </a:lnTo>
                      <a:lnTo>
                        <a:pt x="902" y="2911"/>
                      </a:lnTo>
                      <a:lnTo>
                        <a:pt x="842" y="2876"/>
                      </a:lnTo>
                      <a:lnTo>
                        <a:pt x="783" y="2840"/>
                      </a:lnTo>
                      <a:lnTo>
                        <a:pt x="729" y="2801"/>
                      </a:lnTo>
                      <a:lnTo>
                        <a:pt x="674" y="2759"/>
                      </a:lnTo>
                      <a:lnTo>
                        <a:pt x="621" y="2715"/>
                      </a:lnTo>
                      <a:lnTo>
                        <a:pt x="569" y="2670"/>
                      </a:lnTo>
                      <a:lnTo>
                        <a:pt x="520" y="2622"/>
                      </a:lnTo>
                      <a:lnTo>
                        <a:pt x="520" y="26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3" name="Freeform 373"/>
                <p:cNvSpPr>
                  <a:spLocks/>
                </p:cNvSpPr>
                <p:nvPr/>
              </p:nvSpPr>
              <p:spPr bwMode="auto">
                <a:xfrm>
                  <a:off x="3481" y="2496"/>
                  <a:ext cx="1019" cy="327"/>
                </a:xfrm>
                <a:custGeom>
                  <a:avLst/>
                  <a:gdLst/>
                  <a:ahLst/>
                  <a:cxnLst>
                    <a:cxn ang="0">
                      <a:pos x="115" y="320"/>
                    </a:cxn>
                    <a:cxn ang="0">
                      <a:pos x="115" y="320"/>
                    </a:cxn>
                    <a:cxn ang="0">
                      <a:pos x="56" y="318"/>
                    </a:cxn>
                    <a:cxn ang="0">
                      <a:pos x="0" y="316"/>
                    </a:cxn>
                    <a:cxn ang="0">
                      <a:pos x="0" y="316"/>
                    </a:cxn>
                    <a:cxn ang="0">
                      <a:pos x="0" y="324"/>
                    </a:cxn>
                    <a:cxn ang="0">
                      <a:pos x="0" y="324"/>
                    </a:cxn>
                    <a:cxn ang="0">
                      <a:pos x="56" y="327"/>
                    </a:cxn>
                    <a:cxn ang="0">
                      <a:pos x="115" y="327"/>
                    </a:cxn>
                    <a:cxn ang="0">
                      <a:pos x="115" y="327"/>
                    </a:cxn>
                    <a:cxn ang="0">
                      <a:pos x="179" y="325"/>
                    </a:cxn>
                    <a:cxn ang="0">
                      <a:pos x="241" y="322"/>
                    </a:cxn>
                    <a:cxn ang="0">
                      <a:pos x="303" y="314"/>
                    </a:cxn>
                    <a:cxn ang="0">
                      <a:pos x="365" y="305"/>
                    </a:cxn>
                    <a:cxn ang="0">
                      <a:pos x="426" y="294"/>
                    </a:cxn>
                    <a:cxn ang="0">
                      <a:pos x="486" y="280"/>
                    </a:cxn>
                    <a:cxn ang="0">
                      <a:pos x="545" y="261"/>
                    </a:cxn>
                    <a:cxn ang="0">
                      <a:pos x="601" y="243"/>
                    </a:cxn>
                    <a:cxn ang="0">
                      <a:pos x="658" y="221"/>
                    </a:cxn>
                    <a:cxn ang="0">
                      <a:pos x="715" y="197"/>
                    </a:cxn>
                    <a:cxn ang="0">
                      <a:pos x="768" y="170"/>
                    </a:cxn>
                    <a:cxn ang="0">
                      <a:pos x="821" y="142"/>
                    </a:cxn>
                    <a:cxn ang="0">
                      <a:pos x="872" y="111"/>
                    </a:cxn>
                    <a:cxn ang="0">
                      <a:pos x="923" y="78"/>
                    </a:cxn>
                    <a:cxn ang="0">
                      <a:pos x="971" y="44"/>
                    </a:cxn>
                    <a:cxn ang="0">
                      <a:pos x="1019" y="7"/>
                    </a:cxn>
                    <a:cxn ang="0">
                      <a:pos x="1019" y="7"/>
                    </a:cxn>
                    <a:cxn ang="0">
                      <a:pos x="1015" y="0"/>
                    </a:cxn>
                    <a:cxn ang="0">
                      <a:pos x="1015" y="0"/>
                    </a:cxn>
                    <a:cxn ang="0">
                      <a:pos x="969" y="36"/>
                    </a:cxn>
                    <a:cxn ang="0">
                      <a:pos x="920" y="71"/>
                    </a:cxn>
                    <a:cxn ang="0">
                      <a:pos x="870" y="104"/>
                    </a:cxn>
                    <a:cxn ang="0">
                      <a:pos x="819" y="135"/>
                    </a:cxn>
                    <a:cxn ang="0">
                      <a:pos x="766" y="163"/>
                    </a:cxn>
                    <a:cxn ang="0">
                      <a:pos x="713" y="190"/>
                    </a:cxn>
                    <a:cxn ang="0">
                      <a:pos x="656" y="214"/>
                    </a:cxn>
                    <a:cxn ang="0">
                      <a:pos x="601" y="236"/>
                    </a:cxn>
                    <a:cxn ang="0">
                      <a:pos x="543" y="254"/>
                    </a:cxn>
                    <a:cxn ang="0">
                      <a:pos x="484" y="272"/>
                    </a:cxn>
                    <a:cxn ang="0">
                      <a:pos x="426" y="287"/>
                    </a:cxn>
                    <a:cxn ang="0">
                      <a:pos x="365" y="298"/>
                    </a:cxn>
                    <a:cxn ang="0">
                      <a:pos x="303" y="307"/>
                    </a:cxn>
                    <a:cxn ang="0">
                      <a:pos x="241" y="314"/>
                    </a:cxn>
                    <a:cxn ang="0">
                      <a:pos x="177" y="318"/>
                    </a:cxn>
                    <a:cxn ang="0">
                      <a:pos x="115" y="320"/>
                    </a:cxn>
                    <a:cxn ang="0">
                      <a:pos x="115" y="320"/>
                    </a:cxn>
                  </a:cxnLst>
                  <a:rect l="0" t="0" r="r" b="b"/>
                  <a:pathLst>
                    <a:path w="1019" h="327">
                      <a:moveTo>
                        <a:pt x="115" y="320"/>
                      </a:moveTo>
                      <a:lnTo>
                        <a:pt x="115" y="320"/>
                      </a:lnTo>
                      <a:lnTo>
                        <a:pt x="56" y="318"/>
                      </a:lnTo>
                      <a:lnTo>
                        <a:pt x="0" y="316"/>
                      </a:lnTo>
                      <a:lnTo>
                        <a:pt x="0" y="316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56" y="327"/>
                      </a:lnTo>
                      <a:lnTo>
                        <a:pt x="115" y="327"/>
                      </a:lnTo>
                      <a:lnTo>
                        <a:pt x="115" y="327"/>
                      </a:lnTo>
                      <a:lnTo>
                        <a:pt x="179" y="325"/>
                      </a:lnTo>
                      <a:lnTo>
                        <a:pt x="241" y="322"/>
                      </a:lnTo>
                      <a:lnTo>
                        <a:pt x="303" y="314"/>
                      </a:lnTo>
                      <a:lnTo>
                        <a:pt x="365" y="305"/>
                      </a:lnTo>
                      <a:lnTo>
                        <a:pt x="426" y="294"/>
                      </a:lnTo>
                      <a:lnTo>
                        <a:pt x="486" y="280"/>
                      </a:lnTo>
                      <a:lnTo>
                        <a:pt x="545" y="261"/>
                      </a:lnTo>
                      <a:lnTo>
                        <a:pt x="601" y="243"/>
                      </a:lnTo>
                      <a:lnTo>
                        <a:pt x="658" y="221"/>
                      </a:lnTo>
                      <a:lnTo>
                        <a:pt x="715" y="197"/>
                      </a:lnTo>
                      <a:lnTo>
                        <a:pt x="768" y="170"/>
                      </a:lnTo>
                      <a:lnTo>
                        <a:pt x="821" y="142"/>
                      </a:lnTo>
                      <a:lnTo>
                        <a:pt x="872" y="111"/>
                      </a:lnTo>
                      <a:lnTo>
                        <a:pt x="923" y="78"/>
                      </a:lnTo>
                      <a:lnTo>
                        <a:pt x="971" y="44"/>
                      </a:lnTo>
                      <a:lnTo>
                        <a:pt x="1019" y="7"/>
                      </a:lnTo>
                      <a:lnTo>
                        <a:pt x="1019" y="7"/>
                      </a:lnTo>
                      <a:lnTo>
                        <a:pt x="1015" y="0"/>
                      </a:lnTo>
                      <a:lnTo>
                        <a:pt x="1015" y="0"/>
                      </a:lnTo>
                      <a:lnTo>
                        <a:pt x="969" y="36"/>
                      </a:lnTo>
                      <a:lnTo>
                        <a:pt x="920" y="71"/>
                      </a:lnTo>
                      <a:lnTo>
                        <a:pt x="870" y="104"/>
                      </a:lnTo>
                      <a:lnTo>
                        <a:pt x="819" y="135"/>
                      </a:lnTo>
                      <a:lnTo>
                        <a:pt x="766" y="163"/>
                      </a:lnTo>
                      <a:lnTo>
                        <a:pt x="713" y="190"/>
                      </a:lnTo>
                      <a:lnTo>
                        <a:pt x="656" y="214"/>
                      </a:lnTo>
                      <a:lnTo>
                        <a:pt x="601" y="236"/>
                      </a:lnTo>
                      <a:lnTo>
                        <a:pt x="543" y="254"/>
                      </a:lnTo>
                      <a:lnTo>
                        <a:pt x="484" y="272"/>
                      </a:lnTo>
                      <a:lnTo>
                        <a:pt x="426" y="287"/>
                      </a:lnTo>
                      <a:lnTo>
                        <a:pt x="365" y="298"/>
                      </a:lnTo>
                      <a:lnTo>
                        <a:pt x="303" y="307"/>
                      </a:lnTo>
                      <a:lnTo>
                        <a:pt x="241" y="314"/>
                      </a:lnTo>
                      <a:lnTo>
                        <a:pt x="177" y="318"/>
                      </a:lnTo>
                      <a:lnTo>
                        <a:pt x="115" y="320"/>
                      </a:lnTo>
                      <a:lnTo>
                        <a:pt x="115" y="3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4" name="Freeform 374"/>
                <p:cNvSpPr>
                  <a:spLocks/>
                </p:cNvSpPr>
                <p:nvPr/>
              </p:nvSpPr>
              <p:spPr bwMode="auto">
                <a:xfrm>
                  <a:off x="3477" y="2631"/>
                  <a:ext cx="373" cy="33"/>
                </a:xfrm>
                <a:custGeom>
                  <a:avLst/>
                  <a:gdLst/>
                  <a:ahLst/>
                  <a:cxnLst>
                    <a:cxn ang="0">
                      <a:pos x="119" y="26"/>
                    </a:cxn>
                    <a:cxn ang="0">
                      <a:pos x="119" y="26"/>
                    </a:cxn>
                    <a:cxn ang="0">
                      <a:pos x="58" y="24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28"/>
                    </a:cxn>
                    <a:cxn ang="0">
                      <a:pos x="2" y="28"/>
                    </a:cxn>
                    <a:cxn ang="0">
                      <a:pos x="58" y="31"/>
                    </a:cxn>
                    <a:cxn ang="0">
                      <a:pos x="119" y="33"/>
                    </a:cxn>
                    <a:cxn ang="0">
                      <a:pos x="119" y="33"/>
                    </a:cxn>
                    <a:cxn ang="0">
                      <a:pos x="183" y="31"/>
                    </a:cxn>
                    <a:cxn ang="0">
                      <a:pos x="245" y="28"/>
                    </a:cxn>
                    <a:cxn ang="0">
                      <a:pos x="307" y="18"/>
                    </a:cxn>
                    <a:cxn ang="0">
                      <a:pos x="369" y="9"/>
                    </a:cxn>
                    <a:cxn ang="0">
                      <a:pos x="369" y="9"/>
                    </a:cxn>
                    <a:cxn ang="0">
                      <a:pos x="373" y="0"/>
                    </a:cxn>
                    <a:cxn ang="0">
                      <a:pos x="373" y="0"/>
                    </a:cxn>
                    <a:cxn ang="0">
                      <a:pos x="311" y="11"/>
                    </a:cxn>
                    <a:cxn ang="0">
                      <a:pos x="247" y="20"/>
                    </a:cxn>
                    <a:cxn ang="0">
                      <a:pos x="183" y="24"/>
                    </a:cxn>
                    <a:cxn ang="0">
                      <a:pos x="119" y="26"/>
                    </a:cxn>
                    <a:cxn ang="0">
                      <a:pos x="119" y="26"/>
                    </a:cxn>
                  </a:cxnLst>
                  <a:rect l="0" t="0" r="r" b="b"/>
                  <a:pathLst>
                    <a:path w="373" h="33">
                      <a:moveTo>
                        <a:pt x="119" y="26"/>
                      </a:moveTo>
                      <a:lnTo>
                        <a:pt x="119" y="26"/>
                      </a:lnTo>
                      <a:lnTo>
                        <a:pt x="58" y="24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2" y="28"/>
                      </a:lnTo>
                      <a:lnTo>
                        <a:pt x="58" y="31"/>
                      </a:lnTo>
                      <a:lnTo>
                        <a:pt x="119" y="33"/>
                      </a:lnTo>
                      <a:lnTo>
                        <a:pt x="119" y="33"/>
                      </a:lnTo>
                      <a:lnTo>
                        <a:pt x="183" y="31"/>
                      </a:lnTo>
                      <a:lnTo>
                        <a:pt x="245" y="28"/>
                      </a:lnTo>
                      <a:lnTo>
                        <a:pt x="307" y="18"/>
                      </a:lnTo>
                      <a:lnTo>
                        <a:pt x="369" y="9"/>
                      </a:lnTo>
                      <a:lnTo>
                        <a:pt x="369" y="9"/>
                      </a:lnTo>
                      <a:lnTo>
                        <a:pt x="373" y="0"/>
                      </a:lnTo>
                      <a:lnTo>
                        <a:pt x="373" y="0"/>
                      </a:lnTo>
                      <a:lnTo>
                        <a:pt x="311" y="11"/>
                      </a:lnTo>
                      <a:lnTo>
                        <a:pt x="247" y="20"/>
                      </a:lnTo>
                      <a:lnTo>
                        <a:pt x="183" y="24"/>
                      </a:lnTo>
                      <a:lnTo>
                        <a:pt x="119" y="26"/>
                      </a:lnTo>
                      <a:lnTo>
                        <a:pt x="119" y="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5" name="Freeform 375"/>
                <p:cNvSpPr>
                  <a:spLocks/>
                </p:cNvSpPr>
                <p:nvPr/>
              </p:nvSpPr>
              <p:spPr bwMode="auto">
                <a:xfrm>
                  <a:off x="3947" y="2393"/>
                  <a:ext cx="432" cy="222"/>
                </a:xfrm>
                <a:custGeom>
                  <a:avLst/>
                  <a:gdLst/>
                  <a:ahLst/>
                  <a:cxnLst>
                    <a:cxn ang="0">
                      <a:pos x="4" y="214"/>
                    </a:cxn>
                    <a:cxn ang="0">
                      <a:pos x="4" y="214"/>
                    </a:cxn>
                    <a:cxn ang="0">
                      <a:pos x="0" y="222"/>
                    </a:cxn>
                    <a:cxn ang="0">
                      <a:pos x="0" y="222"/>
                    </a:cxn>
                    <a:cxn ang="0">
                      <a:pos x="59" y="203"/>
                    </a:cxn>
                    <a:cxn ang="0">
                      <a:pos x="117" y="183"/>
                    </a:cxn>
                    <a:cxn ang="0">
                      <a:pos x="172" y="159"/>
                    </a:cxn>
                    <a:cxn ang="0">
                      <a:pos x="227" y="132"/>
                    </a:cxn>
                    <a:cxn ang="0">
                      <a:pos x="282" y="105"/>
                    </a:cxn>
                    <a:cxn ang="0">
                      <a:pos x="333" y="72"/>
                    </a:cxn>
                    <a:cxn ang="0">
                      <a:pos x="382" y="39"/>
                    </a:cxn>
                    <a:cxn ang="0">
                      <a:pos x="432" y="2"/>
                    </a:cxn>
                    <a:cxn ang="0">
                      <a:pos x="432" y="2"/>
                    </a:cxn>
                    <a:cxn ang="0">
                      <a:pos x="423" y="0"/>
                    </a:cxn>
                    <a:cxn ang="0">
                      <a:pos x="423" y="0"/>
                    </a:cxn>
                    <a:cxn ang="0">
                      <a:pos x="375" y="35"/>
                    </a:cxn>
                    <a:cxn ang="0">
                      <a:pos x="327" y="68"/>
                    </a:cxn>
                    <a:cxn ang="0">
                      <a:pos x="276" y="97"/>
                    </a:cxn>
                    <a:cxn ang="0">
                      <a:pos x="225" y="126"/>
                    </a:cxn>
                    <a:cxn ang="0">
                      <a:pos x="170" y="152"/>
                    </a:cxn>
                    <a:cxn ang="0">
                      <a:pos x="117" y="174"/>
                    </a:cxn>
                    <a:cxn ang="0">
                      <a:pos x="60" y="196"/>
                    </a:cxn>
                    <a:cxn ang="0">
                      <a:pos x="4" y="214"/>
                    </a:cxn>
                    <a:cxn ang="0">
                      <a:pos x="4" y="214"/>
                    </a:cxn>
                  </a:cxnLst>
                  <a:rect l="0" t="0" r="r" b="b"/>
                  <a:pathLst>
                    <a:path w="432" h="222">
                      <a:moveTo>
                        <a:pt x="4" y="214"/>
                      </a:moveTo>
                      <a:lnTo>
                        <a:pt x="4" y="214"/>
                      </a:lnTo>
                      <a:lnTo>
                        <a:pt x="0" y="222"/>
                      </a:lnTo>
                      <a:lnTo>
                        <a:pt x="0" y="222"/>
                      </a:lnTo>
                      <a:lnTo>
                        <a:pt x="59" y="203"/>
                      </a:lnTo>
                      <a:lnTo>
                        <a:pt x="117" y="183"/>
                      </a:lnTo>
                      <a:lnTo>
                        <a:pt x="172" y="159"/>
                      </a:lnTo>
                      <a:lnTo>
                        <a:pt x="227" y="132"/>
                      </a:lnTo>
                      <a:lnTo>
                        <a:pt x="282" y="105"/>
                      </a:lnTo>
                      <a:lnTo>
                        <a:pt x="333" y="72"/>
                      </a:lnTo>
                      <a:lnTo>
                        <a:pt x="382" y="39"/>
                      </a:lnTo>
                      <a:lnTo>
                        <a:pt x="432" y="2"/>
                      </a:lnTo>
                      <a:lnTo>
                        <a:pt x="432" y="2"/>
                      </a:lnTo>
                      <a:lnTo>
                        <a:pt x="423" y="0"/>
                      </a:lnTo>
                      <a:lnTo>
                        <a:pt x="423" y="0"/>
                      </a:lnTo>
                      <a:lnTo>
                        <a:pt x="375" y="35"/>
                      </a:lnTo>
                      <a:lnTo>
                        <a:pt x="327" y="68"/>
                      </a:lnTo>
                      <a:lnTo>
                        <a:pt x="276" y="97"/>
                      </a:lnTo>
                      <a:lnTo>
                        <a:pt x="225" y="126"/>
                      </a:lnTo>
                      <a:lnTo>
                        <a:pt x="170" y="152"/>
                      </a:lnTo>
                      <a:lnTo>
                        <a:pt x="117" y="174"/>
                      </a:lnTo>
                      <a:lnTo>
                        <a:pt x="60" y="196"/>
                      </a:lnTo>
                      <a:lnTo>
                        <a:pt x="4" y="214"/>
                      </a:lnTo>
                      <a:lnTo>
                        <a:pt x="4" y="21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6" name="Freeform 376"/>
                <p:cNvSpPr>
                  <a:spLocks/>
                </p:cNvSpPr>
                <p:nvPr/>
              </p:nvSpPr>
              <p:spPr bwMode="auto">
                <a:xfrm>
                  <a:off x="3861" y="2611"/>
                  <a:ext cx="77" cy="26"/>
                </a:xfrm>
                <a:custGeom>
                  <a:avLst/>
                  <a:gdLst/>
                  <a:ahLst/>
                  <a:cxnLst>
                    <a:cxn ang="0">
                      <a:pos x="2" y="18"/>
                    </a:cxn>
                    <a:cxn ang="0">
                      <a:pos x="2" y="18"/>
                    </a:cxn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37" y="16"/>
                    </a:cxn>
                    <a:cxn ang="0">
                      <a:pos x="73" y="7"/>
                    </a:cxn>
                    <a:cxn ang="0">
                      <a:pos x="73" y="7"/>
                    </a:cxn>
                    <a:cxn ang="0">
                      <a:pos x="77" y="0"/>
                    </a:cxn>
                    <a:cxn ang="0">
                      <a:pos x="77" y="0"/>
                    </a:cxn>
                    <a:cxn ang="0">
                      <a:pos x="40" y="9"/>
                    </a:cxn>
                    <a:cxn ang="0">
                      <a:pos x="2" y="18"/>
                    </a:cxn>
                    <a:cxn ang="0">
                      <a:pos x="2" y="18"/>
                    </a:cxn>
                  </a:cxnLst>
                  <a:rect l="0" t="0" r="r" b="b"/>
                  <a:pathLst>
                    <a:path w="77" h="26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37" y="16"/>
                      </a:lnTo>
                      <a:lnTo>
                        <a:pt x="73" y="7"/>
                      </a:lnTo>
                      <a:lnTo>
                        <a:pt x="73" y="7"/>
                      </a:lnTo>
                      <a:lnTo>
                        <a:pt x="77" y="0"/>
                      </a:lnTo>
                      <a:lnTo>
                        <a:pt x="77" y="0"/>
                      </a:lnTo>
                      <a:lnTo>
                        <a:pt x="40" y="9"/>
                      </a:lnTo>
                      <a:lnTo>
                        <a:pt x="2" y="18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7" name="Freeform 377"/>
                <p:cNvSpPr>
                  <a:spLocks/>
                </p:cNvSpPr>
                <p:nvPr/>
              </p:nvSpPr>
              <p:spPr bwMode="auto">
                <a:xfrm>
                  <a:off x="3166" y="904"/>
                  <a:ext cx="911" cy="904"/>
                </a:xfrm>
                <a:custGeom>
                  <a:avLst/>
                  <a:gdLst/>
                  <a:ahLst/>
                  <a:cxnLst>
                    <a:cxn ang="0">
                      <a:pos x="126" y="115"/>
                    </a:cxn>
                    <a:cxn ang="0">
                      <a:pos x="203" y="64"/>
                    </a:cxn>
                    <a:cxn ang="0">
                      <a:pos x="265" y="36"/>
                    </a:cxn>
                    <a:cxn ang="0">
                      <a:pos x="333" y="16"/>
                    </a:cxn>
                    <a:cxn ang="0">
                      <a:pos x="404" y="7"/>
                    </a:cxn>
                    <a:cxn ang="0">
                      <a:pos x="454" y="7"/>
                    </a:cxn>
                    <a:cxn ang="0">
                      <a:pos x="525" y="16"/>
                    </a:cxn>
                    <a:cxn ang="0">
                      <a:pos x="593" y="36"/>
                    </a:cxn>
                    <a:cxn ang="0">
                      <a:pos x="655" y="64"/>
                    </a:cxn>
                    <a:cxn ang="0">
                      <a:pos x="732" y="115"/>
                    </a:cxn>
                    <a:cxn ang="0">
                      <a:pos x="796" y="179"/>
                    </a:cxn>
                    <a:cxn ang="0">
                      <a:pos x="847" y="256"/>
                    </a:cxn>
                    <a:cxn ang="0">
                      <a:pos x="876" y="318"/>
                    </a:cxn>
                    <a:cxn ang="0">
                      <a:pos x="894" y="386"/>
                    </a:cxn>
                    <a:cxn ang="0">
                      <a:pos x="904" y="457"/>
                    </a:cxn>
                    <a:cxn ang="0">
                      <a:pos x="904" y="507"/>
                    </a:cxn>
                    <a:cxn ang="0">
                      <a:pos x="894" y="578"/>
                    </a:cxn>
                    <a:cxn ang="0">
                      <a:pos x="876" y="646"/>
                    </a:cxn>
                    <a:cxn ang="0">
                      <a:pos x="847" y="708"/>
                    </a:cxn>
                    <a:cxn ang="0">
                      <a:pos x="796" y="785"/>
                    </a:cxn>
                    <a:cxn ang="0">
                      <a:pos x="741" y="842"/>
                    </a:cxn>
                    <a:cxn ang="0">
                      <a:pos x="655" y="900"/>
                    </a:cxn>
                    <a:cxn ang="0">
                      <a:pos x="664" y="904"/>
                    </a:cxn>
                    <a:cxn ang="0">
                      <a:pos x="743" y="849"/>
                    </a:cxn>
                    <a:cxn ang="0">
                      <a:pos x="807" y="781"/>
                    </a:cxn>
                    <a:cxn ang="0">
                      <a:pos x="858" y="702"/>
                    </a:cxn>
                    <a:cxn ang="0">
                      <a:pos x="894" y="613"/>
                    </a:cxn>
                    <a:cxn ang="0">
                      <a:pos x="911" y="516"/>
                    </a:cxn>
                    <a:cxn ang="0">
                      <a:pos x="911" y="457"/>
                    </a:cxn>
                    <a:cxn ang="0">
                      <a:pos x="902" y="384"/>
                    </a:cxn>
                    <a:cxn ang="0">
                      <a:pos x="882" y="316"/>
                    </a:cxn>
                    <a:cxn ang="0">
                      <a:pos x="852" y="252"/>
                    </a:cxn>
                    <a:cxn ang="0">
                      <a:pos x="816" y="194"/>
                    </a:cxn>
                    <a:cxn ang="0">
                      <a:pos x="770" y="141"/>
                    </a:cxn>
                    <a:cxn ang="0">
                      <a:pos x="717" y="95"/>
                    </a:cxn>
                    <a:cxn ang="0">
                      <a:pos x="658" y="58"/>
                    </a:cxn>
                    <a:cxn ang="0">
                      <a:pos x="594" y="29"/>
                    </a:cxn>
                    <a:cxn ang="0">
                      <a:pos x="527" y="9"/>
                    </a:cxn>
                    <a:cxn ang="0">
                      <a:pos x="454" y="0"/>
                    </a:cxn>
                    <a:cxn ang="0">
                      <a:pos x="395" y="0"/>
                    </a:cxn>
                    <a:cxn ang="0">
                      <a:pos x="294" y="18"/>
                    </a:cxn>
                    <a:cxn ang="0">
                      <a:pos x="203" y="55"/>
                    </a:cxn>
                    <a:cxn ang="0">
                      <a:pos x="122" y="110"/>
                    </a:cxn>
                    <a:cxn ang="0">
                      <a:pos x="53" y="179"/>
                    </a:cxn>
                    <a:cxn ang="0">
                      <a:pos x="0" y="260"/>
                    </a:cxn>
                    <a:cxn ang="0">
                      <a:pos x="4" y="271"/>
                    </a:cxn>
                    <a:cxn ang="0">
                      <a:pos x="68" y="174"/>
                    </a:cxn>
                  </a:cxnLst>
                  <a:rect l="0" t="0" r="r" b="b"/>
                  <a:pathLst>
                    <a:path w="911" h="904">
                      <a:moveTo>
                        <a:pt x="93" y="146"/>
                      </a:moveTo>
                      <a:lnTo>
                        <a:pt x="93" y="146"/>
                      </a:lnTo>
                      <a:lnTo>
                        <a:pt x="126" y="115"/>
                      </a:lnTo>
                      <a:lnTo>
                        <a:pt x="163" y="88"/>
                      </a:lnTo>
                      <a:lnTo>
                        <a:pt x="183" y="75"/>
                      </a:lnTo>
                      <a:lnTo>
                        <a:pt x="203" y="64"/>
                      </a:lnTo>
                      <a:lnTo>
                        <a:pt x="223" y="53"/>
                      </a:lnTo>
                      <a:lnTo>
                        <a:pt x="243" y="44"/>
                      </a:lnTo>
                      <a:lnTo>
                        <a:pt x="265" y="36"/>
                      </a:lnTo>
                      <a:lnTo>
                        <a:pt x="287" y="27"/>
                      </a:lnTo>
                      <a:lnTo>
                        <a:pt x="311" y="22"/>
                      </a:lnTo>
                      <a:lnTo>
                        <a:pt x="333" y="16"/>
                      </a:lnTo>
                      <a:lnTo>
                        <a:pt x="357" y="13"/>
                      </a:lnTo>
                      <a:lnTo>
                        <a:pt x="380" y="9"/>
                      </a:lnTo>
                      <a:lnTo>
                        <a:pt x="404" y="7"/>
                      </a:lnTo>
                      <a:lnTo>
                        <a:pt x="430" y="7"/>
                      </a:lnTo>
                      <a:lnTo>
                        <a:pt x="430" y="7"/>
                      </a:lnTo>
                      <a:lnTo>
                        <a:pt x="454" y="7"/>
                      </a:lnTo>
                      <a:lnTo>
                        <a:pt x="477" y="9"/>
                      </a:lnTo>
                      <a:lnTo>
                        <a:pt x="501" y="13"/>
                      </a:lnTo>
                      <a:lnTo>
                        <a:pt x="525" y="16"/>
                      </a:lnTo>
                      <a:lnTo>
                        <a:pt x="547" y="22"/>
                      </a:lnTo>
                      <a:lnTo>
                        <a:pt x="571" y="27"/>
                      </a:lnTo>
                      <a:lnTo>
                        <a:pt x="593" y="36"/>
                      </a:lnTo>
                      <a:lnTo>
                        <a:pt x="615" y="44"/>
                      </a:lnTo>
                      <a:lnTo>
                        <a:pt x="635" y="53"/>
                      </a:lnTo>
                      <a:lnTo>
                        <a:pt x="655" y="64"/>
                      </a:lnTo>
                      <a:lnTo>
                        <a:pt x="675" y="75"/>
                      </a:lnTo>
                      <a:lnTo>
                        <a:pt x="695" y="88"/>
                      </a:lnTo>
                      <a:lnTo>
                        <a:pt x="732" y="115"/>
                      </a:lnTo>
                      <a:lnTo>
                        <a:pt x="765" y="146"/>
                      </a:lnTo>
                      <a:lnTo>
                        <a:pt x="765" y="146"/>
                      </a:lnTo>
                      <a:lnTo>
                        <a:pt x="796" y="179"/>
                      </a:lnTo>
                      <a:lnTo>
                        <a:pt x="823" y="216"/>
                      </a:lnTo>
                      <a:lnTo>
                        <a:pt x="836" y="236"/>
                      </a:lnTo>
                      <a:lnTo>
                        <a:pt x="847" y="256"/>
                      </a:lnTo>
                      <a:lnTo>
                        <a:pt x="858" y="276"/>
                      </a:lnTo>
                      <a:lnTo>
                        <a:pt x="867" y="296"/>
                      </a:lnTo>
                      <a:lnTo>
                        <a:pt x="876" y="318"/>
                      </a:lnTo>
                      <a:lnTo>
                        <a:pt x="883" y="340"/>
                      </a:lnTo>
                      <a:lnTo>
                        <a:pt x="889" y="364"/>
                      </a:lnTo>
                      <a:lnTo>
                        <a:pt x="894" y="386"/>
                      </a:lnTo>
                      <a:lnTo>
                        <a:pt x="898" y="410"/>
                      </a:lnTo>
                      <a:lnTo>
                        <a:pt x="902" y="434"/>
                      </a:lnTo>
                      <a:lnTo>
                        <a:pt x="904" y="457"/>
                      </a:lnTo>
                      <a:lnTo>
                        <a:pt x="904" y="483"/>
                      </a:lnTo>
                      <a:lnTo>
                        <a:pt x="904" y="483"/>
                      </a:lnTo>
                      <a:lnTo>
                        <a:pt x="904" y="507"/>
                      </a:lnTo>
                      <a:lnTo>
                        <a:pt x="902" y="530"/>
                      </a:lnTo>
                      <a:lnTo>
                        <a:pt x="898" y="554"/>
                      </a:lnTo>
                      <a:lnTo>
                        <a:pt x="894" y="578"/>
                      </a:lnTo>
                      <a:lnTo>
                        <a:pt x="889" y="600"/>
                      </a:lnTo>
                      <a:lnTo>
                        <a:pt x="883" y="624"/>
                      </a:lnTo>
                      <a:lnTo>
                        <a:pt x="876" y="646"/>
                      </a:lnTo>
                      <a:lnTo>
                        <a:pt x="867" y="668"/>
                      </a:lnTo>
                      <a:lnTo>
                        <a:pt x="858" y="688"/>
                      </a:lnTo>
                      <a:lnTo>
                        <a:pt x="847" y="708"/>
                      </a:lnTo>
                      <a:lnTo>
                        <a:pt x="836" y="728"/>
                      </a:lnTo>
                      <a:lnTo>
                        <a:pt x="823" y="748"/>
                      </a:lnTo>
                      <a:lnTo>
                        <a:pt x="796" y="785"/>
                      </a:lnTo>
                      <a:lnTo>
                        <a:pt x="765" y="818"/>
                      </a:lnTo>
                      <a:lnTo>
                        <a:pt x="765" y="818"/>
                      </a:lnTo>
                      <a:lnTo>
                        <a:pt x="741" y="842"/>
                      </a:lnTo>
                      <a:lnTo>
                        <a:pt x="713" y="863"/>
                      </a:lnTo>
                      <a:lnTo>
                        <a:pt x="684" y="882"/>
                      </a:lnTo>
                      <a:lnTo>
                        <a:pt x="655" y="900"/>
                      </a:lnTo>
                      <a:lnTo>
                        <a:pt x="655" y="900"/>
                      </a:lnTo>
                      <a:lnTo>
                        <a:pt x="664" y="904"/>
                      </a:lnTo>
                      <a:lnTo>
                        <a:pt x="664" y="904"/>
                      </a:lnTo>
                      <a:lnTo>
                        <a:pt x="691" y="887"/>
                      </a:lnTo>
                      <a:lnTo>
                        <a:pt x="717" y="869"/>
                      </a:lnTo>
                      <a:lnTo>
                        <a:pt x="743" y="849"/>
                      </a:lnTo>
                      <a:lnTo>
                        <a:pt x="765" y="829"/>
                      </a:lnTo>
                      <a:lnTo>
                        <a:pt x="787" y="805"/>
                      </a:lnTo>
                      <a:lnTo>
                        <a:pt x="807" y="781"/>
                      </a:lnTo>
                      <a:lnTo>
                        <a:pt x="827" y="756"/>
                      </a:lnTo>
                      <a:lnTo>
                        <a:pt x="843" y="730"/>
                      </a:lnTo>
                      <a:lnTo>
                        <a:pt x="858" y="702"/>
                      </a:lnTo>
                      <a:lnTo>
                        <a:pt x="872" y="673"/>
                      </a:lnTo>
                      <a:lnTo>
                        <a:pt x="883" y="644"/>
                      </a:lnTo>
                      <a:lnTo>
                        <a:pt x="894" y="613"/>
                      </a:lnTo>
                      <a:lnTo>
                        <a:pt x="902" y="582"/>
                      </a:lnTo>
                      <a:lnTo>
                        <a:pt x="907" y="549"/>
                      </a:lnTo>
                      <a:lnTo>
                        <a:pt x="911" y="516"/>
                      </a:lnTo>
                      <a:lnTo>
                        <a:pt x="911" y="483"/>
                      </a:lnTo>
                      <a:lnTo>
                        <a:pt x="911" y="483"/>
                      </a:lnTo>
                      <a:lnTo>
                        <a:pt x="911" y="457"/>
                      </a:lnTo>
                      <a:lnTo>
                        <a:pt x="909" y="434"/>
                      </a:lnTo>
                      <a:lnTo>
                        <a:pt x="905" y="408"/>
                      </a:lnTo>
                      <a:lnTo>
                        <a:pt x="902" y="384"/>
                      </a:lnTo>
                      <a:lnTo>
                        <a:pt x="896" y="362"/>
                      </a:lnTo>
                      <a:lnTo>
                        <a:pt x="889" y="338"/>
                      </a:lnTo>
                      <a:lnTo>
                        <a:pt x="882" y="316"/>
                      </a:lnTo>
                      <a:lnTo>
                        <a:pt x="874" y="294"/>
                      </a:lnTo>
                      <a:lnTo>
                        <a:pt x="863" y="272"/>
                      </a:lnTo>
                      <a:lnTo>
                        <a:pt x="852" y="252"/>
                      </a:lnTo>
                      <a:lnTo>
                        <a:pt x="841" y="232"/>
                      </a:lnTo>
                      <a:lnTo>
                        <a:pt x="829" y="212"/>
                      </a:lnTo>
                      <a:lnTo>
                        <a:pt x="816" y="194"/>
                      </a:lnTo>
                      <a:lnTo>
                        <a:pt x="801" y="176"/>
                      </a:lnTo>
                      <a:lnTo>
                        <a:pt x="787" y="157"/>
                      </a:lnTo>
                      <a:lnTo>
                        <a:pt x="770" y="141"/>
                      </a:lnTo>
                      <a:lnTo>
                        <a:pt x="754" y="124"/>
                      </a:lnTo>
                      <a:lnTo>
                        <a:pt x="735" y="110"/>
                      </a:lnTo>
                      <a:lnTo>
                        <a:pt x="717" y="95"/>
                      </a:lnTo>
                      <a:lnTo>
                        <a:pt x="699" y="82"/>
                      </a:lnTo>
                      <a:lnTo>
                        <a:pt x="679" y="69"/>
                      </a:lnTo>
                      <a:lnTo>
                        <a:pt x="658" y="58"/>
                      </a:lnTo>
                      <a:lnTo>
                        <a:pt x="638" y="47"/>
                      </a:lnTo>
                      <a:lnTo>
                        <a:pt x="616" y="36"/>
                      </a:lnTo>
                      <a:lnTo>
                        <a:pt x="594" y="29"/>
                      </a:lnTo>
                      <a:lnTo>
                        <a:pt x="572" y="22"/>
                      </a:lnTo>
                      <a:lnTo>
                        <a:pt x="549" y="15"/>
                      </a:lnTo>
                      <a:lnTo>
                        <a:pt x="527" y="9"/>
                      </a:lnTo>
                      <a:lnTo>
                        <a:pt x="503" y="5"/>
                      </a:lnTo>
                      <a:lnTo>
                        <a:pt x="479" y="2"/>
                      </a:lnTo>
                      <a:lnTo>
                        <a:pt x="454" y="0"/>
                      </a:lnTo>
                      <a:lnTo>
                        <a:pt x="430" y="0"/>
                      </a:lnTo>
                      <a:lnTo>
                        <a:pt x="430" y="0"/>
                      </a:lnTo>
                      <a:lnTo>
                        <a:pt x="395" y="0"/>
                      </a:lnTo>
                      <a:lnTo>
                        <a:pt x="360" y="4"/>
                      </a:lnTo>
                      <a:lnTo>
                        <a:pt x="327" y="11"/>
                      </a:lnTo>
                      <a:lnTo>
                        <a:pt x="294" y="18"/>
                      </a:lnTo>
                      <a:lnTo>
                        <a:pt x="263" y="29"/>
                      </a:lnTo>
                      <a:lnTo>
                        <a:pt x="232" y="42"/>
                      </a:lnTo>
                      <a:lnTo>
                        <a:pt x="203" y="55"/>
                      </a:lnTo>
                      <a:lnTo>
                        <a:pt x="175" y="71"/>
                      </a:lnTo>
                      <a:lnTo>
                        <a:pt x="148" y="90"/>
                      </a:lnTo>
                      <a:lnTo>
                        <a:pt x="122" y="110"/>
                      </a:lnTo>
                      <a:lnTo>
                        <a:pt x="99" y="132"/>
                      </a:lnTo>
                      <a:lnTo>
                        <a:pt x="75" y="154"/>
                      </a:lnTo>
                      <a:lnTo>
                        <a:pt x="53" y="179"/>
                      </a:lnTo>
                      <a:lnTo>
                        <a:pt x="35" y="205"/>
                      </a:lnTo>
                      <a:lnTo>
                        <a:pt x="16" y="232"/>
                      </a:lnTo>
                      <a:lnTo>
                        <a:pt x="0" y="260"/>
                      </a:lnTo>
                      <a:lnTo>
                        <a:pt x="0" y="260"/>
                      </a:lnTo>
                      <a:lnTo>
                        <a:pt x="4" y="271"/>
                      </a:lnTo>
                      <a:lnTo>
                        <a:pt x="4" y="271"/>
                      </a:lnTo>
                      <a:lnTo>
                        <a:pt x="22" y="238"/>
                      </a:lnTo>
                      <a:lnTo>
                        <a:pt x="44" y="205"/>
                      </a:lnTo>
                      <a:lnTo>
                        <a:pt x="68" y="174"/>
                      </a:lnTo>
                      <a:lnTo>
                        <a:pt x="93" y="146"/>
                      </a:lnTo>
                      <a:lnTo>
                        <a:pt x="93" y="1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8" name="Freeform 378"/>
                <p:cNvSpPr>
                  <a:spLocks/>
                </p:cNvSpPr>
                <p:nvPr/>
              </p:nvSpPr>
              <p:spPr bwMode="auto">
                <a:xfrm>
                  <a:off x="2330" y="1574"/>
                  <a:ext cx="651" cy="933"/>
                </a:xfrm>
                <a:custGeom>
                  <a:avLst/>
                  <a:gdLst/>
                  <a:ahLst/>
                  <a:cxnLst>
                    <a:cxn ang="0">
                      <a:pos x="366" y="711"/>
                    </a:cxn>
                    <a:cxn ang="0">
                      <a:pos x="366" y="711"/>
                    </a:cxn>
                    <a:cxn ang="0">
                      <a:pos x="333" y="677"/>
                    </a:cxn>
                    <a:cxn ang="0">
                      <a:pos x="302" y="640"/>
                    </a:cxn>
                    <a:cxn ang="0">
                      <a:pos x="271" y="603"/>
                    </a:cxn>
                    <a:cxn ang="0">
                      <a:pos x="241" y="567"/>
                    </a:cxn>
                    <a:cxn ang="0">
                      <a:pos x="214" y="526"/>
                    </a:cxn>
                    <a:cxn ang="0">
                      <a:pos x="188" y="486"/>
                    </a:cxn>
                    <a:cxn ang="0">
                      <a:pos x="163" y="446"/>
                    </a:cxn>
                    <a:cxn ang="0">
                      <a:pos x="141" y="404"/>
                    </a:cxn>
                    <a:cxn ang="0">
                      <a:pos x="119" y="360"/>
                    </a:cxn>
                    <a:cxn ang="0">
                      <a:pos x="99" y="316"/>
                    </a:cxn>
                    <a:cxn ang="0">
                      <a:pos x="80" y="272"/>
                    </a:cxn>
                    <a:cxn ang="0">
                      <a:pos x="64" y="226"/>
                    </a:cxn>
                    <a:cxn ang="0">
                      <a:pos x="47" y="179"/>
                    </a:cxn>
                    <a:cxn ang="0">
                      <a:pos x="35" y="131"/>
                    </a:cxn>
                    <a:cxn ang="0">
                      <a:pos x="24" y="84"/>
                    </a:cxn>
                    <a:cxn ang="0">
                      <a:pos x="14" y="36"/>
                    </a:cxn>
                    <a:cxn ang="0">
                      <a:pos x="14" y="3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" y="36"/>
                    </a:cxn>
                    <a:cxn ang="0">
                      <a:pos x="14" y="75"/>
                    </a:cxn>
                    <a:cxn ang="0">
                      <a:pos x="22" y="111"/>
                    </a:cxn>
                    <a:cxn ang="0">
                      <a:pos x="31" y="148"/>
                    </a:cxn>
                    <a:cxn ang="0">
                      <a:pos x="42" y="183"/>
                    </a:cxn>
                    <a:cxn ang="0">
                      <a:pos x="53" y="219"/>
                    </a:cxn>
                    <a:cxn ang="0">
                      <a:pos x="78" y="289"/>
                    </a:cxn>
                    <a:cxn ang="0">
                      <a:pos x="108" y="356"/>
                    </a:cxn>
                    <a:cxn ang="0">
                      <a:pos x="141" y="422"/>
                    </a:cxn>
                    <a:cxn ang="0">
                      <a:pos x="177" y="484"/>
                    </a:cxn>
                    <a:cxn ang="0">
                      <a:pos x="217" y="545"/>
                    </a:cxn>
                    <a:cxn ang="0">
                      <a:pos x="261" y="603"/>
                    </a:cxn>
                    <a:cxn ang="0">
                      <a:pos x="309" y="660"/>
                    </a:cxn>
                    <a:cxn ang="0">
                      <a:pos x="358" y="713"/>
                    </a:cxn>
                    <a:cxn ang="0">
                      <a:pos x="411" y="763"/>
                    </a:cxn>
                    <a:cxn ang="0">
                      <a:pos x="466" y="810"/>
                    </a:cxn>
                    <a:cxn ang="0">
                      <a:pos x="525" y="854"/>
                    </a:cxn>
                    <a:cxn ang="0">
                      <a:pos x="585" y="894"/>
                    </a:cxn>
                    <a:cxn ang="0">
                      <a:pos x="647" y="933"/>
                    </a:cxn>
                    <a:cxn ang="0">
                      <a:pos x="647" y="933"/>
                    </a:cxn>
                    <a:cxn ang="0">
                      <a:pos x="651" y="925"/>
                    </a:cxn>
                    <a:cxn ang="0">
                      <a:pos x="651" y="925"/>
                    </a:cxn>
                    <a:cxn ang="0">
                      <a:pos x="613" y="903"/>
                    </a:cxn>
                    <a:cxn ang="0">
                      <a:pos x="574" y="880"/>
                    </a:cxn>
                    <a:cxn ang="0">
                      <a:pos x="538" y="854"/>
                    </a:cxn>
                    <a:cxn ang="0">
                      <a:pos x="501" y="828"/>
                    </a:cxn>
                    <a:cxn ang="0">
                      <a:pos x="466" y="801"/>
                    </a:cxn>
                    <a:cxn ang="0">
                      <a:pos x="432" y="772"/>
                    </a:cxn>
                    <a:cxn ang="0">
                      <a:pos x="399" y="742"/>
                    </a:cxn>
                    <a:cxn ang="0">
                      <a:pos x="366" y="711"/>
                    </a:cxn>
                    <a:cxn ang="0">
                      <a:pos x="366" y="711"/>
                    </a:cxn>
                  </a:cxnLst>
                  <a:rect l="0" t="0" r="r" b="b"/>
                  <a:pathLst>
                    <a:path w="651" h="933">
                      <a:moveTo>
                        <a:pt x="366" y="711"/>
                      </a:moveTo>
                      <a:lnTo>
                        <a:pt x="366" y="711"/>
                      </a:lnTo>
                      <a:lnTo>
                        <a:pt x="333" y="677"/>
                      </a:lnTo>
                      <a:lnTo>
                        <a:pt x="302" y="640"/>
                      </a:lnTo>
                      <a:lnTo>
                        <a:pt x="271" y="603"/>
                      </a:lnTo>
                      <a:lnTo>
                        <a:pt x="241" y="567"/>
                      </a:lnTo>
                      <a:lnTo>
                        <a:pt x="214" y="526"/>
                      </a:lnTo>
                      <a:lnTo>
                        <a:pt x="188" y="486"/>
                      </a:lnTo>
                      <a:lnTo>
                        <a:pt x="163" y="446"/>
                      </a:lnTo>
                      <a:lnTo>
                        <a:pt x="141" y="404"/>
                      </a:lnTo>
                      <a:lnTo>
                        <a:pt x="119" y="360"/>
                      </a:lnTo>
                      <a:lnTo>
                        <a:pt x="99" y="316"/>
                      </a:lnTo>
                      <a:lnTo>
                        <a:pt x="80" y="272"/>
                      </a:lnTo>
                      <a:lnTo>
                        <a:pt x="64" y="226"/>
                      </a:lnTo>
                      <a:lnTo>
                        <a:pt x="47" y="179"/>
                      </a:lnTo>
                      <a:lnTo>
                        <a:pt x="35" y="131"/>
                      </a:lnTo>
                      <a:lnTo>
                        <a:pt x="24" y="84"/>
                      </a:lnTo>
                      <a:lnTo>
                        <a:pt x="14" y="36"/>
                      </a:lnTo>
                      <a:lnTo>
                        <a:pt x="14" y="3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" y="36"/>
                      </a:lnTo>
                      <a:lnTo>
                        <a:pt x="14" y="75"/>
                      </a:lnTo>
                      <a:lnTo>
                        <a:pt x="22" y="111"/>
                      </a:lnTo>
                      <a:lnTo>
                        <a:pt x="31" y="148"/>
                      </a:lnTo>
                      <a:lnTo>
                        <a:pt x="42" y="183"/>
                      </a:lnTo>
                      <a:lnTo>
                        <a:pt x="53" y="219"/>
                      </a:lnTo>
                      <a:lnTo>
                        <a:pt x="78" y="289"/>
                      </a:lnTo>
                      <a:lnTo>
                        <a:pt x="108" y="356"/>
                      </a:lnTo>
                      <a:lnTo>
                        <a:pt x="141" y="422"/>
                      </a:lnTo>
                      <a:lnTo>
                        <a:pt x="177" y="484"/>
                      </a:lnTo>
                      <a:lnTo>
                        <a:pt x="217" y="545"/>
                      </a:lnTo>
                      <a:lnTo>
                        <a:pt x="261" y="603"/>
                      </a:lnTo>
                      <a:lnTo>
                        <a:pt x="309" y="660"/>
                      </a:lnTo>
                      <a:lnTo>
                        <a:pt x="358" y="713"/>
                      </a:lnTo>
                      <a:lnTo>
                        <a:pt x="411" y="763"/>
                      </a:lnTo>
                      <a:lnTo>
                        <a:pt x="466" y="810"/>
                      </a:lnTo>
                      <a:lnTo>
                        <a:pt x="525" y="854"/>
                      </a:lnTo>
                      <a:lnTo>
                        <a:pt x="585" y="894"/>
                      </a:lnTo>
                      <a:lnTo>
                        <a:pt x="647" y="933"/>
                      </a:lnTo>
                      <a:lnTo>
                        <a:pt x="647" y="933"/>
                      </a:lnTo>
                      <a:lnTo>
                        <a:pt x="651" y="925"/>
                      </a:lnTo>
                      <a:lnTo>
                        <a:pt x="651" y="925"/>
                      </a:lnTo>
                      <a:lnTo>
                        <a:pt x="613" y="903"/>
                      </a:lnTo>
                      <a:lnTo>
                        <a:pt x="574" y="880"/>
                      </a:lnTo>
                      <a:lnTo>
                        <a:pt x="538" y="854"/>
                      </a:lnTo>
                      <a:lnTo>
                        <a:pt x="501" y="828"/>
                      </a:lnTo>
                      <a:lnTo>
                        <a:pt x="466" y="801"/>
                      </a:lnTo>
                      <a:lnTo>
                        <a:pt x="432" y="772"/>
                      </a:lnTo>
                      <a:lnTo>
                        <a:pt x="399" y="742"/>
                      </a:lnTo>
                      <a:lnTo>
                        <a:pt x="366" y="711"/>
                      </a:lnTo>
                      <a:lnTo>
                        <a:pt x="366" y="7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9" name="Freeform 379"/>
                <p:cNvSpPr>
                  <a:spLocks/>
                </p:cNvSpPr>
                <p:nvPr/>
              </p:nvSpPr>
              <p:spPr bwMode="auto">
                <a:xfrm>
                  <a:off x="2987" y="2503"/>
                  <a:ext cx="483" cy="156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54" y="35"/>
                    </a:cxn>
                    <a:cxn ang="0">
                      <a:pos x="111" y="62"/>
                    </a:cxn>
                    <a:cxn ang="0">
                      <a:pos x="170" y="84"/>
                    </a:cxn>
                    <a:cxn ang="0">
                      <a:pos x="230" y="104"/>
                    </a:cxn>
                    <a:cxn ang="0">
                      <a:pos x="292" y="123"/>
                    </a:cxn>
                    <a:cxn ang="0">
                      <a:pos x="354" y="135"/>
                    </a:cxn>
                    <a:cxn ang="0">
                      <a:pos x="419" y="146"/>
                    </a:cxn>
                    <a:cxn ang="0">
                      <a:pos x="483" y="156"/>
                    </a:cxn>
                    <a:cxn ang="0">
                      <a:pos x="483" y="156"/>
                    </a:cxn>
                    <a:cxn ang="0">
                      <a:pos x="483" y="148"/>
                    </a:cxn>
                    <a:cxn ang="0">
                      <a:pos x="483" y="148"/>
                    </a:cxn>
                    <a:cxn ang="0">
                      <a:pos x="419" y="139"/>
                    </a:cxn>
                    <a:cxn ang="0">
                      <a:pos x="354" y="128"/>
                    </a:cxn>
                    <a:cxn ang="0">
                      <a:pos x="292" y="115"/>
                    </a:cxn>
                    <a:cxn ang="0">
                      <a:pos x="232" y="97"/>
                    </a:cxn>
                    <a:cxn ang="0">
                      <a:pos x="172" y="77"/>
                    </a:cxn>
                    <a:cxn ang="0">
                      <a:pos x="115" y="55"/>
                    </a:cxn>
                    <a:cxn ang="0">
                      <a:pos x="58" y="29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483" h="15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54" y="35"/>
                      </a:lnTo>
                      <a:lnTo>
                        <a:pt x="111" y="62"/>
                      </a:lnTo>
                      <a:lnTo>
                        <a:pt x="170" y="84"/>
                      </a:lnTo>
                      <a:lnTo>
                        <a:pt x="230" y="104"/>
                      </a:lnTo>
                      <a:lnTo>
                        <a:pt x="292" y="123"/>
                      </a:lnTo>
                      <a:lnTo>
                        <a:pt x="354" y="135"/>
                      </a:lnTo>
                      <a:lnTo>
                        <a:pt x="419" y="146"/>
                      </a:lnTo>
                      <a:lnTo>
                        <a:pt x="483" y="156"/>
                      </a:lnTo>
                      <a:lnTo>
                        <a:pt x="483" y="156"/>
                      </a:lnTo>
                      <a:lnTo>
                        <a:pt x="483" y="148"/>
                      </a:lnTo>
                      <a:lnTo>
                        <a:pt x="483" y="148"/>
                      </a:lnTo>
                      <a:lnTo>
                        <a:pt x="419" y="139"/>
                      </a:lnTo>
                      <a:lnTo>
                        <a:pt x="354" y="128"/>
                      </a:lnTo>
                      <a:lnTo>
                        <a:pt x="292" y="115"/>
                      </a:lnTo>
                      <a:lnTo>
                        <a:pt x="232" y="97"/>
                      </a:lnTo>
                      <a:lnTo>
                        <a:pt x="172" y="77"/>
                      </a:lnTo>
                      <a:lnTo>
                        <a:pt x="115" y="55"/>
                      </a:lnTo>
                      <a:lnTo>
                        <a:pt x="58" y="29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0" name="Freeform 380"/>
                <p:cNvSpPr>
                  <a:spLocks/>
                </p:cNvSpPr>
                <p:nvPr/>
              </p:nvSpPr>
              <p:spPr bwMode="auto">
                <a:xfrm>
                  <a:off x="2317" y="108"/>
                  <a:ext cx="2556" cy="2280"/>
                </a:xfrm>
                <a:custGeom>
                  <a:avLst/>
                  <a:gdLst/>
                  <a:ahLst/>
                  <a:cxnLst>
                    <a:cxn ang="0">
                      <a:pos x="423" y="337"/>
                    </a:cxn>
                    <a:cxn ang="0">
                      <a:pos x="567" y="223"/>
                    </a:cxn>
                    <a:cxn ang="0">
                      <a:pos x="726" y="132"/>
                    </a:cxn>
                    <a:cxn ang="0">
                      <a:pos x="900" y="64"/>
                    </a:cxn>
                    <a:cxn ang="0">
                      <a:pos x="1085" y="22"/>
                    </a:cxn>
                    <a:cxn ang="0">
                      <a:pos x="1279" y="7"/>
                    </a:cxn>
                    <a:cxn ang="0">
                      <a:pos x="1409" y="13"/>
                    </a:cxn>
                    <a:cxn ang="0">
                      <a:pos x="1595" y="48"/>
                    </a:cxn>
                    <a:cxn ang="0">
                      <a:pos x="1773" y="106"/>
                    </a:cxn>
                    <a:cxn ang="0">
                      <a:pos x="1937" y="190"/>
                    </a:cxn>
                    <a:cxn ang="0">
                      <a:pos x="2086" y="296"/>
                    </a:cxn>
                    <a:cxn ang="0">
                      <a:pos x="2177" y="379"/>
                    </a:cxn>
                    <a:cxn ang="0">
                      <a:pos x="2296" y="518"/>
                    </a:cxn>
                    <a:cxn ang="0">
                      <a:pos x="2395" y="671"/>
                    </a:cxn>
                    <a:cxn ang="0">
                      <a:pos x="2472" y="842"/>
                    </a:cxn>
                    <a:cxn ang="0">
                      <a:pos x="2523" y="1021"/>
                    </a:cxn>
                    <a:cxn ang="0">
                      <a:pos x="2547" y="1213"/>
                    </a:cxn>
                    <a:cxn ang="0">
                      <a:pos x="2547" y="1343"/>
                    </a:cxn>
                    <a:cxn ang="0">
                      <a:pos x="2523" y="1533"/>
                    </a:cxn>
                    <a:cxn ang="0">
                      <a:pos x="2472" y="1714"/>
                    </a:cxn>
                    <a:cxn ang="0">
                      <a:pos x="2395" y="1885"/>
                    </a:cxn>
                    <a:cxn ang="0">
                      <a:pos x="2296" y="2038"/>
                    </a:cxn>
                    <a:cxn ang="0">
                      <a:pos x="2177" y="2177"/>
                    </a:cxn>
                    <a:cxn ang="0">
                      <a:pos x="2122" y="2229"/>
                    </a:cxn>
                    <a:cxn ang="0">
                      <a:pos x="2064" y="2276"/>
                    </a:cxn>
                    <a:cxn ang="0">
                      <a:pos x="2126" y="2234"/>
                    </a:cxn>
                    <a:cxn ang="0">
                      <a:pos x="2272" y="2080"/>
                    </a:cxn>
                    <a:cxn ang="0">
                      <a:pos x="2391" y="1906"/>
                    </a:cxn>
                    <a:cxn ang="0">
                      <a:pos x="2481" y="1711"/>
                    </a:cxn>
                    <a:cxn ang="0">
                      <a:pos x="2537" y="1500"/>
                    </a:cxn>
                    <a:cxn ang="0">
                      <a:pos x="2556" y="1316"/>
                    </a:cxn>
                    <a:cxn ang="0">
                      <a:pos x="2554" y="1213"/>
                    </a:cxn>
                    <a:cxn ang="0">
                      <a:pos x="2530" y="1021"/>
                    </a:cxn>
                    <a:cxn ang="0">
                      <a:pos x="2479" y="838"/>
                    </a:cxn>
                    <a:cxn ang="0">
                      <a:pos x="2402" y="668"/>
                    </a:cxn>
                    <a:cxn ang="0">
                      <a:pos x="2301" y="512"/>
                    </a:cxn>
                    <a:cxn ang="0">
                      <a:pos x="2183" y="373"/>
                    </a:cxn>
                    <a:cxn ang="0">
                      <a:pos x="2043" y="254"/>
                    </a:cxn>
                    <a:cxn ang="0">
                      <a:pos x="1888" y="154"/>
                    </a:cxn>
                    <a:cxn ang="0">
                      <a:pos x="1718" y="77"/>
                    </a:cxn>
                    <a:cxn ang="0">
                      <a:pos x="1535" y="26"/>
                    </a:cxn>
                    <a:cxn ang="0">
                      <a:pos x="1345" y="2"/>
                    </a:cxn>
                    <a:cxn ang="0">
                      <a:pos x="1213" y="2"/>
                    </a:cxn>
                    <a:cxn ang="0">
                      <a:pos x="1021" y="26"/>
                    </a:cxn>
                    <a:cxn ang="0">
                      <a:pos x="838" y="77"/>
                    </a:cxn>
                    <a:cxn ang="0">
                      <a:pos x="670" y="154"/>
                    </a:cxn>
                    <a:cxn ang="0">
                      <a:pos x="514" y="254"/>
                    </a:cxn>
                    <a:cxn ang="0">
                      <a:pos x="375" y="373"/>
                    </a:cxn>
                    <a:cxn ang="0">
                      <a:pos x="254" y="512"/>
                    </a:cxn>
                    <a:cxn ang="0">
                      <a:pos x="154" y="668"/>
                    </a:cxn>
                    <a:cxn ang="0">
                      <a:pos x="77" y="838"/>
                    </a:cxn>
                    <a:cxn ang="0">
                      <a:pos x="26" y="1021"/>
                    </a:cxn>
                    <a:cxn ang="0">
                      <a:pos x="2" y="1213"/>
                    </a:cxn>
                    <a:cxn ang="0">
                      <a:pos x="0" y="1301"/>
                    </a:cxn>
                    <a:cxn ang="0">
                      <a:pos x="7" y="1253"/>
                    </a:cxn>
                    <a:cxn ang="0">
                      <a:pos x="16" y="1127"/>
                    </a:cxn>
                    <a:cxn ang="0">
                      <a:pos x="51" y="944"/>
                    </a:cxn>
                    <a:cxn ang="0">
                      <a:pos x="112" y="772"/>
                    </a:cxn>
                    <a:cxn ang="0">
                      <a:pos x="196" y="613"/>
                    </a:cxn>
                    <a:cxn ang="0">
                      <a:pos x="300" y="467"/>
                    </a:cxn>
                    <a:cxn ang="0">
                      <a:pos x="379" y="379"/>
                    </a:cxn>
                  </a:cxnLst>
                  <a:rect l="0" t="0" r="r" b="b"/>
                  <a:pathLst>
                    <a:path w="2556" h="2280">
                      <a:moveTo>
                        <a:pt x="379" y="379"/>
                      </a:moveTo>
                      <a:lnTo>
                        <a:pt x="379" y="379"/>
                      </a:lnTo>
                      <a:lnTo>
                        <a:pt x="423" y="337"/>
                      </a:lnTo>
                      <a:lnTo>
                        <a:pt x="470" y="296"/>
                      </a:lnTo>
                      <a:lnTo>
                        <a:pt x="518" y="260"/>
                      </a:lnTo>
                      <a:lnTo>
                        <a:pt x="567" y="223"/>
                      </a:lnTo>
                      <a:lnTo>
                        <a:pt x="618" y="190"/>
                      </a:lnTo>
                      <a:lnTo>
                        <a:pt x="671" y="161"/>
                      </a:lnTo>
                      <a:lnTo>
                        <a:pt x="726" y="132"/>
                      </a:lnTo>
                      <a:lnTo>
                        <a:pt x="783" y="106"/>
                      </a:lnTo>
                      <a:lnTo>
                        <a:pt x="842" y="84"/>
                      </a:lnTo>
                      <a:lnTo>
                        <a:pt x="900" y="64"/>
                      </a:lnTo>
                      <a:lnTo>
                        <a:pt x="960" y="48"/>
                      </a:lnTo>
                      <a:lnTo>
                        <a:pt x="1023" y="33"/>
                      </a:lnTo>
                      <a:lnTo>
                        <a:pt x="1085" y="22"/>
                      </a:lnTo>
                      <a:lnTo>
                        <a:pt x="1149" y="13"/>
                      </a:lnTo>
                      <a:lnTo>
                        <a:pt x="1213" y="9"/>
                      </a:lnTo>
                      <a:lnTo>
                        <a:pt x="1279" y="7"/>
                      </a:lnTo>
                      <a:lnTo>
                        <a:pt x="1279" y="7"/>
                      </a:lnTo>
                      <a:lnTo>
                        <a:pt x="1343" y="9"/>
                      </a:lnTo>
                      <a:lnTo>
                        <a:pt x="1409" y="13"/>
                      </a:lnTo>
                      <a:lnTo>
                        <a:pt x="1471" y="22"/>
                      </a:lnTo>
                      <a:lnTo>
                        <a:pt x="1535" y="33"/>
                      </a:lnTo>
                      <a:lnTo>
                        <a:pt x="1595" y="48"/>
                      </a:lnTo>
                      <a:lnTo>
                        <a:pt x="1656" y="64"/>
                      </a:lnTo>
                      <a:lnTo>
                        <a:pt x="1714" y="84"/>
                      </a:lnTo>
                      <a:lnTo>
                        <a:pt x="1773" y="106"/>
                      </a:lnTo>
                      <a:lnTo>
                        <a:pt x="1829" y="132"/>
                      </a:lnTo>
                      <a:lnTo>
                        <a:pt x="1884" y="161"/>
                      </a:lnTo>
                      <a:lnTo>
                        <a:pt x="1937" y="190"/>
                      </a:lnTo>
                      <a:lnTo>
                        <a:pt x="1989" y="223"/>
                      </a:lnTo>
                      <a:lnTo>
                        <a:pt x="2038" y="260"/>
                      </a:lnTo>
                      <a:lnTo>
                        <a:pt x="2086" y="296"/>
                      </a:lnTo>
                      <a:lnTo>
                        <a:pt x="2133" y="337"/>
                      </a:lnTo>
                      <a:lnTo>
                        <a:pt x="2177" y="379"/>
                      </a:lnTo>
                      <a:lnTo>
                        <a:pt x="2177" y="379"/>
                      </a:lnTo>
                      <a:lnTo>
                        <a:pt x="2219" y="423"/>
                      </a:lnTo>
                      <a:lnTo>
                        <a:pt x="2259" y="470"/>
                      </a:lnTo>
                      <a:lnTo>
                        <a:pt x="2296" y="518"/>
                      </a:lnTo>
                      <a:lnTo>
                        <a:pt x="2333" y="567"/>
                      </a:lnTo>
                      <a:lnTo>
                        <a:pt x="2365" y="618"/>
                      </a:lnTo>
                      <a:lnTo>
                        <a:pt x="2395" y="671"/>
                      </a:lnTo>
                      <a:lnTo>
                        <a:pt x="2424" y="726"/>
                      </a:lnTo>
                      <a:lnTo>
                        <a:pt x="2450" y="783"/>
                      </a:lnTo>
                      <a:lnTo>
                        <a:pt x="2472" y="842"/>
                      </a:lnTo>
                      <a:lnTo>
                        <a:pt x="2492" y="900"/>
                      </a:lnTo>
                      <a:lnTo>
                        <a:pt x="2508" y="961"/>
                      </a:lnTo>
                      <a:lnTo>
                        <a:pt x="2523" y="1021"/>
                      </a:lnTo>
                      <a:lnTo>
                        <a:pt x="2534" y="1085"/>
                      </a:lnTo>
                      <a:lnTo>
                        <a:pt x="2543" y="1147"/>
                      </a:lnTo>
                      <a:lnTo>
                        <a:pt x="2547" y="1213"/>
                      </a:lnTo>
                      <a:lnTo>
                        <a:pt x="2548" y="1277"/>
                      </a:lnTo>
                      <a:lnTo>
                        <a:pt x="2548" y="1277"/>
                      </a:lnTo>
                      <a:lnTo>
                        <a:pt x="2547" y="1343"/>
                      </a:lnTo>
                      <a:lnTo>
                        <a:pt x="2543" y="1409"/>
                      </a:lnTo>
                      <a:lnTo>
                        <a:pt x="2534" y="1471"/>
                      </a:lnTo>
                      <a:lnTo>
                        <a:pt x="2523" y="1533"/>
                      </a:lnTo>
                      <a:lnTo>
                        <a:pt x="2508" y="1595"/>
                      </a:lnTo>
                      <a:lnTo>
                        <a:pt x="2492" y="1656"/>
                      </a:lnTo>
                      <a:lnTo>
                        <a:pt x="2472" y="1714"/>
                      </a:lnTo>
                      <a:lnTo>
                        <a:pt x="2450" y="1773"/>
                      </a:lnTo>
                      <a:lnTo>
                        <a:pt x="2424" y="1830"/>
                      </a:lnTo>
                      <a:lnTo>
                        <a:pt x="2395" y="1885"/>
                      </a:lnTo>
                      <a:lnTo>
                        <a:pt x="2365" y="1938"/>
                      </a:lnTo>
                      <a:lnTo>
                        <a:pt x="2333" y="1989"/>
                      </a:lnTo>
                      <a:lnTo>
                        <a:pt x="2296" y="2038"/>
                      </a:lnTo>
                      <a:lnTo>
                        <a:pt x="2259" y="2086"/>
                      </a:lnTo>
                      <a:lnTo>
                        <a:pt x="2219" y="2133"/>
                      </a:lnTo>
                      <a:lnTo>
                        <a:pt x="2177" y="2177"/>
                      </a:lnTo>
                      <a:lnTo>
                        <a:pt x="2177" y="2177"/>
                      </a:lnTo>
                      <a:lnTo>
                        <a:pt x="2150" y="2203"/>
                      </a:lnTo>
                      <a:lnTo>
                        <a:pt x="2122" y="2229"/>
                      </a:lnTo>
                      <a:lnTo>
                        <a:pt x="2093" y="2252"/>
                      </a:lnTo>
                      <a:lnTo>
                        <a:pt x="2064" y="2276"/>
                      </a:lnTo>
                      <a:lnTo>
                        <a:pt x="2064" y="2276"/>
                      </a:lnTo>
                      <a:lnTo>
                        <a:pt x="2073" y="2280"/>
                      </a:lnTo>
                      <a:lnTo>
                        <a:pt x="2073" y="2280"/>
                      </a:lnTo>
                      <a:lnTo>
                        <a:pt x="2126" y="2234"/>
                      </a:lnTo>
                      <a:lnTo>
                        <a:pt x="2179" y="2185"/>
                      </a:lnTo>
                      <a:lnTo>
                        <a:pt x="2226" y="2135"/>
                      </a:lnTo>
                      <a:lnTo>
                        <a:pt x="2272" y="2080"/>
                      </a:lnTo>
                      <a:lnTo>
                        <a:pt x="2316" y="2025"/>
                      </a:lnTo>
                      <a:lnTo>
                        <a:pt x="2354" y="1967"/>
                      </a:lnTo>
                      <a:lnTo>
                        <a:pt x="2391" y="1906"/>
                      </a:lnTo>
                      <a:lnTo>
                        <a:pt x="2424" y="1842"/>
                      </a:lnTo>
                      <a:lnTo>
                        <a:pt x="2455" y="1778"/>
                      </a:lnTo>
                      <a:lnTo>
                        <a:pt x="2481" y="1711"/>
                      </a:lnTo>
                      <a:lnTo>
                        <a:pt x="2503" y="1643"/>
                      </a:lnTo>
                      <a:lnTo>
                        <a:pt x="2523" y="1573"/>
                      </a:lnTo>
                      <a:lnTo>
                        <a:pt x="2537" y="1500"/>
                      </a:lnTo>
                      <a:lnTo>
                        <a:pt x="2547" y="1427"/>
                      </a:lnTo>
                      <a:lnTo>
                        <a:pt x="2554" y="1354"/>
                      </a:lnTo>
                      <a:lnTo>
                        <a:pt x="2556" y="1316"/>
                      </a:lnTo>
                      <a:lnTo>
                        <a:pt x="2556" y="1277"/>
                      </a:lnTo>
                      <a:lnTo>
                        <a:pt x="2556" y="1277"/>
                      </a:lnTo>
                      <a:lnTo>
                        <a:pt x="2554" y="1213"/>
                      </a:lnTo>
                      <a:lnTo>
                        <a:pt x="2550" y="1147"/>
                      </a:lnTo>
                      <a:lnTo>
                        <a:pt x="2541" y="1083"/>
                      </a:lnTo>
                      <a:lnTo>
                        <a:pt x="2530" y="1021"/>
                      </a:lnTo>
                      <a:lnTo>
                        <a:pt x="2515" y="959"/>
                      </a:lnTo>
                      <a:lnTo>
                        <a:pt x="2499" y="898"/>
                      </a:lnTo>
                      <a:lnTo>
                        <a:pt x="2479" y="838"/>
                      </a:lnTo>
                      <a:lnTo>
                        <a:pt x="2455" y="781"/>
                      </a:lnTo>
                      <a:lnTo>
                        <a:pt x="2429" y="725"/>
                      </a:lnTo>
                      <a:lnTo>
                        <a:pt x="2402" y="668"/>
                      </a:lnTo>
                      <a:lnTo>
                        <a:pt x="2371" y="615"/>
                      </a:lnTo>
                      <a:lnTo>
                        <a:pt x="2338" y="563"/>
                      </a:lnTo>
                      <a:lnTo>
                        <a:pt x="2301" y="512"/>
                      </a:lnTo>
                      <a:lnTo>
                        <a:pt x="2265" y="465"/>
                      </a:lnTo>
                      <a:lnTo>
                        <a:pt x="2225" y="419"/>
                      </a:lnTo>
                      <a:lnTo>
                        <a:pt x="2183" y="373"/>
                      </a:lnTo>
                      <a:lnTo>
                        <a:pt x="2137" y="331"/>
                      </a:lnTo>
                      <a:lnTo>
                        <a:pt x="2091" y="291"/>
                      </a:lnTo>
                      <a:lnTo>
                        <a:pt x="2043" y="254"/>
                      </a:lnTo>
                      <a:lnTo>
                        <a:pt x="1992" y="218"/>
                      </a:lnTo>
                      <a:lnTo>
                        <a:pt x="1941" y="185"/>
                      </a:lnTo>
                      <a:lnTo>
                        <a:pt x="1888" y="154"/>
                      </a:lnTo>
                      <a:lnTo>
                        <a:pt x="1831" y="126"/>
                      </a:lnTo>
                      <a:lnTo>
                        <a:pt x="1776" y="101"/>
                      </a:lnTo>
                      <a:lnTo>
                        <a:pt x="1718" y="77"/>
                      </a:lnTo>
                      <a:lnTo>
                        <a:pt x="1657" y="57"/>
                      </a:lnTo>
                      <a:lnTo>
                        <a:pt x="1597" y="40"/>
                      </a:lnTo>
                      <a:lnTo>
                        <a:pt x="1535" y="26"/>
                      </a:lnTo>
                      <a:lnTo>
                        <a:pt x="1473" y="15"/>
                      </a:lnTo>
                      <a:lnTo>
                        <a:pt x="1409" y="5"/>
                      </a:lnTo>
                      <a:lnTo>
                        <a:pt x="1345" y="2"/>
                      </a:lnTo>
                      <a:lnTo>
                        <a:pt x="1279" y="0"/>
                      </a:lnTo>
                      <a:lnTo>
                        <a:pt x="1279" y="0"/>
                      </a:lnTo>
                      <a:lnTo>
                        <a:pt x="1213" y="2"/>
                      </a:lnTo>
                      <a:lnTo>
                        <a:pt x="1147" y="5"/>
                      </a:lnTo>
                      <a:lnTo>
                        <a:pt x="1083" y="15"/>
                      </a:lnTo>
                      <a:lnTo>
                        <a:pt x="1021" y="26"/>
                      </a:lnTo>
                      <a:lnTo>
                        <a:pt x="959" y="40"/>
                      </a:lnTo>
                      <a:lnTo>
                        <a:pt x="898" y="57"/>
                      </a:lnTo>
                      <a:lnTo>
                        <a:pt x="838" y="77"/>
                      </a:lnTo>
                      <a:lnTo>
                        <a:pt x="781" y="101"/>
                      </a:lnTo>
                      <a:lnTo>
                        <a:pt x="724" y="126"/>
                      </a:lnTo>
                      <a:lnTo>
                        <a:pt x="670" y="154"/>
                      </a:lnTo>
                      <a:lnTo>
                        <a:pt x="615" y="185"/>
                      </a:lnTo>
                      <a:lnTo>
                        <a:pt x="563" y="218"/>
                      </a:lnTo>
                      <a:lnTo>
                        <a:pt x="514" y="254"/>
                      </a:lnTo>
                      <a:lnTo>
                        <a:pt x="465" y="291"/>
                      </a:lnTo>
                      <a:lnTo>
                        <a:pt x="419" y="331"/>
                      </a:lnTo>
                      <a:lnTo>
                        <a:pt x="375" y="373"/>
                      </a:lnTo>
                      <a:lnTo>
                        <a:pt x="331" y="419"/>
                      </a:lnTo>
                      <a:lnTo>
                        <a:pt x="291" y="465"/>
                      </a:lnTo>
                      <a:lnTo>
                        <a:pt x="254" y="512"/>
                      </a:lnTo>
                      <a:lnTo>
                        <a:pt x="218" y="563"/>
                      </a:lnTo>
                      <a:lnTo>
                        <a:pt x="185" y="615"/>
                      </a:lnTo>
                      <a:lnTo>
                        <a:pt x="154" y="668"/>
                      </a:lnTo>
                      <a:lnTo>
                        <a:pt x="126" y="725"/>
                      </a:lnTo>
                      <a:lnTo>
                        <a:pt x="101" y="781"/>
                      </a:lnTo>
                      <a:lnTo>
                        <a:pt x="77" y="838"/>
                      </a:lnTo>
                      <a:lnTo>
                        <a:pt x="57" y="898"/>
                      </a:lnTo>
                      <a:lnTo>
                        <a:pt x="40" y="959"/>
                      </a:lnTo>
                      <a:lnTo>
                        <a:pt x="26" y="1021"/>
                      </a:lnTo>
                      <a:lnTo>
                        <a:pt x="15" y="1083"/>
                      </a:lnTo>
                      <a:lnTo>
                        <a:pt x="7" y="1147"/>
                      </a:lnTo>
                      <a:lnTo>
                        <a:pt x="2" y="1213"/>
                      </a:lnTo>
                      <a:lnTo>
                        <a:pt x="0" y="1277"/>
                      </a:lnTo>
                      <a:lnTo>
                        <a:pt x="0" y="1277"/>
                      </a:lnTo>
                      <a:lnTo>
                        <a:pt x="0" y="1301"/>
                      </a:lnTo>
                      <a:lnTo>
                        <a:pt x="0" y="1301"/>
                      </a:lnTo>
                      <a:lnTo>
                        <a:pt x="4" y="1277"/>
                      </a:lnTo>
                      <a:lnTo>
                        <a:pt x="7" y="1253"/>
                      </a:lnTo>
                      <a:lnTo>
                        <a:pt x="7" y="1253"/>
                      </a:lnTo>
                      <a:lnTo>
                        <a:pt x="11" y="1189"/>
                      </a:lnTo>
                      <a:lnTo>
                        <a:pt x="16" y="1127"/>
                      </a:lnTo>
                      <a:lnTo>
                        <a:pt x="26" y="1065"/>
                      </a:lnTo>
                      <a:lnTo>
                        <a:pt x="37" y="1004"/>
                      </a:lnTo>
                      <a:lnTo>
                        <a:pt x="51" y="944"/>
                      </a:lnTo>
                      <a:lnTo>
                        <a:pt x="70" y="886"/>
                      </a:lnTo>
                      <a:lnTo>
                        <a:pt x="90" y="829"/>
                      </a:lnTo>
                      <a:lnTo>
                        <a:pt x="112" y="772"/>
                      </a:lnTo>
                      <a:lnTo>
                        <a:pt x="137" y="717"/>
                      </a:lnTo>
                      <a:lnTo>
                        <a:pt x="165" y="664"/>
                      </a:lnTo>
                      <a:lnTo>
                        <a:pt x="196" y="613"/>
                      </a:lnTo>
                      <a:lnTo>
                        <a:pt x="227" y="562"/>
                      </a:lnTo>
                      <a:lnTo>
                        <a:pt x="262" y="514"/>
                      </a:lnTo>
                      <a:lnTo>
                        <a:pt x="300" y="467"/>
                      </a:lnTo>
                      <a:lnTo>
                        <a:pt x="338" y="423"/>
                      </a:lnTo>
                      <a:lnTo>
                        <a:pt x="379" y="379"/>
                      </a:lnTo>
                      <a:lnTo>
                        <a:pt x="379" y="3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1" name="Freeform 381"/>
                <p:cNvSpPr>
                  <a:spLocks/>
                </p:cNvSpPr>
                <p:nvPr/>
              </p:nvSpPr>
              <p:spPr bwMode="auto">
                <a:xfrm>
                  <a:off x="3620" y="1811"/>
                  <a:ext cx="197" cy="57"/>
                </a:xfrm>
                <a:custGeom>
                  <a:avLst/>
                  <a:gdLst/>
                  <a:ahLst/>
                  <a:cxnLst>
                    <a:cxn ang="0">
                      <a:pos x="9" y="50"/>
                    </a:cxn>
                    <a:cxn ang="0">
                      <a:pos x="9" y="50"/>
                    </a:cxn>
                    <a:cxn ang="0">
                      <a:pos x="0" y="57"/>
                    </a:cxn>
                    <a:cxn ang="0">
                      <a:pos x="0" y="57"/>
                    </a:cxn>
                    <a:cxn ang="0">
                      <a:pos x="25" y="55"/>
                    </a:cxn>
                    <a:cxn ang="0">
                      <a:pos x="53" y="52"/>
                    </a:cxn>
                    <a:cxn ang="0">
                      <a:pos x="78" y="46"/>
                    </a:cxn>
                    <a:cxn ang="0">
                      <a:pos x="102" y="41"/>
                    </a:cxn>
                    <a:cxn ang="0">
                      <a:pos x="128" y="33"/>
                    </a:cxn>
                    <a:cxn ang="0">
                      <a:pos x="151" y="24"/>
                    </a:cxn>
                    <a:cxn ang="0">
                      <a:pos x="173" y="15"/>
                    </a:cxn>
                    <a:cxn ang="0">
                      <a:pos x="197" y="4"/>
                    </a:cxn>
                    <a:cxn ang="0">
                      <a:pos x="197" y="4"/>
                    </a:cxn>
                    <a:cxn ang="0">
                      <a:pos x="186" y="0"/>
                    </a:cxn>
                    <a:cxn ang="0">
                      <a:pos x="186" y="0"/>
                    </a:cxn>
                    <a:cxn ang="0">
                      <a:pos x="166" y="10"/>
                    </a:cxn>
                    <a:cxn ang="0">
                      <a:pos x="144" y="19"/>
                    </a:cxn>
                    <a:cxn ang="0">
                      <a:pos x="124" y="26"/>
                    </a:cxn>
                    <a:cxn ang="0">
                      <a:pos x="100" y="33"/>
                    </a:cxn>
                    <a:cxn ang="0">
                      <a:pos x="78" y="39"/>
                    </a:cxn>
                    <a:cxn ang="0">
                      <a:pos x="54" y="44"/>
                    </a:cxn>
                    <a:cxn ang="0">
                      <a:pos x="32" y="46"/>
                    </a:cxn>
                    <a:cxn ang="0">
                      <a:pos x="9" y="50"/>
                    </a:cxn>
                    <a:cxn ang="0">
                      <a:pos x="9" y="50"/>
                    </a:cxn>
                  </a:cxnLst>
                  <a:rect l="0" t="0" r="r" b="b"/>
                  <a:pathLst>
                    <a:path w="197" h="57">
                      <a:moveTo>
                        <a:pt x="9" y="50"/>
                      </a:moveTo>
                      <a:lnTo>
                        <a:pt x="9" y="50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25" y="55"/>
                      </a:lnTo>
                      <a:lnTo>
                        <a:pt x="53" y="52"/>
                      </a:lnTo>
                      <a:lnTo>
                        <a:pt x="78" y="46"/>
                      </a:lnTo>
                      <a:lnTo>
                        <a:pt x="102" y="41"/>
                      </a:lnTo>
                      <a:lnTo>
                        <a:pt x="128" y="33"/>
                      </a:lnTo>
                      <a:lnTo>
                        <a:pt x="151" y="24"/>
                      </a:lnTo>
                      <a:lnTo>
                        <a:pt x="173" y="15"/>
                      </a:lnTo>
                      <a:lnTo>
                        <a:pt x="197" y="4"/>
                      </a:lnTo>
                      <a:lnTo>
                        <a:pt x="197" y="4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66" y="10"/>
                      </a:lnTo>
                      <a:lnTo>
                        <a:pt x="144" y="19"/>
                      </a:lnTo>
                      <a:lnTo>
                        <a:pt x="124" y="26"/>
                      </a:lnTo>
                      <a:lnTo>
                        <a:pt x="100" y="33"/>
                      </a:lnTo>
                      <a:lnTo>
                        <a:pt x="78" y="39"/>
                      </a:lnTo>
                      <a:lnTo>
                        <a:pt x="54" y="44"/>
                      </a:lnTo>
                      <a:lnTo>
                        <a:pt x="32" y="46"/>
                      </a:lnTo>
                      <a:lnTo>
                        <a:pt x="9" y="50"/>
                      </a:lnTo>
                      <a:lnTo>
                        <a:pt x="9" y="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2" name="Freeform 382"/>
                <p:cNvSpPr>
                  <a:spLocks/>
                </p:cNvSpPr>
                <p:nvPr/>
              </p:nvSpPr>
              <p:spPr bwMode="auto">
                <a:xfrm>
                  <a:off x="3896" y="2375"/>
                  <a:ext cx="366" cy="165"/>
                </a:xfrm>
                <a:custGeom>
                  <a:avLst/>
                  <a:gdLst/>
                  <a:ahLst/>
                  <a:cxnLst>
                    <a:cxn ang="0">
                      <a:pos x="66" y="144"/>
                    </a:cxn>
                    <a:cxn ang="0">
                      <a:pos x="66" y="144"/>
                    </a:cxn>
                    <a:cxn ang="0">
                      <a:pos x="82" y="139"/>
                    </a:cxn>
                    <a:cxn ang="0">
                      <a:pos x="82" y="139"/>
                    </a:cxn>
                    <a:cxn ang="0">
                      <a:pos x="91" y="106"/>
                    </a:cxn>
                    <a:cxn ang="0">
                      <a:pos x="91" y="106"/>
                    </a:cxn>
                    <a:cxn ang="0">
                      <a:pos x="117" y="90"/>
                    </a:cxn>
                    <a:cxn ang="0">
                      <a:pos x="146" y="73"/>
                    </a:cxn>
                    <a:cxn ang="0">
                      <a:pos x="175" y="58"/>
                    </a:cxn>
                    <a:cxn ang="0">
                      <a:pos x="208" y="46"/>
                    </a:cxn>
                    <a:cxn ang="0">
                      <a:pos x="241" y="35"/>
                    </a:cxn>
                    <a:cxn ang="0">
                      <a:pos x="276" y="26"/>
                    </a:cxn>
                    <a:cxn ang="0">
                      <a:pos x="311" y="16"/>
                    </a:cxn>
                    <a:cxn ang="0">
                      <a:pos x="346" y="13"/>
                    </a:cxn>
                    <a:cxn ang="0">
                      <a:pos x="346" y="13"/>
                    </a:cxn>
                    <a:cxn ang="0">
                      <a:pos x="366" y="0"/>
                    </a:cxn>
                    <a:cxn ang="0">
                      <a:pos x="366" y="0"/>
                    </a:cxn>
                    <a:cxn ang="0">
                      <a:pos x="329" y="2"/>
                    </a:cxn>
                    <a:cxn ang="0">
                      <a:pos x="293" y="7"/>
                    </a:cxn>
                    <a:cxn ang="0">
                      <a:pos x="256" y="16"/>
                    </a:cxn>
                    <a:cxn ang="0">
                      <a:pos x="221" y="26"/>
                    </a:cxn>
                    <a:cxn ang="0">
                      <a:pos x="188" y="35"/>
                    </a:cxn>
                    <a:cxn ang="0">
                      <a:pos x="155" y="46"/>
                    </a:cxn>
                    <a:cxn ang="0">
                      <a:pos x="126" y="58"/>
                    </a:cxn>
                    <a:cxn ang="0">
                      <a:pos x="99" y="71"/>
                    </a:cxn>
                    <a:cxn ang="0">
                      <a:pos x="99" y="71"/>
                    </a:cxn>
                    <a:cxn ang="0">
                      <a:pos x="102" y="55"/>
                    </a:cxn>
                    <a:cxn ang="0">
                      <a:pos x="102" y="55"/>
                    </a:cxn>
                    <a:cxn ang="0">
                      <a:pos x="95" y="58"/>
                    </a:cxn>
                    <a:cxn ang="0">
                      <a:pos x="95" y="58"/>
                    </a:cxn>
                    <a:cxn ang="0">
                      <a:pos x="86" y="79"/>
                    </a:cxn>
                    <a:cxn ang="0">
                      <a:pos x="86" y="79"/>
                    </a:cxn>
                    <a:cxn ang="0">
                      <a:pos x="80" y="90"/>
                    </a:cxn>
                    <a:cxn ang="0">
                      <a:pos x="71" y="99"/>
                    </a:cxn>
                    <a:cxn ang="0">
                      <a:pos x="49" y="117"/>
                    </a:cxn>
                    <a:cxn ang="0">
                      <a:pos x="27" y="135"/>
                    </a:cxn>
                    <a:cxn ang="0">
                      <a:pos x="16" y="144"/>
                    </a:cxn>
                    <a:cxn ang="0">
                      <a:pos x="7" y="154"/>
                    </a:cxn>
                    <a:cxn ang="0">
                      <a:pos x="7" y="154"/>
                    </a:cxn>
                    <a:cxn ang="0">
                      <a:pos x="0" y="165"/>
                    </a:cxn>
                    <a:cxn ang="0">
                      <a:pos x="0" y="165"/>
                    </a:cxn>
                    <a:cxn ang="0">
                      <a:pos x="29" y="155"/>
                    </a:cxn>
                    <a:cxn ang="0">
                      <a:pos x="29" y="155"/>
                    </a:cxn>
                    <a:cxn ang="0">
                      <a:pos x="51" y="132"/>
                    </a:cxn>
                    <a:cxn ang="0">
                      <a:pos x="73" y="110"/>
                    </a:cxn>
                    <a:cxn ang="0">
                      <a:pos x="73" y="110"/>
                    </a:cxn>
                    <a:cxn ang="0">
                      <a:pos x="66" y="144"/>
                    </a:cxn>
                    <a:cxn ang="0">
                      <a:pos x="66" y="144"/>
                    </a:cxn>
                  </a:cxnLst>
                  <a:rect l="0" t="0" r="r" b="b"/>
                  <a:pathLst>
                    <a:path w="366" h="165">
                      <a:moveTo>
                        <a:pt x="66" y="144"/>
                      </a:moveTo>
                      <a:lnTo>
                        <a:pt x="66" y="144"/>
                      </a:lnTo>
                      <a:lnTo>
                        <a:pt x="82" y="139"/>
                      </a:lnTo>
                      <a:lnTo>
                        <a:pt x="82" y="139"/>
                      </a:lnTo>
                      <a:lnTo>
                        <a:pt x="91" y="106"/>
                      </a:lnTo>
                      <a:lnTo>
                        <a:pt x="91" y="106"/>
                      </a:lnTo>
                      <a:lnTo>
                        <a:pt x="117" y="90"/>
                      </a:lnTo>
                      <a:lnTo>
                        <a:pt x="146" y="73"/>
                      </a:lnTo>
                      <a:lnTo>
                        <a:pt x="175" y="58"/>
                      </a:lnTo>
                      <a:lnTo>
                        <a:pt x="208" y="46"/>
                      </a:lnTo>
                      <a:lnTo>
                        <a:pt x="241" y="35"/>
                      </a:lnTo>
                      <a:lnTo>
                        <a:pt x="276" y="26"/>
                      </a:lnTo>
                      <a:lnTo>
                        <a:pt x="311" y="16"/>
                      </a:lnTo>
                      <a:lnTo>
                        <a:pt x="346" y="13"/>
                      </a:lnTo>
                      <a:lnTo>
                        <a:pt x="346" y="13"/>
                      </a:lnTo>
                      <a:lnTo>
                        <a:pt x="366" y="0"/>
                      </a:lnTo>
                      <a:lnTo>
                        <a:pt x="366" y="0"/>
                      </a:lnTo>
                      <a:lnTo>
                        <a:pt x="329" y="2"/>
                      </a:lnTo>
                      <a:lnTo>
                        <a:pt x="293" y="7"/>
                      </a:lnTo>
                      <a:lnTo>
                        <a:pt x="256" y="16"/>
                      </a:lnTo>
                      <a:lnTo>
                        <a:pt x="221" y="26"/>
                      </a:lnTo>
                      <a:lnTo>
                        <a:pt x="188" y="35"/>
                      </a:lnTo>
                      <a:lnTo>
                        <a:pt x="155" y="46"/>
                      </a:lnTo>
                      <a:lnTo>
                        <a:pt x="126" y="58"/>
                      </a:lnTo>
                      <a:lnTo>
                        <a:pt x="99" y="71"/>
                      </a:lnTo>
                      <a:lnTo>
                        <a:pt x="99" y="71"/>
                      </a:lnTo>
                      <a:lnTo>
                        <a:pt x="102" y="55"/>
                      </a:lnTo>
                      <a:lnTo>
                        <a:pt x="102" y="55"/>
                      </a:lnTo>
                      <a:lnTo>
                        <a:pt x="95" y="58"/>
                      </a:lnTo>
                      <a:lnTo>
                        <a:pt x="95" y="58"/>
                      </a:lnTo>
                      <a:lnTo>
                        <a:pt x="86" y="79"/>
                      </a:lnTo>
                      <a:lnTo>
                        <a:pt x="86" y="79"/>
                      </a:lnTo>
                      <a:lnTo>
                        <a:pt x="80" y="90"/>
                      </a:lnTo>
                      <a:lnTo>
                        <a:pt x="71" y="99"/>
                      </a:lnTo>
                      <a:lnTo>
                        <a:pt x="49" y="117"/>
                      </a:lnTo>
                      <a:lnTo>
                        <a:pt x="27" y="135"/>
                      </a:lnTo>
                      <a:lnTo>
                        <a:pt x="16" y="144"/>
                      </a:lnTo>
                      <a:lnTo>
                        <a:pt x="7" y="154"/>
                      </a:lnTo>
                      <a:lnTo>
                        <a:pt x="7" y="154"/>
                      </a:lnTo>
                      <a:lnTo>
                        <a:pt x="0" y="165"/>
                      </a:lnTo>
                      <a:lnTo>
                        <a:pt x="0" y="165"/>
                      </a:lnTo>
                      <a:lnTo>
                        <a:pt x="29" y="155"/>
                      </a:lnTo>
                      <a:lnTo>
                        <a:pt x="29" y="155"/>
                      </a:lnTo>
                      <a:lnTo>
                        <a:pt x="51" y="132"/>
                      </a:lnTo>
                      <a:lnTo>
                        <a:pt x="73" y="110"/>
                      </a:lnTo>
                      <a:lnTo>
                        <a:pt x="73" y="110"/>
                      </a:lnTo>
                      <a:lnTo>
                        <a:pt x="66" y="144"/>
                      </a:lnTo>
                      <a:lnTo>
                        <a:pt x="66" y="1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3" name="Freeform 383"/>
                <p:cNvSpPr>
                  <a:spLocks/>
                </p:cNvSpPr>
                <p:nvPr/>
              </p:nvSpPr>
              <p:spPr bwMode="auto">
                <a:xfrm>
                  <a:off x="3892" y="1853"/>
                  <a:ext cx="59" cy="68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11" y="24"/>
                    </a:cxn>
                    <a:cxn ang="0">
                      <a:pos x="22" y="37"/>
                    </a:cxn>
                    <a:cxn ang="0">
                      <a:pos x="44" y="68"/>
                    </a:cxn>
                    <a:cxn ang="0">
                      <a:pos x="44" y="68"/>
                    </a:cxn>
                    <a:cxn ang="0">
                      <a:pos x="59" y="59"/>
                    </a:cxn>
                    <a:cxn ang="0">
                      <a:pos x="59" y="59"/>
                    </a:cxn>
                    <a:cxn ang="0">
                      <a:pos x="48" y="43"/>
                    </a:cxn>
                    <a:cxn ang="0">
                      <a:pos x="39" y="28"/>
                    </a:cxn>
                    <a:cxn ang="0">
                      <a:pos x="26" y="13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59" h="68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1" y="24"/>
                      </a:lnTo>
                      <a:lnTo>
                        <a:pt x="22" y="37"/>
                      </a:lnTo>
                      <a:lnTo>
                        <a:pt x="44" y="68"/>
                      </a:lnTo>
                      <a:lnTo>
                        <a:pt x="44" y="68"/>
                      </a:lnTo>
                      <a:lnTo>
                        <a:pt x="59" y="59"/>
                      </a:lnTo>
                      <a:lnTo>
                        <a:pt x="59" y="59"/>
                      </a:lnTo>
                      <a:lnTo>
                        <a:pt x="48" y="43"/>
                      </a:lnTo>
                      <a:lnTo>
                        <a:pt x="39" y="28"/>
                      </a:lnTo>
                      <a:lnTo>
                        <a:pt x="26" y="13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4" name="Freeform 384"/>
                <p:cNvSpPr>
                  <a:spLocks/>
                </p:cNvSpPr>
                <p:nvPr/>
              </p:nvSpPr>
              <p:spPr bwMode="auto">
                <a:xfrm>
                  <a:off x="3464" y="2177"/>
                  <a:ext cx="18" cy="74"/>
                </a:xfrm>
                <a:custGeom>
                  <a:avLst/>
                  <a:gdLst/>
                  <a:ahLst/>
                  <a:cxnLst>
                    <a:cxn ang="0">
                      <a:pos x="13" y="30"/>
                    </a:cxn>
                    <a:cxn ang="0">
                      <a:pos x="13" y="30"/>
                    </a:cxn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6" y="37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9" y="74"/>
                    </a:cxn>
                    <a:cxn ang="0">
                      <a:pos x="9" y="74"/>
                    </a:cxn>
                    <a:cxn ang="0">
                      <a:pos x="13" y="30"/>
                    </a:cxn>
                    <a:cxn ang="0">
                      <a:pos x="13" y="30"/>
                    </a:cxn>
                  </a:cxnLst>
                  <a:rect l="0" t="0" r="r" b="b"/>
                  <a:pathLst>
                    <a:path w="18" h="74">
                      <a:moveTo>
                        <a:pt x="13" y="30"/>
                      </a:moveTo>
                      <a:lnTo>
                        <a:pt x="13" y="30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6" y="37"/>
                      </a:lnTo>
                      <a:lnTo>
                        <a:pt x="0" y="72"/>
                      </a:lnTo>
                      <a:lnTo>
                        <a:pt x="0" y="72"/>
                      </a:lnTo>
                      <a:lnTo>
                        <a:pt x="9" y="74"/>
                      </a:lnTo>
                      <a:lnTo>
                        <a:pt x="9" y="74"/>
                      </a:lnTo>
                      <a:lnTo>
                        <a:pt x="13" y="30"/>
                      </a:lnTo>
                      <a:lnTo>
                        <a:pt x="13" y="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5" name="Freeform 385"/>
                <p:cNvSpPr>
                  <a:spLocks/>
                </p:cNvSpPr>
                <p:nvPr/>
              </p:nvSpPr>
              <p:spPr bwMode="auto">
                <a:xfrm>
                  <a:off x="3475" y="2100"/>
                  <a:ext cx="24" cy="72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1" y="15"/>
                    </a:cxn>
                    <a:cxn ang="0">
                      <a:pos x="11" y="15"/>
                    </a:cxn>
                    <a:cxn ang="0">
                      <a:pos x="0" y="70"/>
                    </a:cxn>
                    <a:cxn ang="0">
                      <a:pos x="0" y="70"/>
                    </a:cxn>
                    <a:cxn ang="0">
                      <a:pos x="7" y="72"/>
                    </a:cxn>
                    <a:cxn ang="0">
                      <a:pos x="7" y="72"/>
                    </a:cxn>
                    <a:cxn ang="0">
                      <a:pos x="15" y="37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24" h="72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11" y="15"/>
                      </a:lnTo>
                      <a:lnTo>
                        <a:pt x="11" y="15"/>
                      </a:lnTo>
                      <a:lnTo>
                        <a:pt x="0" y="70"/>
                      </a:lnTo>
                      <a:lnTo>
                        <a:pt x="0" y="70"/>
                      </a:lnTo>
                      <a:lnTo>
                        <a:pt x="7" y="72"/>
                      </a:lnTo>
                      <a:lnTo>
                        <a:pt x="7" y="72"/>
                      </a:lnTo>
                      <a:lnTo>
                        <a:pt x="15" y="37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6" name="Freeform 386"/>
                <p:cNvSpPr>
                  <a:spLocks/>
                </p:cNvSpPr>
                <p:nvPr/>
              </p:nvSpPr>
              <p:spPr bwMode="auto">
                <a:xfrm>
                  <a:off x="3973" y="1993"/>
                  <a:ext cx="33" cy="7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2" y="43"/>
                    </a:cxn>
                    <a:cxn ang="0">
                      <a:pos x="22" y="78"/>
                    </a:cxn>
                    <a:cxn ang="0">
                      <a:pos x="22" y="78"/>
                    </a:cxn>
                    <a:cxn ang="0">
                      <a:pos x="33" y="73"/>
                    </a:cxn>
                    <a:cxn ang="0">
                      <a:pos x="33" y="73"/>
                    </a:cxn>
                    <a:cxn ang="0">
                      <a:pos x="23" y="36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33" h="78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2" y="43"/>
                      </a:lnTo>
                      <a:lnTo>
                        <a:pt x="22" y="78"/>
                      </a:lnTo>
                      <a:lnTo>
                        <a:pt x="22" y="78"/>
                      </a:lnTo>
                      <a:lnTo>
                        <a:pt x="33" y="73"/>
                      </a:lnTo>
                      <a:lnTo>
                        <a:pt x="33" y="73"/>
                      </a:lnTo>
                      <a:lnTo>
                        <a:pt x="23" y="36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7" name="Freeform 387"/>
                <p:cNvSpPr>
                  <a:spLocks/>
                </p:cNvSpPr>
                <p:nvPr/>
              </p:nvSpPr>
              <p:spPr bwMode="auto">
                <a:xfrm>
                  <a:off x="3517" y="1387"/>
                  <a:ext cx="75" cy="141"/>
                </a:xfrm>
                <a:custGeom>
                  <a:avLst/>
                  <a:gdLst/>
                  <a:ahLst/>
                  <a:cxnLst>
                    <a:cxn ang="0">
                      <a:pos x="35" y="88"/>
                    </a:cxn>
                    <a:cxn ang="0">
                      <a:pos x="35" y="88"/>
                    </a:cxn>
                    <a:cxn ang="0">
                      <a:pos x="18" y="113"/>
                    </a:cxn>
                    <a:cxn ang="0">
                      <a:pos x="0" y="135"/>
                    </a:cxn>
                    <a:cxn ang="0">
                      <a:pos x="0" y="135"/>
                    </a:cxn>
                    <a:cxn ang="0">
                      <a:pos x="13" y="141"/>
                    </a:cxn>
                    <a:cxn ang="0">
                      <a:pos x="13" y="141"/>
                    </a:cxn>
                    <a:cxn ang="0">
                      <a:pos x="33" y="110"/>
                    </a:cxn>
                    <a:cxn ang="0">
                      <a:pos x="49" y="77"/>
                    </a:cxn>
                    <a:cxn ang="0">
                      <a:pos x="64" y="40"/>
                    </a:cxn>
                    <a:cxn ang="0">
                      <a:pos x="70" y="20"/>
                    </a:cxn>
                    <a:cxn ang="0">
                      <a:pos x="75" y="0"/>
                    </a:cxn>
                    <a:cxn ang="0">
                      <a:pos x="75" y="0"/>
                    </a:cxn>
                    <a:cxn ang="0">
                      <a:pos x="66" y="9"/>
                    </a:cxn>
                    <a:cxn ang="0">
                      <a:pos x="60" y="20"/>
                    </a:cxn>
                    <a:cxn ang="0">
                      <a:pos x="55" y="31"/>
                    </a:cxn>
                    <a:cxn ang="0">
                      <a:pos x="51" y="42"/>
                    </a:cxn>
                    <a:cxn ang="0">
                      <a:pos x="44" y="66"/>
                    </a:cxn>
                    <a:cxn ang="0">
                      <a:pos x="40" y="77"/>
                    </a:cxn>
                    <a:cxn ang="0">
                      <a:pos x="35" y="88"/>
                    </a:cxn>
                    <a:cxn ang="0">
                      <a:pos x="35" y="88"/>
                    </a:cxn>
                  </a:cxnLst>
                  <a:rect l="0" t="0" r="r" b="b"/>
                  <a:pathLst>
                    <a:path w="75" h="141">
                      <a:moveTo>
                        <a:pt x="35" y="88"/>
                      </a:moveTo>
                      <a:lnTo>
                        <a:pt x="35" y="88"/>
                      </a:lnTo>
                      <a:lnTo>
                        <a:pt x="18" y="113"/>
                      </a:lnTo>
                      <a:lnTo>
                        <a:pt x="0" y="135"/>
                      </a:lnTo>
                      <a:lnTo>
                        <a:pt x="0" y="135"/>
                      </a:lnTo>
                      <a:lnTo>
                        <a:pt x="13" y="141"/>
                      </a:lnTo>
                      <a:lnTo>
                        <a:pt x="13" y="141"/>
                      </a:lnTo>
                      <a:lnTo>
                        <a:pt x="33" y="110"/>
                      </a:lnTo>
                      <a:lnTo>
                        <a:pt x="49" y="77"/>
                      </a:lnTo>
                      <a:lnTo>
                        <a:pt x="64" y="40"/>
                      </a:lnTo>
                      <a:lnTo>
                        <a:pt x="70" y="20"/>
                      </a:lnTo>
                      <a:lnTo>
                        <a:pt x="75" y="0"/>
                      </a:lnTo>
                      <a:lnTo>
                        <a:pt x="75" y="0"/>
                      </a:lnTo>
                      <a:lnTo>
                        <a:pt x="66" y="9"/>
                      </a:lnTo>
                      <a:lnTo>
                        <a:pt x="60" y="20"/>
                      </a:lnTo>
                      <a:lnTo>
                        <a:pt x="55" y="31"/>
                      </a:lnTo>
                      <a:lnTo>
                        <a:pt x="51" y="42"/>
                      </a:lnTo>
                      <a:lnTo>
                        <a:pt x="44" y="66"/>
                      </a:lnTo>
                      <a:lnTo>
                        <a:pt x="40" y="77"/>
                      </a:lnTo>
                      <a:lnTo>
                        <a:pt x="35" y="88"/>
                      </a:lnTo>
                      <a:lnTo>
                        <a:pt x="35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8" name="Freeform 388"/>
                <p:cNvSpPr>
                  <a:spLocks/>
                </p:cNvSpPr>
                <p:nvPr/>
              </p:nvSpPr>
              <p:spPr bwMode="auto">
                <a:xfrm>
                  <a:off x="3195" y="1791"/>
                  <a:ext cx="26" cy="9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6" y="44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15" y="99"/>
                    </a:cxn>
                    <a:cxn ang="0">
                      <a:pos x="15" y="99"/>
                    </a:cxn>
                    <a:cxn ang="0">
                      <a:pos x="20" y="57"/>
                    </a:cxn>
                    <a:cxn ang="0">
                      <a:pos x="26" y="13"/>
                    </a:cxn>
                    <a:cxn ang="0">
                      <a:pos x="26" y="13"/>
                    </a:cxn>
                    <a:cxn ang="0">
                      <a:pos x="11" y="0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26" h="99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6" y="44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5" y="99"/>
                      </a:lnTo>
                      <a:lnTo>
                        <a:pt x="15" y="99"/>
                      </a:lnTo>
                      <a:lnTo>
                        <a:pt x="20" y="57"/>
                      </a:lnTo>
                      <a:lnTo>
                        <a:pt x="26" y="13"/>
                      </a:lnTo>
                      <a:lnTo>
                        <a:pt x="26" y="13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9" name="Freeform 389"/>
                <p:cNvSpPr>
                  <a:spLocks/>
                </p:cNvSpPr>
                <p:nvPr/>
              </p:nvSpPr>
              <p:spPr bwMode="auto">
                <a:xfrm>
                  <a:off x="3085" y="995"/>
                  <a:ext cx="48" cy="86"/>
                </a:xfrm>
                <a:custGeom>
                  <a:avLst/>
                  <a:gdLst/>
                  <a:ahLst/>
                  <a:cxnLst>
                    <a:cxn ang="0">
                      <a:pos x="48" y="72"/>
                    </a:cxn>
                    <a:cxn ang="0">
                      <a:pos x="48" y="72"/>
                    </a:cxn>
                    <a:cxn ang="0">
                      <a:pos x="30" y="35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0" y="50"/>
                    </a:cxn>
                    <a:cxn ang="0">
                      <a:pos x="37" y="86"/>
                    </a:cxn>
                    <a:cxn ang="0">
                      <a:pos x="37" y="86"/>
                    </a:cxn>
                    <a:cxn ang="0">
                      <a:pos x="48" y="72"/>
                    </a:cxn>
                    <a:cxn ang="0">
                      <a:pos x="48" y="72"/>
                    </a:cxn>
                  </a:cxnLst>
                  <a:rect l="0" t="0" r="r" b="b"/>
                  <a:pathLst>
                    <a:path w="48" h="86">
                      <a:moveTo>
                        <a:pt x="48" y="72"/>
                      </a:moveTo>
                      <a:lnTo>
                        <a:pt x="48" y="72"/>
                      </a:lnTo>
                      <a:lnTo>
                        <a:pt x="30" y="35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0" y="50"/>
                      </a:lnTo>
                      <a:lnTo>
                        <a:pt x="37" y="86"/>
                      </a:lnTo>
                      <a:lnTo>
                        <a:pt x="37" y="86"/>
                      </a:lnTo>
                      <a:lnTo>
                        <a:pt x="48" y="72"/>
                      </a:lnTo>
                      <a:lnTo>
                        <a:pt x="48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0" name="Freeform 390"/>
                <p:cNvSpPr>
                  <a:spLocks/>
                </p:cNvSpPr>
                <p:nvPr/>
              </p:nvSpPr>
              <p:spPr bwMode="auto">
                <a:xfrm>
                  <a:off x="4564" y="2289"/>
                  <a:ext cx="435" cy="395"/>
                </a:xfrm>
                <a:custGeom>
                  <a:avLst/>
                  <a:gdLst/>
                  <a:ahLst/>
                  <a:cxnLst>
                    <a:cxn ang="0">
                      <a:pos x="164" y="267"/>
                    </a:cxn>
                    <a:cxn ang="0">
                      <a:pos x="164" y="267"/>
                    </a:cxn>
                    <a:cxn ang="0">
                      <a:pos x="144" y="291"/>
                    </a:cxn>
                    <a:cxn ang="0">
                      <a:pos x="129" y="309"/>
                    </a:cxn>
                    <a:cxn ang="0">
                      <a:pos x="113" y="329"/>
                    </a:cxn>
                    <a:cxn ang="0">
                      <a:pos x="95" y="349"/>
                    </a:cxn>
                    <a:cxn ang="0">
                      <a:pos x="76" y="364"/>
                    </a:cxn>
                    <a:cxn ang="0">
                      <a:pos x="67" y="370"/>
                    </a:cxn>
                    <a:cxn ang="0">
                      <a:pos x="58" y="375"/>
                    </a:cxn>
                    <a:cxn ang="0">
                      <a:pos x="49" y="377"/>
                    </a:cxn>
                    <a:cxn ang="0">
                      <a:pos x="42" y="377"/>
                    </a:cxn>
                    <a:cxn ang="0">
                      <a:pos x="42" y="377"/>
                    </a:cxn>
                    <a:cxn ang="0">
                      <a:pos x="32" y="375"/>
                    </a:cxn>
                    <a:cxn ang="0">
                      <a:pos x="25" y="370"/>
                    </a:cxn>
                    <a:cxn ang="0">
                      <a:pos x="20" y="364"/>
                    </a:cxn>
                    <a:cxn ang="0">
                      <a:pos x="12" y="357"/>
                    </a:cxn>
                    <a:cxn ang="0">
                      <a:pos x="12" y="357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11" y="379"/>
                    </a:cxn>
                    <a:cxn ang="0">
                      <a:pos x="21" y="388"/>
                    </a:cxn>
                    <a:cxn ang="0">
                      <a:pos x="36" y="393"/>
                    </a:cxn>
                    <a:cxn ang="0">
                      <a:pos x="43" y="395"/>
                    </a:cxn>
                    <a:cxn ang="0">
                      <a:pos x="51" y="395"/>
                    </a:cxn>
                    <a:cxn ang="0">
                      <a:pos x="51" y="395"/>
                    </a:cxn>
                    <a:cxn ang="0">
                      <a:pos x="58" y="393"/>
                    </a:cxn>
                    <a:cxn ang="0">
                      <a:pos x="65" y="392"/>
                    </a:cxn>
                    <a:cxn ang="0">
                      <a:pos x="73" y="386"/>
                    </a:cxn>
                    <a:cxn ang="0">
                      <a:pos x="82" y="381"/>
                    </a:cxn>
                    <a:cxn ang="0">
                      <a:pos x="97" y="368"/>
                    </a:cxn>
                    <a:cxn ang="0">
                      <a:pos x="113" y="349"/>
                    </a:cxn>
                    <a:cxn ang="0">
                      <a:pos x="142" y="313"/>
                    </a:cxn>
                    <a:cxn ang="0">
                      <a:pos x="168" y="280"/>
                    </a:cxn>
                    <a:cxn ang="0">
                      <a:pos x="168" y="280"/>
                    </a:cxn>
                    <a:cxn ang="0">
                      <a:pos x="228" y="216"/>
                    </a:cxn>
                    <a:cxn ang="0">
                      <a:pos x="287" y="154"/>
                    </a:cxn>
                    <a:cxn ang="0">
                      <a:pos x="349" y="93"/>
                    </a:cxn>
                    <a:cxn ang="0">
                      <a:pos x="411" y="35"/>
                    </a:cxn>
                    <a:cxn ang="0">
                      <a:pos x="411" y="35"/>
                    </a:cxn>
                    <a:cxn ang="0">
                      <a:pos x="435" y="0"/>
                    </a:cxn>
                    <a:cxn ang="0">
                      <a:pos x="435" y="0"/>
                    </a:cxn>
                    <a:cxn ang="0">
                      <a:pos x="398" y="29"/>
                    </a:cxn>
                    <a:cxn ang="0">
                      <a:pos x="364" y="60"/>
                    </a:cxn>
                    <a:cxn ang="0">
                      <a:pos x="296" y="126"/>
                    </a:cxn>
                    <a:cxn ang="0">
                      <a:pos x="230" y="196"/>
                    </a:cxn>
                    <a:cxn ang="0">
                      <a:pos x="164" y="267"/>
                    </a:cxn>
                    <a:cxn ang="0">
                      <a:pos x="164" y="267"/>
                    </a:cxn>
                  </a:cxnLst>
                  <a:rect l="0" t="0" r="r" b="b"/>
                  <a:pathLst>
                    <a:path w="435" h="395">
                      <a:moveTo>
                        <a:pt x="164" y="267"/>
                      </a:moveTo>
                      <a:lnTo>
                        <a:pt x="164" y="267"/>
                      </a:lnTo>
                      <a:lnTo>
                        <a:pt x="144" y="291"/>
                      </a:lnTo>
                      <a:lnTo>
                        <a:pt x="129" y="309"/>
                      </a:lnTo>
                      <a:lnTo>
                        <a:pt x="113" y="329"/>
                      </a:lnTo>
                      <a:lnTo>
                        <a:pt x="95" y="349"/>
                      </a:lnTo>
                      <a:lnTo>
                        <a:pt x="76" y="364"/>
                      </a:lnTo>
                      <a:lnTo>
                        <a:pt x="67" y="370"/>
                      </a:lnTo>
                      <a:lnTo>
                        <a:pt x="58" y="375"/>
                      </a:lnTo>
                      <a:lnTo>
                        <a:pt x="49" y="377"/>
                      </a:lnTo>
                      <a:lnTo>
                        <a:pt x="42" y="377"/>
                      </a:lnTo>
                      <a:lnTo>
                        <a:pt x="42" y="377"/>
                      </a:lnTo>
                      <a:lnTo>
                        <a:pt x="32" y="375"/>
                      </a:lnTo>
                      <a:lnTo>
                        <a:pt x="25" y="370"/>
                      </a:lnTo>
                      <a:lnTo>
                        <a:pt x="20" y="364"/>
                      </a:lnTo>
                      <a:lnTo>
                        <a:pt x="12" y="357"/>
                      </a:lnTo>
                      <a:lnTo>
                        <a:pt x="12" y="357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11" y="379"/>
                      </a:lnTo>
                      <a:lnTo>
                        <a:pt x="21" y="388"/>
                      </a:lnTo>
                      <a:lnTo>
                        <a:pt x="36" y="393"/>
                      </a:lnTo>
                      <a:lnTo>
                        <a:pt x="43" y="395"/>
                      </a:lnTo>
                      <a:lnTo>
                        <a:pt x="51" y="395"/>
                      </a:lnTo>
                      <a:lnTo>
                        <a:pt x="51" y="395"/>
                      </a:lnTo>
                      <a:lnTo>
                        <a:pt x="58" y="393"/>
                      </a:lnTo>
                      <a:lnTo>
                        <a:pt x="65" y="392"/>
                      </a:lnTo>
                      <a:lnTo>
                        <a:pt x="73" y="386"/>
                      </a:lnTo>
                      <a:lnTo>
                        <a:pt x="82" y="381"/>
                      </a:lnTo>
                      <a:lnTo>
                        <a:pt x="97" y="368"/>
                      </a:lnTo>
                      <a:lnTo>
                        <a:pt x="113" y="349"/>
                      </a:lnTo>
                      <a:lnTo>
                        <a:pt x="142" y="313"/>
                      </a:lnTo>
                      <a:lnTo>
                        <a:pt x="168" y="280"/>
                      </a:lnTo>
                      <a:lnTo>
                        <a:pt x="168" y="280"/>
                      </a:lnTo>
                      <a:lnTo>
                        <a:pt x="228" y="216"/>
                      </a:lnTo>
                      <a:lnTo>
                        <a:pt x="287" y="154"/>
                      </a:lnTo>
                      <a:lnTo>
                        <a:pt x="349" y="93"/>
                      </a:lnTo>
                      <a:lnTo>
                        <a:pt x="411" y="35"/>
                      </a:lnTo>
                      <a:lnTo>
                        <a:pt x="411" y="35"/>
                      </a:lnTo>
                      <a:lnTo>
                        <a:pt x="435" y="0"/>
                      </a:lnTo>
                      <a:lnTo>
                        <a:pt x="435" y="0"/>
                      </a:lnTo>
                      <a:lnTo>
                        <a:pt x="398" y="29"/>
                      </a:lnTo>
                      <a:lnTo>
                        <a:pt x="364" y="60"/>
                      </a:lnTo>
                      <a:lnTo>
                        <a:pt x="296" y="126"/>
                      </a:lnTo>
                      <a:lnTo>
                        <a:pt x="230" y="196"/>
                      </a:lnTo>
                      <a:lnTo>
                        <a:pt x="164" y="267"/>
                      </a:lnTo>
                      <a:lnTo>
                        <a:pt x="164" y="26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1" name="Freeform 391"/>
                <p:cNvSpPr>
                  <a:spLocks/>
                </p:cNvSpPr>
                <p:nvPr/>
              </p:nvSpPr>
              <p:spPr bwMode="auto">
                <a:xfrm>
                  <a:off x="3137" y="2057"/>
                  <a:ext cx="34" cy="80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11" y="80"/>
                    </a:cxn>
                    <a:cxn ang="0">
                      <a:pos x="11" y="80"/>
                    </a:cxn>
                    <a:cxn ang="0">
                      <a:pos x="34" y="9"/>
                    </a:cxn>
                    <a:cxn ang="0">
                      <a:pos x="34" y="9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34" h="80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11" y="80"/>
                      </a:lnTo>
                      <a:lnTo>
                        <a:pt x="11" y="80"/>
                      </a:lnTo>
                      <a:lnTo>
                        <a:pt x="34" y="9"/>
                      </a:lnTo>
                      <a:lnTo>
                        <a:pt x="34" y="9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2" name="Freeform 392"/>
                <p:cNvSpPr>
                  <a:spLocks/>
                </p:cNvSpPr>
                <p:nvPr/>
              </p:nvSpPr>
              <p:spPr bwMode="auto">
                <a:xfrm>
                  <a:off x="2897" y="851"/>
                  <a:ext cx="79" cy="40"/>
                </a:xfrm>
                <a:custGeom>
                  <a:avLst/>
                  <a:gdLst/>
                  <a:ahLst/>
                  <a:cxnLst>
                    <a:cxn ang="0">
                      <a:pos x="79" y="27"/>
                    </a:cxn>
                    <a:cxn ang="0">
                      <a:pos x="79" y="27"/>
                    </a:cxn>
                    <a:cxn ang="0">
                      <a:pos x="62" y="20"/>
                    </a:cxn>
                    <a:cxn ang="0">
                      <a:pos x="46" y="11"/>
                    </a:cxn>
                    <a:cxn ang="0">
                      <a:pos x="27" y="5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18" y="16"/>
                    </a:cxn>
                    <a:cxn ang="0">
                      <a:pos x="37" y="24"/>
                    </a:cxn>
                    <a:cxn ang="0">
                      <a:pos x="53" y="31"/>
                    </a:cxn>
                    <a:cxn ang="0">
                      <a:pos x="69" y="40"/>
                    </a:cxn>
                    <a:cxn ang="0">
                      <a:pos x="69" y="40"/>
                    </a:cxn>
                    <a:cxn ang="0">
                      <a:pos x="79" y="27"/>
                    </a:cxn>
                    <a:cxn ang="0">
                      <a:pos x="79" y="27"/>
                    </a:cxn>
                  </a:cxnLst>
                  <a:rect l="0" t="0" r="r" b="b"/>
                  <a:pathLst>
                    <a:path w="79" h="40">
                      <a:moveTo>
                        <a:pt x="79" y="27"/>
                      </a:moveTo>
                      <a:lnTo>
                        <a:pt x="79" y="27"/>
                      </a:lnTo>
                      <a:lnTo>
                        <a:pt x="62" y="20"/>
                      </a:lnTo>
                      <a:lnTo>
                        <a:pt x="46" y="11"/>
                      </a:lnTo>
                      <a:lnTo>
                        <a:pt x="27" y="5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8" y="16"/>
                      </a:lnTo>
                      <a:lnTo>
                        <a:pt x="37" y="24"/>
                      </a:lnTo>
                      <a:lnTo>
                        <a:pt x="53" y="31"/>
                      </a:lnTo>
                      <a:lnTo>
                        <a:pt x="69" y="40"/>
                      </a:lnTo>
                      <a:lnTo>
                        <a:pt x="69" y="40"/>
                      </a:lnTo>
                      <a:lnTo>
                        <a:pt x="79" y="27"/>
                      </a:lnTo>
                      <a:lnTo>
                        <a:pt x="79" y="2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3" name="Freeform 393"/>
                <p:cNvSpPr>
                  <a:spLocks/>
                </p:cNvSpPr>
                <p:nvPr/>
              </p:nvSpPr>
              <p:spPr bwMode="auto">
                <a:xfrm>
                  <a:off x="3016" y="2362"/>
                  <a:ext cx="38" cy="7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7" y="70"/>
                    </a:cxn>
                    <a:cxn ang="0">
                      <a:pos x="7" y="70"/>
                    </a:cxn>
                    <a:cxn ang="0">
                      <a:pos x="38" y="4"/>
                    </a:cxn>
                    <a:cxn ang="0">
                      <a:pos x="38" y="4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7" y="70"/>
                      </a:lnTo>
                      <a:lnTo>
                        <a:pt x="38" y="4"/>
                      </a:lnTo>
                      <a:lnTo>
                        <a:pt x="38" y="4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4" name="Freeform 394"/>
                <p:cNvSpPr>
                  <a:spLocks/>
                </p:cNvSpPr>
                <p:nvPr/>
              </p:nvSpPr>
              <p:spPr bwMode="auto">
                <a:xfrm>
                  <a:off x="3440" y="2977"/>
                  <a:ext cx="28" cy="7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5" y="71"/>
                    </a:cxn>
                    <a:cxn ang="0">
                      <a:pos x="15" y="71"/>
                    </a:cxn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11" y="0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28" h="7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15" y="71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5" name="Freeform 395"/>
                <p:cNvSpPr>
                  <a:spLocks/>
                </p:cNvSpPr>
                <p:nvPr/>
              </p:nvSpPr>
              <p:spPr bwMode="auto">
                <a:xfrm>
                  <a:off x="3462" y="2498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40"/>
                    </a:cxn>
                    <a:cxn ang="0">
                      <a:pos x="2" y="40"/>
                    </a:cxn>
                    <a:cxn ang="0">
                      <a:pos x="4" y="73"/>
                    </a:cxn>
                    <a:cxn ang="0">
                      <a:pos x="4" y="73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0"/>
                      </a:lnTo>
                      <a:lnTo>
                        <a:pt x="2" y="40"/>
                      </a:lnTo>
                      <a:lnTo>
                        <a:pt x="4" y="73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6" name="Freeform 396"/>
                <p:cNvSpPr>
                  <a:spLocks/>
                </p:cNvSpPr>
                <p:nvPr/>
              </p:nvSpPr>
              <p:spPr bwMode="auto">
                <a:xfrm>
                  <a:off x="2846" y="1828"/>
                  <a:ext cx="88" cy="20"/>
                </a:xfrm>
                <a:custGeom>
                  <a:avLst/>
                  <a:gdLst/>
                  <a:ahLst/>
                  <a:cxnLst>
                    <a:cxn ang="0">
                      <a:pos x="80" y="0"/>
                    </a:cxn>
                    <a:cxn ang="0">
                      <a:pos x="80" y="0"/>
                    </a:cxn>
                    <a:cxn ang="0">
                      <a:pos x="40" y="4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9" y="20"/>
                    </a:cxn>
                    <a:cxn ang="0">
                      <a:pos x="9" y="20"/>
                    </a:cxn>
                    <a:cxn ang="0">
                      <a:pos x="47" y="15"/>
                    </a:cxn>
                    <a:cxn ang="0">
                      <a:pos x="88" y="9"/>
                    </a:cxn>
                    <a:cxn ang="0">
                      <a:pos x="88" y="9"/>
                    </a:cxn>
                    <a:cxn ang="0">
                      <a:pos x="80" y="0"/>
                    </a:cxn>
                    <a:cxn ang="0">
                      <a:pos x="80" y="0"/>
                    </a:cxn>
                  </a:cxnLst>
                  <a:rect l="0" t="0" r="r" b="b"/>
                  <a:pathLst>
                    <a:path w="88" h="20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40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47" y="15"/>
                      </a:lnTo>
                      <a:lnTo>
                        <a:pt x="88" y="9"/>
                      </a:lnTo>
                      <a:lnTo>
                        <a:pt x="88" y="9"/>
                      </a:lnTo>
                      <a:lnTo>
                        <a:pt x="80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7" name="Freeform 397"/>
                <p:cNvSpPr>
                  <a:spLocks/>
                </p:cNvSpPr>
                <p:nvPr/>
              </p:nvSpPr>
              <p:spPr bwMode="auto">
                <a:xfrm>
                  <a:off x="2824" y="2798"/>
                  <a:ext cx="36" cy="75"/>
                </a:xfrm>
                <a:custGeom>
                  <a:avLst/>
                  <a:gdLst/>
                  <a:ahLst/>
                  <a:cxnLst>
                    <a:cxn ang="0">
                      <a:pos x="36" y="5"/>
                    </a:cxn>
                    <a:cxn ang="0">
                      <a:pos x="36" y="5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0" y="67"/>
                    </a:cxn>
                    <a:cxn ang="0">
                      <a:pos x="0" y="67"/>
                    </a:cxn>
                    <a:cxn ang="0">
                      <a:pos x="14" y="75"/>
                    </a:cxn>
                    <a:cxn ang="0">
                      <a:pos x="14" y="75"/>
                    </a:cxn>
                    <a:cxn ang="0">
                      <a:pos x="34" y="9"/>
                    </a:cxn>
                    <a:cxn ang="0">
                      <a:pos x="34" y="9"/>
                    </a:cxn>
                    <a:cxn ang="0">
                      <a:pos x="36" y="5"/>
                    </a:cxn>
                    <a:cxn ang="0">
                      <a:pos x="36" y="5"/>
                    </a:cxn>
                  </a:cxnLst>
                  <a:rect l="0" t="0" r="r" b="b"/>
                  <a:pathLst>
                    <a:path w="36" h="75">
                      <a:moveTo>
                        <a:pt x="36" y="5"/>
                      </a:moveTo>
                      <a:lnTo>
                        <a:pt x="36" y="5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0" y="67"/>
                      </a:lnTo>
                      <a:lnTo>
                        <a:pt x="0" y="67"/>
                      </a:lnTo>
                      <a:lnTo>
                        <a:pt x="14" y="75"/>
                      </a:lnTo>
                      <a:lnTo>
                        <a:pt x="14" y="75"/>
                      </a:lnTo>
                      <a:lnTo>
                        <a:pt x="34" y="9"/>
                      </a:lnTo>
                      <a:lnTo>
                        <a:pt x="34" y="9"/>
                      </a:lnTo>
                      <a:lnTo>
                        <a:pt x="36" y="5"/>
                      </a:lnTo>
                      <a:lnTo>
                        <a:pt x="36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8" name="Freeform 398"/>
                <p:cNvSpPr>
                  <a:spLocks/>
                </p:cNvSpPr>
                <p:nvPr/>
              </p:nvSpPr>
              <p:spPr bwMode="auto">
                <a:xfrm>
                  <a:off x="3517" y="1947"/>
                  <a:ext cx="44" cy="69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29" y="0"/>
                    </a:cxn>
                    <a:cxn ang="0">
                      <a:pos x="15" y="33"/>
                    </a:cxn>
                    <a:cxn ang="0">
                      <a:pos x="0" y="69"/>
                    </a:cxn>
                    <a:cxn ang="0">
                      <a:pos x="0" y="69"/>
                    </a:cxn>
                    <a:cxn ang="0">
                      <a:pos x="11" y="69"/>
                    </a:cxn>
                    <a:cxn ang="0">
                      <a:pos x="11" y="69"/>
                    </a:cxn>
                    <a:cxn ang="0">
                      <a:pos x="26" y="35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29" y="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44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15" y="33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11" y="69"/>
                      </a:lnTo>
                      <a:lnTo>
                        <a:pt x="11" y="69"/>
                      </a:lnTo>
                      <a:lnTo>
                        <a:pt x="26" y="35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9" name="Freeform 399"/>
                <p:cNvSpPr>
                  <a:spLocks/>
                </p:cNvSpPr>
                <p:nvPr/>
              </p:nvSpPr>
              <p:spPr bwMode="auto">
                <a:xfrm>
                  <a:off x="3459" y="1528"/>
                  <a:ext cx="65" cy="62"/>
                </a:xfrm>
                <a:custGeom>
                  <a:avLst/>
                  <a:gdLst/>
                  <a:ahLst/>
                  <a:cxnLst>
                    <a:cxn ang="0">
                      <a:pos x="65" y="7"/>
                    </a:cxn>
                    <a:cxn ang="0">
                      <a:pos x="65" y="7"/>
                    </a:cxn>
                    <a:cxn ang="0">
                      <a:pos x="54" y="0"/>
                    </a:cxn>
                    <a:cxn ang="0">
                      <a:pos x="54" y="0"/>
                    </a:cxn>
                    <a:cxn ang="0">
                      <a:pos x="27" y="27"/>
                    </a:cxn>
                    <a:cxn ang="0">
                      <a:pos x="0" y="51"/>
                    </a:cxn>
                    <a:cxn ang="0">
                      <a:pos x="0" y="51"/>
                    </a:cxn>
                    <a:cxn ang="0">
                      <a:pos x="16" y="62"/>
                    </a:cxn>
                    <a:cxn ang="0">
                      <a:pos x="16" y="62"/>
                    </a:cxn>
                    <a:cxn ang="0">
                      <a:pos x="42" y="35"/>
                    </a:cxn>
                    <a:cxn ang="0">
                      <a:pos x="65" y="7"/>
                    </a:cxn>
                    <a:cxn ang="0">
                      <a:pos x="65" y="7"/>
                    </a:cxn>
                  </a:cxnLst>
                  <a:rect l="0" t="0" r="r" b="b"/>
                  <a:pathLst>
                    <a:path w="65" h="62">
                      <a:moveTo>
                        <a:pt x="65" y="7"/>
                      </a:moveTo>
                      <a:lnTo>
                        <a:pt x="65" y="7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27" y="27"/>
                      </a:lnTo>
                      <a:lnTo>
                        <a:pt x="0" y="51"/>
                      </a:lnTo>
                      <a:lnTo>
                        <a:pt x="0" y="51"/>
                      </a:lnTo>
                      <a:lnTo>
                        <a:pt x="16" y="62"/>
                      </a:lnTo>
                      <a:lnTo>
                        <a:pt x="16" y="62"/>
                      </a:lnTo>
                      <a:lnTo>
                        <a:pt x="42" y="35"/>
                      </a:lnTo>
                      <a:lnTo>
                        <a:pt x="65" y="7"/>
                      </a:lnTo>
                      <a:lnTo>
                        <a:pt x="6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0" name="Freeform 400"/>
                <p:cNvSpPr>
                  <a:spLocks/>
                </p:cNvSpPr>
                <p:nvPr/>
              </p:nvSpPr>
              <p:spPr bwMode="auto">
                <a:xfrm>
                  <a:off x="3996" y="2073"/>
                  <a:ext cx="21" cy="82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8" y="55"/>
                    </a:cxn>
                    <a:cxn ang="0">
                      <a:pos x="8" y="55"/>
                    </a:cxn>
                    <a:cxn ang="0">
                      <a:pos x="11" y="82"/>
                    </a:cxn>
                    <a:cxn ang="0">
                      <a:pos x="11" y="82"/>
                    </a:cxn>
                    <a:cxn ang="0">
                      <a:pos x="21" y="79"/>
                    </a:cxn>
                    <a:cxn ang="0">
                      <a:pos x="21" y="79"/>
                    </a:cxn>
                    <a:cxn ang="0">
                      <a:pos x="17" y="38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21" h="8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8" y="55"/>
                      </a:lnTo>
                      <a:lnTo>
                        <a:pt x="8" y="55"/>
                      </a:lnTo>
                      <a:lnTo>
                        <a:pt x="11" y="82"/>
                      </a:lnTo>
                      <a:lnTo>
                        <a:pt x="11" y="82"/>
                      </a:lnTo>
                      <a:lnTo>
                        <a:pt x="21" y="79"/>
                      </a:lnTo>
                      <a:lnTo>
                        <a:pt x="21" y="79"/>
                      </a:lnTo>
                      <a:lnTo>
                        <a:pt x="17" y="38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1" name="Freeform 401"/>
                <p:cNvSpPr>
                  <a:spLocks/>
                </p:cNvSpPr>
                <p:nvPr/>
              </p:nvSpPr>
              <p:spPr bwMode="auto">
                <a:xfrm>
                  <a:off x="2458" y="1742"/>
                  <a:ext cx="102" cy="69"/>
                </a:xfrm>
                <a:custGeom>
                  <a:avLst/>
                  <a:gdLst/>
                  <a:ahLst/>
                  <a:cxnLst>
                    <a:cxn ang="0">
                      <a:pos x="95" y="53"/>
                    </a:cxn>
                    <a:cxn ang="0">
                      <a:pos x="95" y="53"/>
                    </a:cxn>
                    <a:cxn ang="0">
                      <a:pos x="69" y="42"/>
                    </a:cxn>
                    <a:cxn ang="0">
                      <a:pos x="46" y="29"/>
                    </a:cxn>
                    <a:cxn ang="0">
                      <a:pos x="22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5" y="15"/>
                    </a:cxn>
                    <a:cxn ang="0">
                      <a:pos x="5" y="15"/>
                    </a:cxn>
                    <a:cxn ang="0">
                      <a:pos x="27" y="31"/>
                    </a:cxn>
                    <a:cxn ang="0">
                      <a:pos x="51" y="46"/>
                    </a:cxn>
                    <a:cxn ang="0">
                      <a:pos x="77" y="58"/>
                    </a:cxn>
                    <a:cxn ang="0">
                      <a:pos x="102" y="69"/>
                    </a:cxn>
                    <a:cxn ang="0">
                      <a:pos x="102" y="69"/>
                    </a:cxn>
                    <a:cxn ang="0">
                      <a:pos x="95" y="53"/>
                    </a:cxn>
                    <a:cxn ang="0">
                      <a:pos x="95" y="53"/>
                    </a:cxn>
                  </a:cxnLst>
                  <a:rect l="0" t="0" r="r" b="b"/>
                  <a:pathLst>
                    <a:path w="102" h="69">
                      <a:moveTo>
                        <a:pt x="95" y="53"/>
                      </a:moveTo>
                      <a:lnTo>
                        <a:pt x="95" y="53"/>
                      </a:lnTo>
                      <a:lnTo>
                        <a:pt x="69" y="42"/>
                      </a:lnTo>
                      <a:lnTo>
                        <a:pt x="46" y="29"/>
                      </a:lnTo>
                      <a:lnTo>
                        <a:pt x="22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" y="15"/>
                      </a:lnTo>
                      <a:lnTo>
                        <a:pt x="5" y="15"/>
                      </a:lnTo>
                      <a:lnTo>
                        <a:pt x="27" y="31"/>
                      </a:lnTo>
                      <a:lnTo>
                        <a:pt x="51" y="46"/>
                      </a:lnTo>
                      <a:lnTo>
                        <a:pt x="77" y="58"/>
                      </a:lnTo>
                      <a:lnTo>
                        <a:pt x="102" y="69"/>
                      </a:lnTo>
                      <a:lnTo>
                        <a:pt x="102" y="69"/>
                      </a:lnTo>
                      <a:lnTo>
                        <a:pt x="95" y="53"/>
                      </a:lnTo>
                      <a:lnTo>
                        <a:pt x="95" y="5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2" name="Freeform 402"/>
                <p:cNvSpPr>
                  <a:spLocks/>
                </p:cNvSpPr>
                <p:nvPr/>
              </p:nvSpPr>
              <p:spPr bwMode="auto">
                <a:xfrm>
                  <a:off x="3491" y="2022"/>
                  <a:ext cx="33" cy="71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1" y="35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0" y="71"/>
                    </a:cxn>
                    <a:cxn ang="0">
                      <a:pos x="10" y="71"/>
                    </a:cxn>
                    <a:cxn ang="0">
                      <a:pos x="21" y="36"/>
                    </a:cxn>
                    <a:cxn ang="0">
                      <a:pos x="33" y="2"/>
                    </a:cxn>
                    <a:cxn ang="0">
                      <a:pos x="33" y="2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33" h="71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1" y="35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0" y="71"/>
                      </a:lnTo>
                      <a:lnTo>
                        <a:pt x="10" y="71"/>
                      </a:lnTo>
                      <a:lnTo>
                        <a:pt x="21" y="36"/>
                      </a:lnTo>
                      <a:lnTo>
                        <a:pt x="33" y="2"/>
                      </a:lnTo>
                      <a:lnTo>
                        <a:pt x="33" y="2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3" name="Freeform 403"/>
                <p:cNvSpPr>
                  <a:spLocks/>
                </p:cNvSpPr>
                <p:nvPr/>
              </p:nvSpPr>
              <p:spPr bwMode="auto">
                <a:xfrm>
                  <a:off x="3180" y="1886"/>
                  <a:ext cx="28" cy="9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8" y="41"/>
                    </a:cxn>
                    <a:cxn ang="0">
                      <a:pos x="0" y="81"/>
                    </a:cxn>
                    <a:cxn ang="0">
                      <a:pos x="0" y="81"/>
                    </a:cxn>
                    <a:cxn ang="0">
                      <a:pos x="13" y="90"/>
                    </a:cxn>
                    <a:cxn ang="0">
                      <a:pos x="13" y="90"/>
                    </a:cxn>
                    <a:cxn ang="0">
                      <a:pos x="21" y="52"/>
                    </a:cxn>
                    <a:cxn ang="0">
                      <a:pos x="28" y="11"/>
                    </a:cxn>
                    <a:cxn ang="0">
                      <a:pos x="28" y="11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28" h="90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8" y="41"/>
                      </a:lnTo>
                      <a:lnTo>
                        <a:pt x="0" y="81"/>
                      </a:lnTo>
                      <a:lnTo>
                        <a:pt x="0" y="81"/>
                      </a:lnTo>
                      <a:lnTo>
                        <a:pt x="13" y="90"/>
                      </a:lnTo>
                      <a:lnTo>
                        <a:pt x="13" y="90"/>
                      </a:lnTo>
                      <a:lnTo>
                        <a:pt x="21" y="52"/>
                      </a:lnTo>
                      <a:lnTo>
                        <a:pt x="28" y="11"/>
                      </a:lnTo>
                      <a:lnTo>
                        <a:pt x="28" y="11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4" name="Freeform 404"/>
                <p:cNvSpPr>
                  <a:spLocks/>
                </p:cNvSpPr>
                <p:nvPr/>
              </p:nvSpPr>
              <p:spPr bwMode="auto">
                <a:xfrm>
                  <a:off x="3395" y="3132"/>
                  <a:ext cx="38" cy="72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23" y="0"/>
                    </a:cxn>
                    <a:cxn ang="0">
                      <a:pos x="12" y="37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14" y="72"/>
                    </a:cxn>
                    <a:cxn ang="0">
                      <a:pos x="14" y="72"/>
                    </a:cxn>
                    <a:cxn ang="0">
                      <a:pos x="27" y="37"/>
                    </a:cxn>
                    <a:cxn ang="0">
                      <a:pos x="38" y="2"/>
                    </a:cxn>
                    <a:cxn ang="0">
                      <a:pos x="38" y="2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38" h="7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2" y="37"/>
                      </a:lnTo>
                      <a:lnTo>
                        <a:pt x="0" y="72"/>
                      </a:lnTo>
                      <a:lnTo>
                        <a:pt x="0" y="72"/>
                      </a:lnTo>
                      <a:lnTo>
                        <a:pt x="14" y="72"/>
                      </a:lnTo>
                      <a:lnTo>
                        <a:pt x="14" y="72"/>
                      </a:lnTo>
                      <a:lnTo>
                        <a:pt x="27" y="37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5" name="Freeform 405"/>
                <p:cNvSpPr>
                  <a:spLocks/>
                </p:cNvSpPr>
                <p:nvPr/>
              </p:nvSpPr>
              <p:spPr bwMode="auto">
                <a:xfrm>
                  <a:off x="2315" y="1409"/>
                  <a:ext cx="15" cy="165"/>
                </a:xfrm>
                <a:custGeom>
                  <a:avLst/>
                  <a:gdLst/>
                  <a:ahLst/>
                  <a:cxnLst>
                    <a:cxn ang="0">
                      <a:pos x="7" y="137"/>
                    </a:cxn>
                    <a:cxn ang="0">
                      <a:pos x="7" y="137"/>
                    </a:cxn>
                    <a:cxn ang="0">
                      <a:pos x="15" y="165"/>
                    </a:cxn>
                    <a:cxn ang="0">
                      <a:pos x="15" y="165"/>
                    </a:cxn>
                    <a:cxn ang="0">
                      <a:pos x="9" y="124"/>
                    </a:cxn>
                    <a:cxn ang="0">
                      <a:pos x="6" y="82"/>
                    </a:cxn>
                    <a:cxn ang="0">
                      <a:pos x="4" y="4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35"/>
                    </a:cxn>
                    <a:cxn ang="0">
                      <a:pos x="0" y="69"/>
                    </a:cxn>
                    <a:cxn ang="0">
                      <a:pos x="2" y="102"/>
                    </a:cxn>
                    <a:cxn ang="0">
                      <a:pos x="7" y="137"/>
                    </a:cxn>
                    <a:cxn ang="0">
                      <a:pos x="7" y="137"/>
                    </a:cxn>
                  </a:cxnLst>
                  <a:rect l="0" t="0" r="r" b="b"/>
                  <a:pathLst>
                    <a:path w="15" h="165">
                      <a:moveTo>
                        <a:pt x="7" y="137"/>
                      </a:moveTo>
                      <a:lnTo>
                        <a:pt x="7" y="137"/>
                      </a:lnTo>
                      <a:lnTo>
                        <a:pt x="15" y="165"/>
                      </a:lnTo>
                      <a:lnTo>
                        <a:pt x="15" y="165"/>
                      </a:lnTo>
                      <a:lnTo>
                        <a:pt x="9" y="124"/>
                      </a:lnTo>
                      <a:lnTo>
                        <a:pt x="6" y="82"/>
                      </a:lnTo>
                      <a:lnTo>
                        <a:pt x="4" y="4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69"/>
                      </a:lnTo>
                      <a:lnTo>
                        <a:pt x="2" y="102"/>
                      </a:lnTo>
                      <a:lnTo>
                        <a:pt x="7" y="137"/>
                      </a:lnTo>
                      <a:lnTo>
                        <a:pt x="7" y="13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6" name="Freeform 406"/>
                <p:cNvSpPr>
                  <a:spLocks/>
                </p:cNvSpPr>
                <p:nvPr/>
              </p:nvSpPr>
              <p:spPr bwMode="auto">
                <a:xfrm>
                  <a:off x="3034" y="931"/>
                  <a:ext cx="57" cy="72"/>
                </a:xfrm>
                <a:custGeom>
                  <a:avLst/>
                  <a:gdLst/>
                  <a:ahLst/>
                  <a:cxnLst>
                    <a:cxn ang="0">
                      <a:pos x="46" y="72"/>
                    </a:cxn>
                    <a:cxn ang="0">
                      <a:pos x="46" y="72"/>
                    </a:cxn>
                    <a:cxn ang="0">
                      <a:pos x="57" y="57"/>
                    </a:cxn>
                    <a:cxn ang="0">
                      <a:pos x="57" y="57"/>
                    </a:cxn>
                    <a:cxn ang="0">
                      <a:pos x="35" y="28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4" y="41"/>
                    </a:cxn>
                    <a:cxn ang="0">
                      <a:pos x="46" y="72"/>
                    </a:cxn>
                    <a:cxn ang="0">
                      <a:pos x="46" y="72"/>
                    </a:cxn>
                  </a:cxnLst>
                  <a:rect l="0" t="0" r="r" b="b"/>
                  <a:pathLst>
                    <a:path w="57" h="72">
                      <a:moveTo>
                        <a:pt x="46" y="72"/>
                      </a:moveTo>
                      <a:lnTo>
                        <a:pt x="46" y="72"/>
                      </a:lnTo>
                      <a:lnTo>
                        <a:pt x="57" y="57"/>
                      </a:lnTo>
                      <a:lnTo>
                        <a:pt x="57" y="57"/>
                      </a:lnTo>
                      <a:lnTo>
                        <a:pt x="35" y="28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4" y="41"/>
                      </a:lnTo>
                      <a:lnTo>
                        <a:pt x="46" y="72"/>
                      </a:lnTo>
                      <a:lnTo>
                        <a:pt x="46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7" name="Freeform 407"/>
                <p:cNvSpPr>
                  <a:spLocks/>
                </p:cNvSpPr>
                <p:nvPr/>
              </p:nvSpPr>
              <p:spPr bwMode="auto">
                <a:xfrm>
                  <a:off x="5158" y="2113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26" y="57"/>
                    </a:cxn>
                    <a:cxn ang="0">
                      <a:pos x="53" y="41"/>
                    </a:cxn>
                    <a:cxn ang="0">
                      <a:pos x="108" y="13"/>
                    </a:cxn>
                    <a:cxn ang="0">
                      <a:pos x="108" y="13"/>
                    </a:cxn>
                    <a:cxn ang="0">
                      <a:pos x="114" y="0"/>
                    </a:cxn>
                    <a:cxn ang="0">
                      <a:pos x="114" y="0"/>
                    </a:cxn>
                    <a:cxn ang="0">
                      <a:pos x="60" y="28"/>
                    </a:cxn>
                    <a:cxn ang="0">
                      <a:pos x="7" y="57"/>
                    </a:cxn>
                    <a:cxn ang="0">
                      <a:pos x="7" y="57"/>
                    </a:cxn>
                    <a:cxn ang="0">
                      <a:pos x="0" y="72"/>
                    </a:cxn>
                    <a:cxn ang="0">
                      <a:pos x="0" y="72"/>
                    </a:cxn>
                  </a:cxnLst>
                  <a:rect l="0" t="0" r="r" b="b"/>
                  <a:pathLst>
                    <a:path w="114" h="72">
                      <a:moveTo>
                        <a:pt x="0" y="72"/>
                      </a:moveTo>
                      <a:lnTo>
                        <a:pt x="0" y="72"/>
                      </a:lnTo>
                      <a:lnTo>
                        <a:pt x="26" y="57"/>
                      </a:lnTo>
                      <a:lnTo>
                        <a:pt x="53" y="41"/>
                      </a:lnTo>
                      <a:lnTo>
                        <a:pt x="108" y="13"/>
                      </a:lnTo>
                      <a:lnTo>
                        <a:pt x="108" y="13"/>
                      </a:lnTo>
                      <a:lnTo>
                        <a:pt x="114" y="0"/>
                      </a:lnTo>
                      <a:lnTo>
                        <a:pt x="114" y="0"/>
                      </a:lnTo>
                      <a:lnTo>
                        <a:pt x="60" y="28"/>
                      </a:lnTo>
                      <a:lnTo>
                        <a:pt x="7" y="57"/>
                      </a:lnTo>
                      <a:lnTo>
                        <a:pt x="7" y="57"/>
                      </a:lnTo>
                      <a:lnTo>
                        <a:pt x="0" y="72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8" name="Freeform 408"/>
                <p:cNvSpPr>
                  <a:spLocks/>
                </p:cNvSpPr>
                <p:nvPr/>
              </p:nvSpPr>
              <p:spPr bwMode="auto">
                <a:xfrm>
                  <a:off x="3940" y="1918"/>
                  <a:ext cx="44" cy="75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16" y="42"/>
                    </a:cxn>
                    <a:cxn ang="0">
                      <a:pos x="31" y="75"/>
                    </a:cxn>
                    <a:cxn ang="0">
                      <a:pos x="31" y="75"/>
                    </a:cxn>
                    <a:cxn ang="0">
                      <a:pos x="44" y="67"/>
                    </a:cxn>
                    <a:cxn ang="0">
                      <a:pos x="44" y="67"/>
                    </a:cxn>
                    <a:cxn ang="0">
                      <a:pos x="31" y="32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0" y="11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4" h="75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16" y="42"/>
                      </a:lnTo>
                      <a:lnTo>
                        <a:pt x="31" y="75"/>
                      </a:lnTo>
                      <a:lnTo>
                        <a:pt x="31" y="75"/>
                      </a:lnTo>
                      <a:lnTo>
                        <a:pt x="44" y="67"/>
                      </a:lnTo>
                      <a:lnTo>
                        <a:pt x="44" y="67"/>
                      </a:lnTo>
                      <a:lnTo>
                        <a:pt x="31" y="3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9" name="Freeform 409"/>
                <p:cNvSpPr>
                  <a:spLocks/>
                </p:cNvSpPr>
                <p:nvPr/>
              </p:nvSpPr>
              <p:spPr bwMode="auto">
                <a:xfrm>
                  <a:off x="2324" y="1111"/>
                  <a:ext cx="105" cy="382"/>
                </a:xfrm>
                <a:custGeom>
                  <a:avLst/>
                  <a:gdLst/>
                  <a:ahLst/>
                  <a:cxnLst>
                    <a:cxn ang="0">
                      <a:pos x="95" y="38"/>
                    </a:cxn>
                    <a:cxn ang="0">
                      <a:pos x="95" y="38"/>
                    </a:cxn>
                    <a:cxn ang="0">
                      <a:pos x="105" y="0"/>
                    </a:cxn>
                    <a:cxn ang="0">
                      <a:pos x="105" y="0"/>
                    </a:cxn>
                    <a:cxn ang="0">
                      <a:pos x="86" y="29"/>
                    </a:cxn>
                    <a:cxn ang="0">
                      <a:pos x="70" y="58"/>
                    </a:cxn>
                    <a:cxn ang="0">
                      <a:pos x="55" y="87"/>
                    </a:cxn>
                    <a:cxn ang="0">
                      <a:pos x="41" y="119"/>
                    </a:cxn>
                    <a:cxn ang="0">
                      <a:pos x="30" y="151"/>
                    </a:cxn>
                    <a:cxn ang="0">
                      <a:pos x="17" y="184"/>
                    </a:cxn>
                    <a:cxn ang="0">
                      <a:pos x="8" y="216"/>
                    </a:cxn>
                    <a:cxn ang="0">
                      <a:pos x="0" y="250"/>
                    </a:cxn>
                    <a:cxn ang="0">
                      <a:pos x="0" y="250"/>
                    </a:cxn>
                    <a:cxn ang="0">
                      <a:pos x="0" y="274"/>
                    </a:cxn>
                    <a:cxn ang="0">
                      <a:pos x="0" y="274"/>
                    </a:cxn>
                    <a:cxn ang="0">
                      <a:pos x="2" y="329"/>
                    </a:cxn>
                    <a:cxn ang="0">
                      <a:pos x="4" y="382"/>
                    </a:cxn>
                    <a:cxn ang="0">
                      <a:pos x="4" y="382"/>
                    </a:cxn>
                    <a:cxn ang="0">
                      <a:pos x="4" y="336"/>
                    </a:cxn>
                    <a:cxn ang="0">
                      <a:pos x="6" y="291"/>
                    </a:cxn>
                    <a:cxn ang="0">
                      <a:pos x="13" y="247"/>
                    </a:cxn>
                    <a:cxn ang="0">
                      <a:pos x="24" y="203"/>
                    </a:cxn>
                    <a:cxn ang="0">
                      <a:pos x="39" y="161"/>
                    </a:cxn>
                    <a:cxn ang="0">
                      <a:pos x="55" y="119"/>
                    </a:cxn>
                    <a:cxn ang="0">
                      <a:pos x="73" y="76"/>
                    </a:cxn>
                    <a:cxn ang="0">
                      <a:pos x="95" y="38"/>
                    </a:cxn>
                    <a:cxn ang="0">
                      <a:pos x="95" y="38"/>
                    </a:cxn>
                  </a:cxnLst>
                  <a:rect l="0" t="0" r="r" b="b"/>
                  <a:pathLst>
                    <a:path w="105" h="382">
                      <a:moveTo>
                        <a:pt x="95" y="38"/>
                      </a:moveTo>
                      <a:lnTo>
                        <a:pt x="95" y="38"/>
                      </a:lnTo>
                      <a:lnTo>
                        <a:pt x="105" y="0"/>
                      </a:lnTo>
                      <a:lnTo>
                        <a:pt x="105" y="0"/>
                      </a:lnTo>
                      <a:lnTo>
                        <a:pt x="86" y="29"/>
                      </a:lnTo>
                      <a:lnTo>
                        <a:pt x="70" y="58"/>
                      </a:lnTo>
                      <a:lnTo>
                        <a:pt x="55" y="87"/>
                      </a:lnTo>
                      <a:lnTo>
                        <a:pt x="41" y="119"/>
                      </a:lnTo>
                      <a:lnTo>
                        <a:pt x="30" y="151"/>
                      </a:lnTo>
                      <a:lnTo>
                        <a:pt x="17" y="184"/>
                      </a:lnTo>
                      <a:lnTo>
                        <a:pt x="8" y="216"/>
                      </a:lnTo>
                      <a:lnTo>
                        <a:pt x="0" y="250"/>
                      </a:lnTo>
                      <a:lnTo>
                        <a:pt x="0" y="250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329"/>
                      </a:lnTo>
                      <a:lnTo>
                        <a:pt x="4" y="382"/>
                      </a:lnTo>
                      <a:lnTo>
                        <a:pt x="4" y="382"/>
                      </a:lnTo>
                      <a:lnTo>
                        <a:pt x="4" y="336"/>
                      </a:lnTo>
                      <a:lnTo>
                        <a:pt x="6" y="291"/>
                      </a:lnTo>
                      <a:lnTo>
                        <a:pt x="13" y="247"/>
                      </a:lnTo>
                      <a:lnTo>
                        <a:pt x="24" y="203"/>
                      </a:lnTo>
                      <a:lnTo>
                        <a:pt x="39" y="161"/>
                      </a:lnTo>
                      <a:lnTo>
                        <a:pt x="55" y="119"/>
                      </a:lnTo>
                      <a:lnTo>
                        <a:pt x="73" y="76"/>
                      </a:lnTo>
                      <a:lnTo>
                        <a:pt x="95" y="38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0" name="Freeform 410"/>
                <p:cNvSpPr>
                  <a:spLocks/>
                </p:cNvSpPr>
                <p:nvPr/>
              </p:nvSpPr>
              <p:spPr bwMode="auto">
                <a:xfrm>
                  <a:off x="3938" y="2523"/>
                  <a:ext cx="38" cy="88"/>
                </a:xfrm>
                <a:custGeom>
                  <a:avLst/>
                  <a:gdLst/>
                  <a:ahLst/>
                  <a:cxnLst>
                    <a:cxn ang="0">
                      <a:pos x="22" y="6"/>
                    </a:cxn>
                    <a:cxn ang="0">
                      <a:pos x="22" y="6"/>
                    </a:cxn>
                    <a:cxn ang="0">
                      <a:pos x="13" y="46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13" y="84"/>
                    </a:cxn>
                    <a:cxn ang="0">
                      <a:pos x="13" y="84"/>
                    </a:cxn>
                    <a:cxn ang="0">
                      <a:pos x="25" y="42"/>
                    </a:cxn>
                    <a:cxn ang="0">
                      <a:pos x="38" y="0"/>
                    </a:cxn>
                    <a:cxn ang="0">
                      <a:pos x="38" y="0"/>
                    </a:cxn>
                    <a:cxn ang="0">
                      <a:pos x="22" y="6"/>
                    </a:cxn>
                    <a:cxn ang="0">
                      <a:pos x="22" y="6"/>
                    </a:cxn>
                  </a:cxnLst>
                  <a:rect l="0" t="0" r="r" b="b"/>
                  <a:pathLst>
                    <a:path w="38" h="88">
                      <a:moveTo>
                        <a:pt x="22" y="6"/>
                      </a:moveTo>
                      <a:lnTo>
                        <a:pt x="22" y="6"/>
                      </a:lnTo>
                      <a:lnTo>
                        <a:pt x="13" y="46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3" y="84"/>
                      </a:lnTo>
                      <a:lnTo>
                        <a:pt x="13" y="84"/>
                      </a:lnTo>
                      <a:lnTo>
                        <a:pt x="25" y="42"/>
                      </a:ln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22" y="6"/>
                      </a:lnTo>
                      <a:lnTo>
                        <a:pt x="22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1" name="Freeform 411"/>
                <p:cNvSpPr>
                  <a:spLocks/>
                </p:cNvSpPr>
                <p:nvPr/>
              </p:nvSpPr>
              <p:spPr bwMode="auto">
                <a:xfrm>
                  <a:off x="2774" y="3034"/>
                  <a:ext cx="633" cy="490"/>
                </a:xfrm>
                <a:custGeom>
                  <a:avLst/>
                  <a:gdLst/>
                  <a:ahLst/>
                  <a:cxnLst>
                    <a:cxn ang="0">
                      <a:pos x="571" y="272"/>
                    </a:cxn>
                    <a:cxn ang="0">
                      <a:pos x="546" y="309"/>
                    </a:cxn>
                    <a:cxn ang="0">
                      <a:pos x="513" y="351"/>
                    </a:cxn>
                    <a:cxn ang="0">
                      <a:pos x="471" y="389"/>
                    </a:cxn>
                    <a:cxn ang="0">
                      <a:pos x="423" y="426"/>
                    </a:cxn>
                    <a:cxn ang="0">
                      <a:pos x="370" y="453"/>
                    </a:cxn>
                    <a:cxn ang="0">
                      <a:pos x="311" y="472"/>
                    </a:cxn>
                    <a:cxn ang="0">
                      <a:pos x="249" y="475"/>
                    </a:cxn>
                    <a:cxn ang="0">
                      <a:pos x="218" y="470"/>
                    </a:cxn>
                    <a:cxn ang="0">
                      <a:pos x="185" y="461"/>
                    </a:cxn>
                    <a:cxn ang="0">
                      <a:pos x="156" y="448"/>
                    </a:cxn>
                    <a:cxn ang="0">
                      <a:pos x="106" y="413"/>
                    </a:cxn>
                    <a:cxn ang="0">
                      <a:pos x="70" y="367"/>
                    </a:cxn>
                    <a:cxn ang="0">
                      <a:pos x="44" y="313"/>
                    </a:cxn>
                    <a:cxn ang="0">
                      <a:pos x="26" y="252"/>
                    </a:cxn>
                    <a:cxn ang="0">
                      <a:pos x="19" y="184"/>
                    </a:cxn>
                    <a:cxn ang="0">
                      <a:pos x="17" y="115"/>
                    </a:cxn>
                    <a:cxn ang="0">
                      <a:pos x="22" y="44"/>
                    </a:cxn>
                    <a:cxn ang="0">
                      <a:pos x="28" y="7"/>
                    </a:cxn>
                    <a:cxn ang="0">
                      <a:pos x="9" y="0"/>
                    </a:cxn>
                    <a:cxn ang="0">
                      <a:pos x="0" y="87"/>
                    </a:cxn>
                    <a:cxn ang="0">
                      <a:pos x="2" y="179"/>
                    </a:cxn>
                    <a:cxn ang="0">
                      <a:pos x="4" y="203"/>
                    </a:cxn>
                    <a:cxn ang="0">
                      <a:pos x="9" y="247"/>
                    </a:cxn>
                    <a:cxn ang="0">
                      <a:pos x="20" y="287"/>
                    </a:cxn>
                    <a:cxn ang="0">
                      <a:pos x="35" y="325"/>
                    </a:cxn>
                    <a:cxn ang="0">
                      <a:pos x="53" y="360"/>
                    </a:cxn>
                    <a:cxn ang="0">
                      <a:pos x="75" y="391"/>
                    </a:cxn>
                    <a:cxn ang="0">
                      <a:pos x="99" y="419"/>
                    </a:cxn>
                    <a:cxn ang="0">
                      <a:pos x="127" y="442"/>
                    </a:cxn>
                    <a:cxn ang="0">
                      <a:pos x="158" y="461"/>
                    </a:cxn>
                    <a:cxn ang="0">
                      <a:pos x="189" y="475"/>
                    </a:cxn>
                    <a:cxn ang="0">
                      <a:pos x="224" y="485"/>
                    </a:cxn>
                    <a:cxn ang="0">
                      <a:pos x="258" y="488"/>
                    </a:cxn>
                    <a:cxn ang="0">
                      <a:pos x="297" y="488"/>
                    </a:cxn>
                    <a:cxn ang="0">
                      <a:pos x="335" y="481"/>
                    </a:cxn>
                    <a:cxn ang="0">
                      <a:pos x="375" y="470"/>
                    </a:cxn>
                    <a:cxn ang="0">
                      <a:pos x="416" y="452"/>
                    </a:cxn>
                    <a:cxn ang="0">
                      <a:pos x="436" y="439"/>
                    </a:cxn>
                    <a:cxn ang="0">
                      <a:pos x="469" y="417"/>
                    </a:cxn>
                    <a:cxn ang="0">
                      <a:pos x="525" y="362"/>
                    </a:cxn>
                    <a:cxn ang="0">
                      <a:pos x="575" y="296"/>
                    </a:cxn>
                    <a:cxn ang="0">
                      <a:pos x="615" y="219"/>
                    </a:cxn>
                    <a:cxn ang="0">
                      <a:pos x="633" y="177"/>
                    </a:cxn>
                    <a:cxn ang="0">
                      <a:pos x="619" y="175"/>
                    </a:cxn>
                    <a:cxn ang="0">
                      <a:pos x="584" y="248"/>
                    </a:cxn>
                    <a:cxn ang="0">
                      <a:pos x="571" y="272"/>
                    </a:cxn>
                  </a:cxnLst>
                  <a:rect l="0" t="0" r="r" b="b"/>
                  <a:pathLst>
                    <a:path w="633" h="490">
                      <a:moveTo>
                        <a:pt x="571" y="272"/>
                      </a:moveTo>
                      <a:lnTo>
                        <a:pt x="571" y="272"/>
                      </a:lnTo>
                      <a:lnTo>
                        <a:pt x="560" y="291"/>
                      </a:lnTo>
                      <a:lnTo>
                        <a:pt x="546" y="309"/>
                      </a:lnTo>
                      <a:lnTo>
                        <a:pt x="531" y="329"/>
                      </a:lnTo>
                      <a:lnTo>
                        <a:pt x="513" y="351"/>
                      </a:lnTo>
                      <a:lnTo>
                        <a:pt x="492" y="371"/>
                      </a:lnTo>
                      <a:lnTo>
                        <a:pt x="471" y="389"/>
                      </a:lnTo>
                      <a:lnTo>
                        <a:pt x="447" y="409"/>
                      </a:lnTo>
                      <a:lnTo>
                        <a:pt x="423" y="426"/>
                      </a:lnTo>
                      <a:lnTo>
                        <a:pt x="397" y="441"/>
                      </a:lnTo>
                      <a:lnTo>
                        <a:pt x="370" y="453"/>
                      </a:lnTo>
                      <a:lnTo>
                        <a:pt x="341" y="464"/>
                      </a:lnTo>
                      <a:lnTo>
                        <a:pt x="311" y="472"/>
                      </a:lnTo>
                      <a:lnTo>
                        <a:pt x="280" y="475"/>
                      </a:lnTo>
                      <a:lnTo>
                        <a:pt x="249" y="475"/>
                      </a:lnTo>
                      <a:lnTo>
                        <a:pt x="235" y="474"/>
                      </a:lnTo>
                      <a:lnTo>
                        <a:pt x="218" y="470"/>
                      </a:lnTo>
                      <a:lnTo>
                        <a:pt x="202" y="466"/>
                      </a:lnTo>
                      <a:lnTo>
                        <a:pt x="185" y="461"/>
                      </a:lnTo>
                      <a:lnTo>
                        <a:pt x="185" y="461"/>
                      </a:lnTo>
                      <a:lnTo>
                        <a:pt x="156" y="448"/>
                      </a:lnTo>
                      <a:lnTo>
                        <a:pt x="130" y="433"/>
                      </a:lnTo>
                      <a:lnTo>
                        <a:pt x="106" y="413"/>
                      </a:lnTo>
                      <a:lnTo>
                        <a:pt x="88" y="391"/>
                      </a:lnTo>
                      <a:lnTo>
                        <a:pt x="70" y="367"/>
                      </a:lnTo>
                      <a:lnTo>
                        <a:pt x="55" y="342"/>
                      </a:lnTo>
                      <a:lnTo>
                        <a:pt x="44" y="313"/>
                      </a:lnTo>
                      <a:lnTo>
                        <a:pt x="33" y="283"/>
                      </a:lnTo>
                      <a:lnTo>
                        <a:pt x="26" y="252"/>
                      </a:lnTo>
                      <a:lnTo>
                        <a:pt x="22" y="219"/>
                      </a:lnTo>
                      <a:lnTo>
                        <a:pt x="19" y="184"/>
                      </a:lnTo>
                      <a:lnTo>
                        <a:pt x="17" y="150"/>
                      </a:lnTo>
                      <a:lnTo>
                        <a:pt x="17" y="115"/>
                      </a:lnTo>
                      <a:lnTo>
                        <a:pt x="19" y="78"/>
                      </a:lnTo>
                      <a:lnTo>
                        <a:pt x="22" y="44"/>
                      </a:lnTo>
                      <a:lnTo>
                        <a:pt x="28" y="7"/>
                      </a:lnTo>
                      <a:lnTo>
                        <a:pt x="28" y="7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4" y="44"/>
                      </a:lnTo>
                      <a:lnTo>
                        <a:pt x="0" y="87"/>
                      </a:lnTo>
                      <a:lnTo>
                        <a:pt x="0" y="133"/>
                      </a:lnTo>
                      <a:lnTo>
                        <a:pt x="2" y="179"/>
                      </a:lnTo>
                      <a:lnTo>
                        <a:pt x="2" y="179"/>
                      </a:lnTo>
                      <a:lnTo>
                        <a:pt x="4" y="203"/>
                      </a:lnTo>
                      <a:lnTo>
                        <a:pt x="6" y="225"/>
                      </a:lnTo>
                      <a:lnTo>
                        <a:pt x="9" y="247"/>
                      </a:lnTo>
                      <a:lnTo>
                        <a:pt x="15" y="267"/>
                      </a:lnTo>
                      <a:lnTo>
                        <a:pt x="20" y="287"/>
                      </a:lnTo>
                      <a:lnTo>
                        <a:pt x="28" y="307"/>
                      </a:lnTo>
                      <a:lnTo>
                        <a:pt x="35" y="325"/>
                      </a:lnTo>
                      <a:lnTo>
                        <a:pt x="44" y="344"/>
                      </a:lnTo>
                      <a:lnTo>
                        <a:pt x="53" y="360"/>
                      </a:lnTo>
                      <a:lnTo>
                        <a:pt x="64" y="377"/>
                      </a:lnTo>
                      <a:lnTo>
                        <a:pt x="75" y="391"/>
                      </a:lnTo>
                      <a:lnTo>
                        <a:pt x="88" y="406"/>
                      </a:lnTo>
                      <a:lnTo>
                        <a:pt x="99" y="419"/>
                      </a:lnTo>
                      <a:lnTo>
                        <a:pt x="114" y="431"/>
                      </a:lnTo>
                      <a:lnTo>
                        <a:pt x="127" y="442"/>
                      </a:lnTo>
                      <a:lnTo>
                        <a:pt x="141" y="452"/>
                      </a:lnTo>
                      <a:lnTo>
                        <a:pt x="158" y="461"/>
                      </a:lnTo>
                      <a:lnTo>
                        <a:pt x="172" y="468"/>
                      </a:lnTo>
                      <a:lnTo>
                        <a:pt x="189" y="475"/>
                      </a:lnTo>
                      <a:lnTo>
                        <a:pt x="205" y="481"/>
                      </a:lnTo>
                      <a:lnTo>
                        <a:pt x="224" y="485"/>
                      </a:lnTo>
                      <a:lnTo>
                        <a:pt x="240" y="488"/>
                      </a:lnTo>
                      <a:lnTo>
                        <a:pt x="258" y="488"/>
                      </a:lnTo>
                      <a:lnTo>
                        <a:pt x="277" y="490"/>
                      </a:lnTo>
                      <a:lnTo>
                        <a:pt x="297" y="488"/>
                      </a:lnTo>
                      <a:lnTo>
                        <a:pt x="315" y="486"/>
                      </a:lnTo>
                      <a:lnTo>
                        <a:pt x="335" y="481"/>
                      </a:lnTo>
                      <a:lnTo>
                        <a:pt x="355" y="475"/>
                      </a:lnTo>
                      <a:lnTo>
                        <a:pt x="375" y="470"/>
                      </a:lnTo>
                      <a:lnTo>
                        <a:pt x="396" y="461"/>
                      </a:lnTo>
                      <a:lnTo>
                        <a:pt x="416" y="452"/>
                      </a:lnTo>
                      <a:lnTo>
                        <a:pt x="436" y="439"/>
                      </a:lnTo>
                      <a:lnTo>
                        <a:pt x="436" y="439"/>
                      </a:lnTo>
                      <a:lnTo>
                        <a:pt x="452" y="430"/>
                      </a:lnTo>
                      <a:lnTo>
                        <a:pt x="469" y="417"/>
                      </a:lnTo>
                      <a:lnTo>
                        <a:pt x="498" y="391"/>
                      </a:lnTo>
                      <a:lnTo>
                        <a:pt x="525" y="362"/>
                      </a:lnTo>
                      <a:lnTo>
                        <a:pt x="551" y="331"/>
                      </a:lnTo>
                      <a:lnTo>
                        <a:pt x="575" y="296"/>
                      </a:lnTo>
                      <a:lnTo>
                        <a:pt x="595" y="258"/>
                      </a:lnTo>
                      <a:lnTo>
                        <a:pt x="615" y="219"/>
                      </a:lnTo>
                      <a:lnTo>
                        <a:pt x="633" y="177"/>
                      </a:lnTo>
                      <a:lnTo>
                        <a:pt x="633" y="177"/>
                      </a:lnTo>
                      <a:lnTo>
                        <a:pt x="619" y="175"/>
                      </a:lnTo>
                      <a:lnTo>
                        <a:pt x="619" y="175"/>
                      </a:lnTo>
                      <a:lnTo>
                        <a:pt x="597" y="227"/>
                      </a:lnTo>
                      <a:lnTo>
                        <a:pt x="584" y="248"/>
                      </a:lnTo>
                      <a:lnTo>
                        <a:pt x="571" y="272"/>
                      </a:lnTo>
                      <a:lnTo>
                        <a:pt x="571" y="2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2" name="Freeform 412"/>
                <p:cNvSpPr>
                  <a:spLocks/>
                </p:cNvSpPr>
                <p:nvPr/>
              </p:nvSpPr>
              <p:spPr bwMode="auto">
                <a:xfrm>
                  <a:off x="3021" y="1789"/>
                  <a:ext cx="83" cy="28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75" y="0"/>
                    </a:cxn>
                    <a:cxn ang="0">
                      <a:pos x="39" y="11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6" y="28"/>
                    </a:cxn>
                    <a:cxn ang="0">
                      <a:pos x="83" y="10"/>
                    </a:cxn>
                    <a:cxn ang="0">
                      <a:pos x="83" y="10"/>
                    </a:cxn>
                    <a:cxn ang="0">
                      <a:pos x="75" y="0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83" h="28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39" y="11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83" y="10"/>
                      </a:lnTo>
                      <a:lnTo>
                        <a:pt x="83" y="10"/>
                      </a:lnTo>
                      <a:lnTo>
                        <a:pt x="75" y="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3" name="Freeform 413"/>
                <p:cNvSpPr>
                  <a:spLocks/>
                </p:cNvSpPr>
                <p:nvPr/>
              </p:nvSpPr>
              <p:spPr bwMode="auto">
                <a:xfrm>
                  <a:off x="4256" y="2373"/>
                  <a:ext cx="125" cy="2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9" y="11"/>
                    </a:cxn>
                    <a:cxn ang="0">
                      <a:pos x="59" y="11"/>
                    </a:cxn>
                    <a:cxn ang="0">
                      <a:pos x="86" y="15"/>
                    </a:cxn>
                    <a:cxn ang="0">
                      <a:pos x="114" y="20"/>
                    </a:cxn>
                    <a:cxn ang="0">
                      <a:pos x="114" y="20"/>
                    </a:cxn>
                    <a:cxn ang="0">
                      <a:pos x="125" y="11"/>
                    </a:cxn>
                    <a:cxn ang="0">
                      <a:pos x="125" y="11"/>
                    </a:cxn>
                    <a:cxn ang="0">
                      <a:pos x="99" y="6"/>
                    </a:cxn>
                    <a:cxn ang="0">
                      <a:pos x="73" y="2"/>
                    </a:cxn>
                    <a:cxn ang="0">
                      <a:pos x="4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25" h="2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9" y="11"/>
                      </a:lnTo>
                      <a:lnTo>
                        <a:pt x="59" y="11"/>
                      </a:lnTo>
                      <a:lnTo>
                        <a:pt x="86" y="15"/>
                      </a:lnTo>
                      <a:lnTo>
                        <a:pt x="114" y="20"/>
                      </a:lnTo>
                      <a:lnTo>
                        <a:pt x="114" y="20"/>
                      </a:lnTo>
                      <a:lnTo>
                        <a:pt x="125" y="11"/>
                      </a:lnTo>
                      <a:lnTo>
                        <a:pt x="125" y="11"/>
                      </a:lnTo>
                      <a:lnTo>
                        <a:pt x="99" y="6"/>
                      </a:lnTo>
                      <a:lnTo>
                        <a:pt x="73" y="2"/>
                      </a:lnTo>
                      <a:lnTo>
                        <a:pt x="4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4" name="Freeform 414"/>
                <p:cNvSpPr>
                  <a:spLocks/>
                </p:cNvSpPr>
                <p:nvPr/>
              </p:nvSpPr>
              <p:spPr bwMode="auto">
                <a:xfrm>
                  <a:off x="3104" y="1760"/>
                  <a:ext cx="84" cy="35"/>
                </a:xfrm>
                <a:custGeom>
                  <a:avLst/>
                  <a:gdLst/>
                  <a:ahLst/>
                  <a:cxnLst>
                    <a:cxn ang="0">
                      <a:pos x="84" y="15"/>
                    </a:cxn>
                    <a:cxn ang="0">
                      <a:pos x="84" y="15"/>
                    </a:cxn>
                    <a:cxn ang="0">
                      <a:pos x="73" y="0"/>
                    </a:cxn>
                    <a:cxn ang="0">
                      <a:pos x="73" y="0"/>
                    </a:cxn>
                    <a:cxn ang="0">
                      <a:pos x="36" y="15"/>
                    </a:cxn>
                    <a:cxn ang="0">
                      <a:pos x="0" y="28"/>
                    </a:cxn>
                    <a:cxn ang="0">
                      <a:pos x="0" y="28"/>
                    </a:cxn>
                    <a:cxn ang="0">
                      <a:pos x="7" y="35"/>
                    </a:cxn>
                    <a:cxn ang="0">
                      <a:pos x="7" y="35"/>
                    </a:cxn>
                    <a:cxn ang="0">
                      <a:pos x="84" y="15"/>
                    </a:cxn>
                    <a:cxn ang="0">
                      <a:pos x="84" y="15"/>
                    </a:cxn>
                  </a:cxnLst>
                  <a:rect l="0" t="0" r="r" b="b"/>
                  <a:pathLst>
                    <a:path w="84" h="35">
                      <a:moveTo>
                        <a:pt x="84" y="15"/>
                      </a:moveTo>
                      <a:lnTo>
                        <a:pt x="84" y="15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36" y="15"/>
                      </a:lnTo>
                      <a:lnTo>
                        <a:pt x="0" y="28"/>
                      </a:lnTo>
                      <a:lnTo>
                        <a:pt x="0" y="28"/>
                      </a:lnTo>
                      <a:lnTo>
                        <a:pt x="7" y="35"/>
                      </a:lnTo>
                      <a:lnTo>
                        <a:pt x="7" y="35"/>
                      </a:lnTo>
                      <a:lnTo>
                        <a:pt x="84" y="15"/>
                      </a:lnTo>
                      <a:lnTo>
                        <a:pt x="84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5" name="Freeform 415"/>
                <p:cNvSpPr>
                  <a:spLocks/>
                </p:cNvSpPr>
                <p:nvPr/>
              </p:nvSpPr>
              <p:spPr bwMode="auto">
                <a:xfrm>
                  <a:off x="2785" y="2951"/>
                  <a:ext cx="31" cy="83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8" y="37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17" y="83"/>
                    </a:cxn>
                    <a:cxn ang="0">
                      <a:pos x="17" y="83"/>
                    </a:cxn>
                    <a:cxn ang="0">
                      <a:pos x="24" y="46"/>
                    </a:cxn>
                    <a:cxn ang="0">
                      <a:pos x="31" y="9"/>
                    </a:cxn>
                    <a:cxn ang="0">
                      <a:pos x="31" y="9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31" h="83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8" y="37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17" y="83"/>
                      </a:lnTo>
                      <a:lnTo>
                        <a:pt x="17" y="83"/>
                      </a:lnTo>
                      <a:lnTo>
                        <a:pt x="24" y="46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6" name="Freeform 416"/>
                <p:cNvSpPr>
                  <a:spLocks/>
                </p:cNvSpPr>
                <p:nvPr/>
              </p:nvSpPr>
              <p:spPr bwMode="auto">
                <a:xfrm>
                  <a:off x="2972" y="882"/>
                  <a:ext cx="68" cy="57"/>
                </a:xfrm>
                <a:custGeom>
                  <a:avLst/>
                  <a:gdLst/>
                  <a:ahLst/>
                  <a:cxnLst>
                    <a:cxn ang="0">
                      <a:pos x="68" y="44"/>
                    </a:cxn>
                    <a:cxn ang="0">
                      <a:pos x="68" y="44"/>
                    </a:cxn>
                    <a:cxn ang="0">
                      <a:pos x="40" y="20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6" y="22"/>
                    </a:cxn>
                    <a:cxn ang="0">
                      <a:pos x="31" y="33"/>
                    </a:cxn>
                    <a:cxn ang="0">
                      <a:pos x="57" y="57"/>
                    </a:cxn>
                    <a:cxn ang="0">
                      <a:pos x="57" y="57"/>
                    </a:cxn>
                    <a:cxn ang="0">
                      <a:pos x="68" y="44"/>
                    </a:cxn>
                    <a:cxn ang="0">
                      <a:pos x="68" y="44"/>
                    </a:cxn>
                  </a:cxnLst>
                  <a:rect l="0" t="0" r="r" b="b"/>
                  <a:pathLst>
                    <a:path w="68" h="57">
                      <a:moveTo>
                        <a:pt x="68" y="44"/>
                      </a:moveTo>
                      <a:lnTo>
                        <a:pt x="68" y="44"/>
                      </a:lnTo>
                      <a:lnTo>
                        <a:pt x="40" y="20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6" y="22"/>
                      </a:lnTo>
                      <a:lnTo>
                        <a:pt x="31" y="33"/>
                      </a:lnTo>
                      <a:lnTo>
                        <a:pt x="57" y="57"/>
                      </a:lnTo>
                      <a:lnTo>
                        <a:pt x="57" y="57"/>
                      </a:lnTo>
                      <a:lnTo>
                        <a:pt x="68" y="44"/>
                      </a:lnTo>
                      <a:lnTo>
                        <a:pt x="68" y="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7" name="Freeform 417"/>
                <p:cNvSpPr>
                  <a:spLocks/>
                </p:cNvSpPr>
                <p:nvPr/>
              </p:nvSpPr>
              <p:spPr bwMode="auto">
                <a:xfrm>
                  <a:off x="2935" y="1813"/>
                  <a:ext cx="83" cy="22"/>
                </a:xfrm>
                <a:custGeom>
                  <a:avLst/>
                  <a:gdLst/>
                  <a:ahLst/>
                  <a:cxnLst>
                    <a:cxn ang="0">
                      <a:pos x="79" y="0"/>
                    </a:cxn>
                    <a:cxn ang="0">
                      <a:pos x="79" y="0"/>
                    </a:cxn>
                    <a:cxn ang="0">
                      <a:pos x="39" y="8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6" y="22"/>
                    </a:cxn>
                    <a:cxn ang="0">
                      <a:pos x="6" y="22"/>
                    </a:cxn>
                    <a:cxn ang="0">
                      <a:pos x="83" y="6"/>
                    </a:cxn>
                    <a:cxn ang="0">
                      <a:pos x="83" y="6"/>
                    </a:cxn>
                    <a:cxn ang="0">
                      <a:pos x="79" y="0"/>
                    </a:cxn>
                    <a:cxn ang="0">
                      <a:pos x="79" y="0"/>
                    </a:cxn>
                  </a:cxnLst>
                  <a:rect l="0" t="0" r="r" b="b"/>
                  <a:pathLst>
                    <a:path w="83" h="22">
                      <a:moveTo>
                        <a:pt x="79" y="0"/>
                      </a:moveTo>
                      <a:lnTo>
                        <a:pt x="79" y="0"/>
                      </a:lnTo>
                      <a:lnTo>
                        <a:pt x="39" y="8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83" y="6"/>
                      </a:lnTo>
                      <a:lnTo>
                        <a:pt x="83" y="6"/>
                      </a:lnTo>
                      <a:lnTo>
                        <a:pt x="79" y="0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8" name="Freeform 418"/>
                <p:cNvSpPr>
                  <a:spLocks/>
                </p:cNvSpPr>
                <p:nvPr/>
              </p:nvSpPr>
              <p:spPr bwMode="auto">
                <a:xfrm>
                  <a:off x="3199" y="1352"/>
                  <a:ext cx="13" cy="134"/>
                </a:xfrm>
                <a:custGeom>
                  <a:avLst/>
                  <a:gdLst/>
                  <a:ahLst/>
                  <a:cxnLst>
                    <a:cxn ang="0">
                      <a:pos x="0" y="35"/>
                    </a:cxn>
                    <a:cxn ang="0">
                      <a:pos x="0" y="35"/>
                    </a:cxn>
                    <a:cxn ang="0">
                      <a:pos x="2" y="61"/>
                    </a:cxn>
                    <a:cxn ang="0">
                      <a:pos x="3" y="84"/>
                    </a:cxn>
                    <a:cxn ang="0">
                      <a:pos x="7" y="110"/>
                    </a:cxn>
                    <a:cxn ang="0">
                      <a:pos x="13" y="134"/>
                    </a:cxn>
                    <a:cxn ang="0">
                      <a:pos x="13" y="134"/>
                    </a:cxn>
                    <a:cxn ang="0">
                      <a:pos x="9" y="66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35"/>
                    </a:cxn>
                    <a:cxn ang="0">
                      <a:pos x="0" y="35"/>
                    </a:cxn>
                  </a:cxnLst>
                  <a:rect l="0" t="0" r="r" b="b"/>
                  <a:pathLst>
                    <a:path w="13" h="134">
                      <a:moveTo>
                        <a:pt x="0" y="35"/>
                      </a:moveTo>
                      <a:lnTo>
                        <a:pt x="0" y="35"/>
                      </a:lnTo>
                      <a:lnTo>
                        <a:pt x="2" y="61"/>
                      </a:lnTo>
                      <a:lnTo>
                        <a:pt x="3" y="84"/>
                      </a:lnTo>
                      <a:lnTo>
                        <a:pt x="7" y="110"/>
                      </a:lnTo>
                      <a:lnTo>
                        <a:pt x="13" y="134"/>
                      </a:lnTo>
                      <a:lnTo>
                        <a:pt x="13" y="134"/>
                      </a:lnTo>
                      <a:lnTo>
                        <a:pt x="9" y="6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9" name="Freeform 419"/>
                <p:cNvSpPr>
                  <a:spLocks/>
                </p:cNvSpPr>
                <p:nvPr/>
              </p:nvSpPr>
              <p:spPr bwMode="auto">
                <a:xfrm>
                  <a:off x="3420" y="3056"/>
                  <a:ext cx="33" cy="71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9" y="34"/>
                    </a:cxn>
                    <a:cxn ang="0">
                      <a:pos x="0" y="69"/>
                    </a:cxn>
                    <a:cxn ang="0">
                      <a:pos x="0" y="69"/>
                    </a:cxn>
                    <a:cxn ang="0">
                      <a:pos x="15" y="71"/>
                    </a:cxn>
                    <a:cxn ang="0">
                      <a:pos x="15" y="71"/>
                    </a:cxn>
                    <a:cxn ang="0">
                      <a:pos x="24" y="36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33" h="71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9" y="34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15" y="71"/>
                      </a:lnTo>
                      <a:lnTo>
                        <a:pt x="15" y="71"/>
                      </a:lnTo>
                      <a:lnTo>
                        <a:pt x="24" y="36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0" name="Freeform 420"/>
                <p:cNvSpPr>
                  <a:spLocks/>
                </p:cNvSpPr>
                <p:nvPr/>
              </p:nvSpPr>
              <p:spPr bwMode="auto">
                <a:xfrm>
                  <a:off x="3160" y="1974"/>
                  <a:ext cx="31" cy="84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0" y="75"/>
                    </a:cxn>
                    <a:cxn ang="0">
                      <a:pos x="0" y="75"/>
                    </a:cxn>
                    <a:cxn ang="0">
                      <a:pos x="13" y="84"/>
                    </a:cxn>
                    <a:cxn ang="0">
                      <a:pos x="13" y="84"/>
                    </a:cxn>
                    <a:cxn ang="0">
                      <a:pos x="31" y="9"/>
                    </a:cxn>
                    <a:cxn ang="0">
                      <a:pos x="31" y="9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1" h="84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0" y="75"/>
                      </a:lnTo>
                      <a:lnTo>
                        <a:pt x="0" y="75"/>
                      </a:lnTo>
                      <a:lnTo>
                        <a:pt x="13" y="84"/>
                      </a:lnTo>
                      <a:lnTo>
                        <a:pt x="13" y="84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1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1" name="Freeform 421"/>
                <p:cNvSpPr>
                  <a:spLocks/>
                </p:cNvSpPr>
                <p:nvPr/>
              </p:nvSpPr>
              <p:spPr bwMode="auto">
                <a:xfrm>
                  <a:off x="4995" y="2177"/>
                  <a:ext cx="159" cy="130"/>
                </a:xfrm>
                <a:custGeom>
                  <a:avLst/>
                  <a:gdLst/>
                  <a:ahLst/>
                  <a:cxnLst>
                    <a:cxn ang="0">
                      <a:pos x="0" y="130"/>
                    </a:cxn>
                    <a:cxn ang="0">
                      <a:pos x="0" y="130"/>
                    </a:cxn>
                    <a:cxn ang="0">
                      <a:pos x="50" y="90"/>
                    </a:cxn>
                    <a:cxn ang="0">
                      <a:pos x="101" y="52"/>
                    </a:cxn>
                    <a:cxn ang="0">
                      <a:pos x="101" y="52"/>
                    </a:cxn>
                    <a:cxn ang="0">
                      <a:pos x="127" y="33"/>
                    </a:cxn>
                    <a:cxn ang="0">
                      <a:pos x="150" y="17"/>
                    </a:cxn>
                    <a:cxn ang="0">
                      <a:pos x="150" y="17"/>
                    </a:cxn>
                    <a:cxn ang="0">
                      <a:pos x="159" y="0"/>
                    </a:cxn>
                    <a:cxn ang="0">
                      <a:pos x="159" y="0"/>
                    </a:cxn>
                    <a:cxn ang="0">
                      <a:pos x="123" y="22"/>
                    </a:cxn>
                    <a:cxn ang="0">
                      <a:pos x="88" y="46"/>
                    </a:cxn>
                    <a:cxn ang="0">
                      <a:pos x="55" y="72"/>
                    </a:cxn>
                    <a:cxn ang="0">
                      <a:pos x="22" y="97"/>
                    </a:cxn>
                    <a:cxn ang="0">
                      <a:pos x="22" y="97"/>
                    </a:cxn>
                    <a:cxn ang="0">
                      <a:pos x="0" y="130"/>
                    </a:cxn>
                    <a:cxn ang="0">
                      <a:pos x="0" y="130"/>
                    </a:cxn>
                  </a:cxnLst>
                  <a:rect l="0" t="0" r="r" b="b"/>
                  <a:pathLst>
                    <a:path w="159" h="130">
                      <a:moveTo>
                        <a:pt x="0" y="130"/>
                      </a:moveTo>
                      <a:lnTo>
                        <a:pt x="0" y="130"/>
                      </a:lnTo>
                      <a:lnTo>
                        <a:pt x="50" y="90"/>
                      </a:lnTo>
                      <a:lnTo>
                        <a:pt x="101" y="52"/>
                      </a:lnTo>
                      <a:lnTo>
                        <a:pt x="101" y="52"/>
                      </a:lnTo>
                      <a:lnTo>
                        <a:pt x="127" y="33"/>
                      </a:lnTo>
                      <a:lnTo>
                        <a:pt x="150" y="17"/>
                      </a:lnTo>
                      <a:lnTo>
                        <a:pt x="150" y="17"/>
                      </a:lnTo>
                      <a:lnTo>
                        <a:pt x="159" y="0"/>
                      </a:lnTo>
                      <a:lnTo>
                        <a:pt x="159" y="0"/>
                      </a:lnTo>
                      <a:lnTo>
                        <a:pt x="123" y="22"/>
                      </a:lnTo>
                      <a:lnTo>
                        <a:pt x="88" y="46"/>
                      </a:lnTo>
                      <a:lnTo>
                        <a:pt x="55" y="72"/>
                      </a:lnTo>
                      <a:lnTo>
                        <a:pt x="22" y="97"/>
                      </a:lnTo>
                      <a:lnTo>
                        <a:pt x="22" y="97"/>
                      </a:lnTo>
                      <a:lnTo>
                        <a:pt x="0" y="130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2" name="Freeform 422"/>
                <p:cNvSpPr>
                  <a:spLocks/>
                </p:cNvSpPr>
                <p:nvPr/>
              </p:nvSpPr>
              <p:spPr bwMode="auto">
                <a:xfrm>
                  <a:off x="2802" y="2873"/>
                  <a:ext cx="33" cy="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9" y="36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6" y="80"/>
                    </a:cxn>
                    <a:cxn ang="0">
                      <a:pos x="16" y="80"/>
                    </a:cxn>
                    <a:cxn ang="0">
                      <a:pos x="33" y="7"/>
                    </a:cxn>
                    <a:cxn ang="0">
                      <a:pos x="33" y="7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33" h="8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9" y="36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6" y="80"/>
                      </a:lnTo>
                      <a:lnTo>
                        <a:pt x="16" y="80"/>
                      </a:lnTo>
                      <a:lnTo>
                        <a:pt x="33" y="7"/>
                      </a:lnTo>
                      <a:lnTo>
                        <a:pt x="33" y="7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3" name="Freeform 423"/>
                <p:cNvSpPr>
                  <a:spLocks/>
                </p:cNvSpPr>
                <p:nvPr/>
              </p:nvSpPr>
              <p:spPr bwMode="auto">
                <a:xfrm>
                  <a:off x="2330" y="1499"/>
                  <a:ext cx="122" cy="250"/>
                </a:xfrm>
                <a:custGeom>
                  <a:avLst/>
                  <a:gdLst/>
                  <a:ahLst/>
                  <a:cxnLst>
                    <a:cxn ang="0">
                      <a:pos x="122" y="250"/>
                    </a:cxn>
                    <a:cxn ang="0">
                      <a:pos x="122" y="250"/>
                    </a:cxn>
                    <a:cxn ang="0">
                      <a:pos x="119" y="236"/>
                    </a:cxn>
                    <a:cxn ang="0">
                      <a:pos x="119" y="236"/>
                    </a:cxn>
                    <a:cxn ang="0">
                      <a:pos x="95" y="214"/>
                    </a:cxn>
                    <a:cxn ang="0">
                      <a:pos x="73" y="192"/>
                    </a:cxn>
                    <a:cxn ang="0">
                      <a:pos x="53" y="164"/>
                    </a:cxn>
                    <a:cxn ang="0">
                      <a:pos x="36" y="137"/>
                    </a:cxn>
                    <a:cxn ang="0">
                      <a:pos x="24" y="106"/>
                    </a:cxn>
                    <a:cxn ang="0">
                      <a:pos x="13" y="73"/>
                    </a:cxn>
                    <a:cxn ang="0">
                      <a:pos x="3" y="3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5" y="54"/>
                    </a:cxn>
                    <a:cxn ang="0">
                      <a:pos x="14" y="111"/>
                    </a:cxn>
                    <a:cxn ang="0">
                      <a:pos x="14" y="111"/>
                    </a:cxn>
                    <a:cxn ang="0">
                      <a:pos x="24" y="131"/>
                    </a:cxn>
                    <a:cxn ang="0">
                      <a:pos x="35" y="150"/>
                    </a:cxn>
                    <a:cxn ang="0">
                      <a:pos x="46" y="170"/>
                    </a:cxn>
                    <a:cxn ang="0">
                      <a:pos x="60" y="186"/>
                    </a:cxn>
                    <a:cxn ang="0">
                      <a:pos x="73" y="204"/>
                    </a:cxn>
                    <a:cxn ang="0">
                      <a:pos x="89" y="221"/>
                    </a:cxn>
                    <a:cxn ang="0">
                      <a:pos x="106" y="236"/>
                    </a:cxn>
                    <a:cxn ang="0">
                      <a:pos x="122" y="250"/>
                    </a:cxn>
                    <a:cxn ang="0">
                      <a:pos x="122" y="250"/>
                    </a:cxn>
                  </a:cxnLst>
                  <a:rect l="0" t="0" r="r" b="b"/>
                  <a:pathLst>
                    <a:path w="122" h="250">
                      <a:moveTo>
                        <a:pt x="122" y="250"/>
                      </a:moveTo>
                      <a:lnTo>
                        <a:pt x="122" y="250"/>
                      </a:lnTo>
                      <a:lnTo>
                        <a:pt x="119" y="236"/>
                      </a:lnTo>
                      <a:lnTo>
                        <a:pt x="119" y="236"/>
                      </a:lnTo>
                      <a:lnTo>
                        <a:pt x="95" y="214"/>
                      </a:lnTo>
                      <a:lnTo>
                        <a:pt x="73" y="192"/>
                      </a:lnTo>
                      <a:lnTo>
                        <a:pt x="53" y="164"/>
                      </a:lnTo>
                      <a:lnTo>
                        <a:pt x="36" y="137"/>
                      </a:lnTo>
                      <a:lnTo>
                        <a:pt x="24" y="106"/>
                      </a:lnTo>
                      <a:lnTo>
                        <a:pt x="13" y="73"/>
                      </a:lnTo>
                      <a:lnTo>
                        <a:pt x="3" y="3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" y="54"/>
                      </a:lnTo>
                      <a:lnTo>
                        <a:pt x="14" y="111"/>
                      </a:lnTo>
                      <a:lnTo>
                        <a:pt x="14" y="111"/>
                      </a:lnTo>
                      <a:lnTo>
                        <a:pt x="24" y="131"/>
                      </a:lnTo>
                      <a:lnTo>
                        <a:pt x="35" y="150"/>
                      </a:lnTo>
                      <a:lnTo>
                        <a:pt x="46" y="170"/>
                      </a:lnTo>
                      <a:lnTo>
                        <a:pt x="60" y="186"/>
                      </a:lnTo>
                      <a:lnTo>
                        <a:pt x="73" y="204"/>
                      </a:lnTo>
                      <a:lnTo>
                        <a:pt x="89" y="221"/>
                      </a:lnTo>
                      <a:lnTo>
                        <a:pt x="106" y="236"/>
                      </a:lnTo>
                      <a:lnTo>
                        <a:pt x="122" y="250"/>
                      </a:lnTo>
                      <a:lnTo>
                        <a:pt x="122" y="25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4" name="Freeform 424"/>
                <p:cNvSpPr>
                  <a:spLocks/>
                </p:cNvSpPr>
                <p:nvPr/>
              </p:nvSpPr>
              <p:spPr bwMode="auto">
                <a:xfrm>
                  <a:off x="3466" y="2578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73"/>
                    </a:cxn>
                    <a:cxn ang="0">
                      <a:pos x="4" y="73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73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5" name="Freeform 425"/>
                <p:cNvSpPr>
                  <a:spLocks/>
                </p:cNvSpPr>
                <p:nvPr/>
              </p:nvSpPr>
              <p:spPr bwMode="auto">
                <a:xfrm>
                  <a:off x="2981" y="2433"/>
                  <a:ext cx="38" cy="7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6" y="57"/>
                    </a:cxn>
                    <a:cxn ang="0">
                      <a:pos x="6" y="57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7" y="70"/>
                    </a:cxn>
                    <a:cxn ang="0">
                      <a:pos x="7" y="70"/>
                    </a:cxn>
                    <a:cxn ang="0">
                      <a:pos x="38" y="6"/>
                    </a:cxn>
                    <a:cxn ang="0">
                      <a:pos x="38" y="6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6" y="57"/>
                      </a:lnTo>
                      <a:lnTo>
                        <a:pt x="6" y="57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7" y="70"/>
                      </a:lnTo>
                      <a:lnTo>
                        <a:pt x="38" y="6"/>
                      </a:lnTo>
                      <a:lnTo>
                        <a:pt x="38" y="6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6" name="Freeform 426"/>
                <p:cNvSpPr>
                  <a:spLocks/>
                </p:cNvSpPr>
                <p:nvPr/>
              </p:nvSpPr>
              <p:spPr bwMode="auto">
                <a:xfrm>
                  <a:off x="3552" y="1868"/>
                  <a:ext cx="68" cy="71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46" y="0"/>
                    </a:cxn>
                    <a:cxn ang="0">
                      <a:pos x="33" y="17"/>
                    </a:cxn>
                    <a:cxn ang="0">
                      <a:pos x="22" y="33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3" y="71"/>
                    </a:cxn>
                    <a:cxn ang="0">
                      <a:pos x="13" y="71"/>
                    </a:cxn>
                    <a:cxn ang="0">
                      <a:pos x="25" y="51"/>
                    </a:cxn>
                    <a:cxn ang="0">
                      <a:pos x="38" y="33"/>
                    </a:cxn>
                    <a:cxn ang="0">
                      <a:pos x="53" y="17"/>
                    </a:cxn>
                    <a:cxn ang="0">
                      <a:pos x="68" y="0"/>
                    </a:cxn>
                    <a:cxn ang="0">
                      <a:pos x="68" y="0"/>
                    </a:cxn>
                    <a:cxn ang="0">
                      <a:pos x="46" y="0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68" h="71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33" y="17"/>
                      </a:lnTo>
                      <a:lnTo>
                        <a:pt x="22" y="33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3" y="71"/>
                      </a:lnTo>
                      <a:lnTo>
                        <a:pt x="13" y="71"/>
                      </a:lnTo>
                      <a:lnTo>
                        <a:pt x="25" y="51"/>
                      </a:lnTo>
                      <a:lnTo>
                        <a:pt x="38" y="33"/>
                      </a:lnTo>
                      <a:lnTo>
                        <a:pt x="53" y="17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46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7" name="Freeform 427"/>
                <p:cNvSpPr>
                  <a:spLocks/>
                </p:cNvSpPr>
                <p:nvPr/>
              </p:nvSpPr>
              <p:spPr bwMode="auto">
                <a:xfrm>
                  <a:off x="3830" y="2637"/>
                  <a:ext cx="31" cy="8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9" y="20"/>
                    </a:cxn>
                    <a:cxn ang="0">
                      <a:pos x="4" y="40"/>
                    </a:cxn>
                    <a:cxn ang="0">
                      <a:pos x="0" y="60"/>
                    </a:cxn>
                    <a:cxn ang="0">
                      <a:pos x="0" y="80"/>
                    </a:cxn>
                    <a:cxn ang="0">
                      <a:pos x="0" y="80"/>
                    </a:cxn>
                    <a:cxn ang="0">
                      <a:pos x="20" y="75"/>
                    </a:cxn>
                    <a:cxn ang="0">
                      <a:pos x="20" y="75"/>
                    </a:cxn>
                    <a:cxn ang="0">
                      <a:pos x="20" y="54"/>
                    </a:cxn>
                    <a:cxn ang="0">
                      <a:pos x="22" y="36"/>
                    </a:cxn>
                    <a:cxn ang="0">
                      <a:pos x="26" y="18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1" h="8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9" y="20"/>
                      </a:lnTo>
                      <a:lnTo>
                        <a:pt x="4" y="40"/>
                      </a:lnTo>
                      <a:lnTo>
                        <a:pt x="0" y="60"/>
                      </a:lnTo>
                      <a:lnTo>
                        <a:pt x="0" y="80"/>
                      </a:lnTo>
                      <a:lnTo>
                        <a:pt x="0" y="80"/>
                      </a:lnTo>
                      <a:lnTo>
                        <a:pt x="20" y="75"/>
                      </a:lnTo>
                      <a:lnTo>
                        <a:pt x="20" y="75"/>
                      </a:lnTo>
                      <a:lnTo>
                        <a:pt x="20" y="54"/>
                      </a:lnTo>
                      <a:lnTo>
                        <a:pt x="22" y="36"/>
                      </a:lnTo>
                      <a:lnTo>
                        <a:pt x="26" y="18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8" name="Freeform 428"/>
                <p:cNvSpPr>
                  <a:spLocks/>
                </p:cNvSpPr>
                <p:nvPr/>
              </p:nvSpPr>
              <p:spPr bwMode="auto">
                <a:xfrm>
                  <a:off x="2661" y="1824"/>
                  <a:ext cx="95" cy="28"/>
                </a:xfrm>
                <a:custGeom>
                  <a:avLst/>
                  <a:gdLst/>
                  <a:ahLst/>
                  <a:cxnLst>
                    <a:cxn ang="0">
                      <a:pos x="22" y="22"/>
                    </a:cxn>
                    <a:cxn ang="0">
                      <a:pos x="22" y="22"/>
                    </a:cxn>
                    <a:cxn ang="0">
                      <a:pos x="58" y="26"/>
                    </a:cxn>
                    <a:cxn ang="0">
                      <a:pos x="95" y="28"/>
                    </a:cxn>
                    <a:cxn ang="0">
                      <a:pos x="95" y="28"/>
                    </a:cxn>
                    <a:cxn ang="0">
                      <a:pos x="86" y="11"/>
                    </a:cxn>
                    <a:cxn ang="0">
                      <a:pos x="86" y="11"/>
                    </a:cxn>
                    <a:cxn ang="0">
                      <a:pos x="42" y="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9" y="20"/>
                    </a:cxn>
                    <a:cxn ang="0">
                      <a:pos x="9" y="20"/>
                    </a:cxn>
                    <a:cxn ang="0">
                      <a:pos x="22" y="22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95" h="28">
                      <a:moveTo>
                        <a:pt x="22" y="22"/>
                      </a:moveTo>
                      <a:lnTo>
                        <a:pt x="22" y="22"/>
                      </a:lnTo>
                      <a:lnTo>
                        <a:pt x="58" y="26"/>
                      </a:lnTo>
                      <a:lnTo>
                        <a:pt x="95" y="28"/>
                      </a:lnTo>
                      <a:lnTo>
                        <a:pt x="95" y="28"/>
                      </a:lnTo>
                      <a:lnTo>
                        <a:pt x="86" y="11"/>
                      </a:lnTo>
                      <a:lnTo>
                        <a:pt x="86" y="11"/>
                      </a:lnTo>
                      <a:lnTo>
                        <a:pt x="42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22" y="22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9" name="Freeform 429"/>
                <p:cNvSpPr>
                  <a:spLocks/>
                </p:cNvSpPr>
                <p:nvPr/>
              </p:nvSpPr>
              <p:spPr bwMode="auto">
                <a:xfrm>
                  <a:off x="3159" y="1175"/>
                  <a:ext cx="38" cy="212"/>
                </a:xfrm>
                <a:custGeom>
                  <a:avLst/>
                  <a:gdLst/>
                  <a:ahLst/>
                  <a:cxnLst>
                    <a:cxn ang="0">
                      <a:pos x="38" y="148"/>
                    </a:cxn>
                    <a:cxn ang="0">
                      <a:pos x="38" y="148"/>
                    </a:cxn>
                    <a:cxn ang="0">
                      <a:pos x="27" y="73"/>
                    </a:cxn>
                    <a:cxn ang="0">
                      <a:pos x="18" y="36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11" y="67"/>
                    </a:cxn>
                    <a:cxn ang="0">
                      <a:pos x="20" y="113"/>
                    </a:cxn>
                    <a:cxn ang="0">
                      <a:pos x="27" y="163"/>
                    </a:cxn>
                    <a:cxn ang="0">
                      <a:pos x="32" y="212"/>
                    </a:cxn>
                    <a:cxn ang="0">
                      <a:pos x="32" y="212"/>
                    </a:cxn>
                    <a:cxn ang="0">
                      <a:pos x="34" y="179"/>
                    </a:cxn>
                    <a:cxn ang="0">
                      <a:pos x="38" y="148"/>
                    </a:cxn>
                    <a:cxn ang="0">
                      <a:pos x="38" y="148"/>
                    </a:cxn>
                  </a:cxnLst>
                  <a:rect l="0" t="0" r="r" b="b"/>
                  <a:pathLst>
                    <a:path w="38" h="212">
                      <a:moveTo>
                        <a:pt x="38" y="148"/>
                      </a:moveTo>
                      <a:lnTo>
                        <a:pt x="38" y="148"/>
                      </a:lnTo>
                      <a:lnTo>
                        <a:pt x="27" y="73"/>
                      </a:lnTo>
                      <a:lnTo>
                        <a:pt x="18" y="36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1" y="67"/>
                      </a:lnTo>
                      <a:lnTo>
                        <a:pt x="20" y="113"/>
                      </a:lnTo>
                      <a:lnTo>
                        <a:pt x="27" y="163"/>
                      </a:lnTo>
                      <a:lnTo>
                        <a:pt x="32" y="212"/>
                      </a:lnTo>
                      <a:lnTo>
                        <a:pt x="32" y="212"/>
                      </a:lnTo>
                      <a:lnTo>
                        <a:pt x="34" y="179"/>
                      </a:lnTo>
                      <a:lnTo>
                        <a:pt x="38" y="148"/>
                      </a:lnTo>
                      <a:lnTo>
                        <a:pt x="38" y="14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0" name="Freeform 430"/>
                <p:cNvSpPr>
                  <a:spLocks/>
                </p:cNvSpPr>
                <p:nvPr/>
              </p:nvSpPr>
              <p:spPr bwMode="auto">
                <a:xfrm>
                  <a:off x="3892" y="2615"/>
                  <a:ext cx="55" cy="89"/>
                </a:xfrm>
                <a:custGeom>
                  <a:avLst/>
                  <a:gdLst/>
                  <a:ahLst/>
                  <a:cxnLst>
                    <a:cxn ang="0">
                      <a:pos x="55" y="0"/>
                    </a:cxn>
                    <a:cxn ang="0">
                      <a:pos x="55" y="0"/>
                    </a:cxn>
                    <a:cxn ang="0">
                      <a:pos x="42" y="3"/>
                    </a:cxn>
                    <a:cxn ang="0">
                      <a:pos x="42" y="3"/>
                    </a:cxn>
                    <a:cxn ang="0">
                      <a:pos x="33" y="27"/>
                    </a:cxn>
                    <a:cxn ang="0">
                      <a:pos x="24" y="49"/>
                    </a:cxn>
                    <a:cxn ang="0">
                      <a:pos x="13" y="69"/>
                    </a:cxn>
                    <a:cxn ang="0">
                      <a:pos x="0" y="89"/>
                    </a:cxn>
                    <a:cxn ang="0">
                      <a:pos x="0" y="89"/>
                    </a:cxn>
                    <a:cxn ang="0">
                      <a:pos x="20" y="84"/>
                    </a:cxn>
                    <a:cxn ang="0">
                      <a:pos x="20" y="84"/>
                    </a:cxn>
                    <a:cxn ang="0">
                      <a:pos x="29" y="64"/>
                    </a:cxn>
                    <a:cxn ang="0">
                      <a:pos x="29" y="64"/>
                    </a:cxn>
                    <a:cxn ang="0">
                      <a:pos x="42" y="33"/>
                    </a:cxn>
                    <a:cxn ang="0">
                      <a:pos x="55" y="0"/>
                    </a:cxn>
                    <a:cxn ang="0">
                      <a:pos x="55" y="0"/>
                    </a:cxn>
                  </a:cxnLst>
                  <a:rect l="0" t="0" r="r" b="b"/>
                  <a:pathLst>
                    <a:path w="55" h="89">
                      <a:moveTo>
                        <a:pt x="55" y="0"/>
                      </a:moveTo>
                      <a:lnTo>
                        <a:pt x="55" y="0"/>
                      </a:lnTo>
                      <a:lnTo>
                        <a:pt x="42" y="3"/>
                      </a:lnTo>
                      <a:lnTo>
                        <a:pt x="42" y="3"/>
                      </a:lnTo>
                      <a:lnTo>
                        <a:pt x="33" y="27"/>
                      </a:lnTo>
                      <a:lnTo>
                        <a:pt x="24" y="49"/>
                      </a:lnTo>
                      <a:lnTo>
                        <a:pt x="13" y="69"/>
                      </a:lnTo>
                      <a:lnTo>
                        <a:pt x="0" y="89"/>
                      </a:lnTo>
                      <a:lnTo>
                        <a:pt x="0" y="89"/>
                      </a:lnTo>
                      <a:lnTo>
                        <a:pt x="20" y="84"/>
                      </a:lnTo>
                      <a:lnTo>
                        <a:pt x="20" y="84"/>
                      </a:lnTo>
                      <a:lnTo>
                        <a:pt x="29" y="64"/>
                      </a:lnTo>
                      <a:lnTo>
                        <a:pt x="29" y="64"/>
                      </a:lnTo>
                      <a:lnTo>
                        <a:pt x="42" y="33"/>
                      </a:lnTo>
                      <a:lnTo>
                        <a:pt x="55" y="0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1" name="Freeform 431"/>
                <p:cNvSpPr>
                  <a:spLocks/>
                </p:cNvSpPr>
                <p:nvPr/>
              </p:nvSpPr>
              <p:spPr bwMode="auto">
                <a:xfrm>
                  <a:off x="2696" y="836"/>
                  <a:ext cx="111" cy="44"/>
                </a:xfrm>
                <a:custGeom>
                  <a:avLst/>
                  <a:gdLst/>
                  <a:ahLst/>
                  <a:cxnLst>
                    <a:cxn ang="0">
                      <a:pos x="111" y="0"/>
                    </a:cxn>
                    <a:cxn ang="0">
                      <a:pos x="111" y="0"/>
                    </a:cxn>
                    <a:cxn ang="0">
                      <a:pos x="86" y="2"/>
                    </a:cxn>
                    <a:cxn ang="0">
                      <a:pos x="60" y="7"/>
                    </a:cxn>
                    <a:cxn ang="0">
                      <a:pos x="36" y="13"/>
                    </a:cxn>
                    <a:cxn ang="0">
                      <a:pos x="12" y="20"/>
                    </a:cxn>
                    <a:cxn ang="0">
                      <a:pos x="12" y="20"/>
                    </a:cxn>
                    <a:cxn ang="0">
                      <a:pos x="0" y="44"/>
                    </a:cxn>
                    <a:cxn ang="0">
                      <a:pos x="0" y="44"/>
                    </a:cxn>
                    <a:cxn ang="0">
                      <a:pos x="47" y="28"/>
                    </a:cxn>
                    <a:cxn ang="0">
                      <a:pos x="73" y="20"/>
                    </a:cxn>
                    <a:cxn ang="0">
                      <a:pos x="102" y="15"/>
                    </a:cxn>
                    <a:cxn ang="0">
                      <a:pos x="102" y="15"/>
                    </a:cxn>
                    <a:cxn ang="0">
                      <a:pos x="111" y="0"/>
                    </a:cxn>
                    <a:cxn ang="0">
                      <a:pos x="111" y="0"/>
                    </a:cxn>
                  </a:cxnLst>
                  <a:rect l="0" t="0" r="r" b="b"/>
                  <a:pathLst>
                    <a:path w="111" h="44">
                      <a:moveTo>
                        <a:pt x="111" y="0"/>
                      </a:moveTo>
                      <a:lnTo>
                        <a:pt x="111" y="0"/>
                      </a:lnTo>
                      <a:lnTo>
                        <a:pt x="86" y="2"/>
                      </a:lnTo>
                      <a:lnTo>
                        <a:pt x="60" y="7"/>
                      </a:lnTo>
                      <a:lnTo>
                        <a:pt x="36" y="13"/>
                      </a:lnTo>
                      <a:lnTo>
                        <a:pt x="12" y="20"/>
                      </a:lnTo>
                      <a:lnTo>
                        <a:pt x="12" y="20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47" y="28"/>
                      </a:lnTo>
                      <a:lnTo>
                        <a:pt x="73" y="20"/>
                      </a:lnTo>
                      <a:lnTo>
                        <a:pt x="102" y="15"/>
                      </a:lnTo>
                      <a:lnTo>
                        <a:pt x="102" y="15"/>
                      </a:lnTo>
                      <a:lnTo>
                        <a:pt x="111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2" name="Freeform 432"/>
                <p:cNvSpPr>
                  <a:spLocks/>
                </p:cNvSpPr>
                <p:nvPr/>
              </p:nvSpPr>
              <p:spPr bwMode="auto">
                <a:xfrm>
                  <a:off x="3468" y="2737"/>
                  <a:ext cx="13" cy="75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13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13" y="75"/>
                    </a:cxn>
                    <a:cxn ang="0">
                      <a:pos x="13" y="75"/>
                    </a:cxn>
                    <a:cxn ang="0">
                      <a:pos x="13" y="2"/>
                    </a:cxn>
                    <a:cxn ang="0">
                      <a:pos x="13" y="2"/>
                    </a:cxn>
                  </a:cxnLst>
                  <a:rect l="0" t="0" r="r" b="b"/>
                  <a:pathLst>
                    <a:path w="13" h="75">
                      <a:moveTo>
                        <a:pt x="13" y="2"/>
                      </a:moveTo>
                      <a:lnTo>
                        <a:pt x="13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13" y="75"/>
                      </a:lnTo>
                      <a:lnTo>
                        <a:pt x="13" y="75"/>
                      </a:lnTo>
                      <a:lnTo>
                        <a:pt x="13" y="2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3" name="Freeform 433"/>
                <p:cNvSpPr>
                  <a:spLocks/>
                </p:cNvSpPr>
                <p:nvPr/>
              </p:nvSpPr>
              <p:spPr bwMode="auto">
                <a:xfrm>
                  <a:off x="3126" y="1074"/>
                  <a:ext cx="40" cy="110"/>
                </a:xfrm>
                <a:custGeom>
                  <a:avLst/>
                  <a:gdLst/>
                  <a:ahLst/>
                  <a:cxnLst>
                    <a:cxn ang="0">
                      <a:pos x="40" y="90"/>
                    </a:cxn>
                    <a:cxn ang="0">
                      <a:pos x="40" y="90"/>
                    </a:cxn>
                    <a:cxn ang="0">
                      <a:pos x="27" y="44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62"/>
                    </a:cxn>
                    <a:cxn ang="0">
                      <a:pos x="31" y="110"/>
                    </a:cxn>
                    <a:cxn ang="0">
                      <a:pos x="31" y="110"/>
                    </a:cxn>
                    <a:cxn ang="0">
                      <a:pos x="40" y="90"/>
                    </a:cxn>
                    <a:cxn ang="0">
                      <a:pos x="40" y="90"/>
                    </a:cxn>
                  </a:cxnLst>
                  <a:rect l="0" t="0" r="r" b="b"/>
                  <a:pathLst>
                    <a:path w="40" h="110">
                      <a:moveTo>
                        <a:pt x="40" y="90"/>
                      </a:moveTo>
                      <a:lnTo>
                        <a:pt x="40" y="90"/>
                      </a:lnTo>
                      <a:lnTo>
                        <a:pt x="27" y="44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62"/>
                      </a:lnTo>
                      <a:lnTo>
                        <a:pt x="31" y="110"/>
                      </a:lnTo>
                      <a:lnTo>
                        <a:pt x="31" y="110"/>
                      </a:lnTo>
                      <a:lnTo>
                        <a:pt x="40" y="90"/>
                      </a:lnTo>
                      <a:lnTo>
                        <a:pt x="40" y="9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4" name="Freeform 434"/>
                <p:cNvSpPr>
                  <a:spLocks/>
                </p:cNvSpPr>
                <p:nvPr/>
              </p:nvSpPr>
              <p:spPr bwMode="auto">
                <a:xfrm>
                  <a:off x="4454" y="2428"/>
                  <a:ext cx="56" cy="6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18" y="27"/>
                    </a:cxn>
                    <a:cxn ang="0">
                      <a:pos x="33" y="48"/>
                    </a:cxn>
                    <a:cxn ang="0">
                      <a:pos x="33" y="48"/>
                    </a:cxn>
                    <a:cxn ang="0">
                      <a:pos x="42" y="68"/>
                    </a:cxn>
                    <a:cxn ang="0">
                      <a:pos x="42" y="68"/>
                    </a:cxn>
                    <a:cxn ang="0">
                      <a:pos x="56" y="57"/>
                    </a:cxn>
                    <a:cxn ang="0">
                      <a:pos x="56" y="57"/>
                    </a:cxn>
                    <a:cxn ang="0">
                      <a:pos x="55" y="53"/>
                    </a:cxn>
                    <a:cxn ang="0">
                      <a:pos x="55" y="53"/>
                    </a:cxn>
                    <a:cxn ang="0">
                      <a:pos x="46" y="38"/>
                    </a:cxn>
                    <a:cxn ang="0">
                      <a:pos x="35" y="24"/>
                    </a:cxn>
                    <a:cxn ang="0">
                      <a:pos x="24" y="11"/>
                    </a:cxn>
                    <a:cxn ang="0">
                      <a:pos x="11" y="0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56" h="68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8" y="27"/>
                      </a:lnTo>
                      <a:lnTo>
                        <a:pt x="33" y="48"/>
                      </a:lnTo>
                      <a:lnTo>
                        <a:pt x="33" y="48"/>
                      </a:lnTo>
                      <a:lnTo>
                        <a:pt x="42" y="68"/>
                      </a:lnTo>
                      <a:lnTo>
                        <a:pt x="42" y="68"/>
                      </a:lnTo>
                      <a:lnTo>
                        <a:pt x="56" y="57"/>
                      </a:lnTo>
                      <a:lnTo>
                        <a:pt x="56" y="57"/>
                      </a:lnTo>
                      <a:lnTo>
                        <a:pt x="55" y="53"/>
                      </a:lnTo>
                      <a:lnTo>
                        <a:pt x="55" y="53"/>
                      </a:lnTo>
                      <a:lnTo>
                        <a:pt x="46" y="38"/>
                      </a:lnTo>
                      <a:lnTo>
                        <a:pt x="35" y="24"/>
                      </a:lnTo>
                      <a:lnTo>
                        <a:pt x="24" y="11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5" name="Freeform 435"/>
                <p:cNvSpPr>
                  <a:spLocks/>
                </p:cNvSpPr>
                <p:nvPr/>
              </p:nvSpPr>
              <p:spPr bwMode="auto">
                <a:xfrm>
                  <a:off x="4007" y="2247"/>
                  <a:ext cx="13" cy="86"/>
                </a:xfrm>
                <a:custGeom>
                  <a:avLst/>
                  <a:gdLst/>
                  <a:ahLst/>
                  <a:cxnLst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46"/>
                    </a:cxn>
                    <a:cxn ang="0">
                      <a:pos x="0" y="86"/>
                    </a:cxn>
                    <a:cxn ang="0">
                      <a:pos x="0" y="86"/>
                    </a:cxn>
                    <a:cxn ang="0">
                      <a:pos x="8" y="82"/>
                    </a:cxn>
                    <a:cxn ang="0">
                      <a:pos x="8" y="82"/>
                    </a:cxn>
                    <a:cxn ang="0">
                      <a:pos x="11" y="42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" y="5"/>
                    </a:cxn>
                    <a:cxn ang="0">
                      <a:pos x="2" y="5"/>
                    </a:cxn>
                  </a:cxnLst>
                  <a:rect l="0" t="0" r="r" b="b"/>
                  <a:pathLst>
                    <a:path w="13" h="86">
                      <a:moveTo>
                        <a:pt x="2" y="5"/>
                      </a:moveTo>
                      <a:lnTo>
                        <a:pt x="2" y="5"/>
                      </a:lnTo>
                      <a:lnTo>
                        <a:pt x="2" y="46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8" y="82"/>
                      </a:lnTo>
                      <a:lnTo>
                        <a:pt x="8" y="82"/>
                      </a:lnTo>
                      <a:lnTo>
                        <a:pt x="11" y="42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2" y="5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6" name="Freeform 436"/>
                <p:cNvSpPr>
                  <a:spLocks/>
                </p:cNvSpPr>
                <p:nvPr/>
              </p:nvSpPr>
              <p:spPr bwMode="auto">
                <a:xfrm>
                  <a:off x="3082" y="2214"/>
                  <a:ext cx="36" cy="73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25" y="0"/>
                    </a:cxn>
                    <a:cxn ang="0">
                      <a:pos x="0" y="68"/>
                    </a:cxn>
                    <a:cxn ang="0">
                      <a:pos x="0" y="68"/>
                    </a:cxn>
                    <a:cxn ang="0">
                      <a:pos x="7" y="73"/>
                    </a:cxn>
                    <a:cxn ang="0">
                      <a:pos x="7" y="73"/>
                    </a:cxn>
                    <a:cxn ang="0">
                      <a:pos x="36" y="5"/>
                    </a:cxn>
                    <a:cxn ang="0">
                      <a:pos x="36" y="5"/>
                    </a:cxn>
                    <a:cxn ang="0">
                      <a:pos x="25" y="0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36" h="73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7" y="73"/>
                      </a:lnTo>
                      <a:lnTo>
                        <a:pt x="7" y="73"/>
                      </a:lnTo>
                      <a:lnTo>
                        <a:pt x="36" y="5"/>
                      </a:lnTo>
                      <a:lnTo>
                        <a:pt x="36" y="5"/>
                      </a:lnTo>
                      <a:lnTo>
                        <a:pt x="25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7" name="Freeform 437"/>
                <p:cNvSpPr>
                  <a:spLocks/>
                </p:cNvSpPr>
                <p:nvPr/>
              </p:nvSpPr>
              <p:spPr bwMode="auto">
                <a:xfrm>
                  <a:off x="3993" y="2338"/>
                  <a:ext cx="20" cy="86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13" y="4"/>
                    </a:cxn>
                    <a:cxn ang="0">
                      <a:pos x="7" y="48"/>
                    </a:cxn>
                    <a:cxn ang="0">
                      <a:pos x="0" y="86"/>
                    </a:cxn>
                    <a:cxn ang="0">
                      <a:pos x="0" y="86"/>
                    </a:cxn>
                    <a:cxn ang="0">
                      <a:pos x="7" y="83"/>
                    </a:cxn>
                    <a:cxn ang="0">
                      <a:pos x="7" y="83"/>
                    </a:cxn>
                    <a:cxn ang="0">
                      <a:pos x="14" y="4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3" y="4"/>
                    </a:cxn>
                    <a:cxn ang="0">
                      <a:pos x="13" y="4"/>
                    </a:cxn>
                  </a:cxnLst>
                  <a:rect l="0" t="0" r="r" b="b"/>
                  <a:pathLst>
                    <a:path w="20" h="86">
                      <a:moveTo>
                        <a:pt x="13" y="4"/>
                      </a:moveTo>
                      <a:lnTo>
                        <a:pt x="13" y="4"/>
                      </a:lnTo>
                      <a:lnTo>
                        <a:pt x="7" y="48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7" y="83"/>
                      </a:lnTo>
                      <a:lnTo>
                        <a:pt x="7" y="83"/>
                      </a:lnTo>
                      <a:lnTo>
                        <a:pt x="14" y="4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3" y="4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8" name="Freeform 438"/>
                <p:cNvSpPr>
                  <a:spLocks/>
                </p:cNvSpPr>
                <p:nvPr/>
              </p:nvSpPr>
              <p:spPr bwMode="auto">
                <a:xfrm>
                  <a:off x="3850" y="2541"/>
                  <a:ext cx="68" cy="9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40" y="8"/>
                    </a:cxn>
                    <a:cxn ang="0">
                      <a:pos x="29" y="26"/>
                    </a:cxn>
                    <a:cxn ang="0">
                      <a:pos x="18" y="48"/>
                    </a:cxn>
                    <a:cxn ang="0">
                      <a:pos x="0" y="90"/>
                    </a:cxn>
                    <a:cxn ang="0">
                      <a:pos x="0" y="90"/>
                    </a:cxn>
                    <a:cxn ang="0">
                      <a:pos x="13" y="88"/>
                    </a:cxn>
                    <a:cxn ang="0">
                      <a:pos x="13" y="88"/>
                    </a:cxn>
                    <a:cxn ang="0">
                      <a:pos x="24" y="64"/>
                    </a:cxn>
                    <a:cxn ang="0">
                      <a:pos x="37" y="41"/>
                    </a:cxn>
                    <a:cxn ang="0">
                      <a:pos x="51" y="21"/>
                    </a:cxn>
                    <a:cxn ang="0">
                      <a:pos x="68" y="0"/>
                    </a:cxn>
                    <a:cxn ang="0">
                      <a:pos x="68" y="0"/>
                    </a:cxn>
                    <a:cxn ang="0">
                      <a:pos x="40" y="8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68" h="90">
                      <a:moveTo>
                        <a:pt x="40" y="8"/>
                      </a:moveTo>
                      <a:lnTo>
                        <a:pt x="40" y="8"/>
                      </a:lnTo>
                      <a:lnTo>
                        <a:pt x="29" y="26"/>
                      </a:lnTo>
                      <a:lnTo>
                        <a:pt x="18" y="48"/>
                      </a:lnTo>
                      <a:lnTo>
                        <a:pt x="0" y="90"/>
                      </a:lnTo>
                      <a:lnTo>
                        <a:pt x="0" y="90"/>
                      </a:lnTo>
                      <a:lnTo>
                        <a:pt x="13" y="88"/>
                      </a:lnTo>
                      <a:lnTo>
                        <a:pt x="13" y="88"/>
                      </a:lnTo>
                      <a:lnTo>
                        <a:pt x="24" y="64"/>
                      </a:lnTo>
                      <a:lnTo>
                        <a:pt x="37" y="41"/>
                      </a:lnTo>
                      <a:lnTo>
                        <a:pt x="51" y="21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40" y="8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9" name="Freeform 439"/>
                <p:cNvSpPr>
                  <a:spLocks/>
                </p:cNvSpPr>
                <p:nvPr/>
              </p:nvSpPr>
              <p:spPr bwMode="auto">
                <a:xfrm>
                  <a:off x="3459" y="2337"/>
                  <a:ext cx="9" cy="73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9" y="1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9" y="73"/>
                    </a:cxn>
                    <a:cxn ang="0">
                      <a:pos x="9" y="73"/>
                    </a:cxn>
                    <a:cxn ang="0">
                      <a:pos x="9" y="1"/>
                    </a:cxn>
                    <a:cxn ang="0">
                      <a:pos x="9" y="1"/>
                    </a:cxn>
                  </a:cxnLst>
                  <a:rect l="0" t="0" r="r" b="b"/>
                  <a:pathLst>
                    <a:path w="9" h="73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9" y="73"/>
                      </a:lnTo>
                      <a:lnTo>
                        <a:pt x="9" y="73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0" name="Freeform 440"/>
                <p:cNvSpPr>
                  <a:spLocks/>
                </p:cNvSpPr>
                <p:nvPr/>
              </p:nvSpPr>
              <p:spPr bwMode="auto">
                <a:xfrm>
                  <a:off x="2946" y="2507"/>
                  <a:ext cx="41" cy="69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0" y="64"/>
                    </a:cxn>
                    <a:cxn ang="0">
                      <a:pos x="0" y="64"/>
                    </a:cxn>
                    <a:cxn ang="0">
                      <a:pos x="9" y="69"/>
                    </a:cxn>
                    <a:cxn ang="0">
                      <a:pos x="9" y="69"/>
                    </a:cxn>
                    <a:cxn ang="0">
                      <a:pos x="41" y="3"/>
                    </a:cxn>
                    <a:cxn ang="0">
                      <a:pos x="41" y="3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41" h="69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9" y="69"/>
                      </a:lnTo>
                      <a:lnTo>
                        <a:pt x="9" y="69"/>
                      </a:lnTo>
                      <a:lnTo>
                        <a:pt x="41" y="3"/>
                      </a:lnTo>
                      <a:lnTo>
                        <a:pt x="41" y="3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1" name="Freeform 441"/>
                <p:cNvSpPr>
                  <a:spLocks/>
                </p:cNvSpPr>
                <p:nvPr/>
              </p:nvSpPr>
              <p:spPr bwMode="auto">
                <a:xfrm>
                  <a:off x="3049" y="2289"/>
                  <a:ext cx="38" cy="69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29" y="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9" y="69"/>
                    </a:cxn>
                    <a:cxn ang="0">
                      <a:pos x="9" y="69"/>
                    </a:cxn>
                    <a:cxn ang="0">
                      <a:pos x="38" y="4"/>
                    </a:cxn>
                    <a:cxn ang="0">
                      <a:pos x="38" y="4"/>
                    </a:cxn>
                    <a:cxn ang="0">
                      <a:pos x="29" y="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38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9" y="69"/>
                      </a:lnTo>
                      <a:lnTo>
                        <a:pt x="9" y="69"/>
                      </a:lnTo>
                      <a:lnTo>
                        <a:pt x="38" y="4"/>
                      </a:lnTo>
                      <a:lnTo>
                        <a:pt x="38" y="4"/>
                      </a:lnTo>
                      <a:lnTo>
                        <a:pt x="29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2" name="Freeform 442"/>
                <p:cNvSpPr>
                  <a:spLocks/>
                </p:cNvSpPr>
                <p:nvPr/>
              </p:nvSpPr>
              <p:spPr bwMode="auto">
                <a:xfrm>
                  <a:off x="3830" y="2708"/>
                  <a:ext cx="79" cy="55"/>
                </a:xfrm>
                <a:custGeom>
                  <a:avLst/>
                  <a:gdLst/>
                  <a:ahLst/>
                  <a:cxnLst>
                    <a:cxn ang="0">
                      <a:pos x="26" y="38"/>
                    </a:cxn>
                    <a:cxn ang="0">
                      <a:pos x="26" y="38"/>
                    </a:cxn>
                    <a:cxn ang="0">
                      <a:pos x="20" y="11"/>
                    </a:cxn>
                    <a:cxn ang="0">
                      <a:pos x="20" y="11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4" y="26"/>
                    </a:cxn>
                    <a:cxn ang="0">
                      <a:pos x="7" y="37"/>
                    </a:cxn>
                    <a:cxn ang="0">
                      <a:pos x="15" y="46"/>
                    </a:cxn>
                    <a:cxn ang="0">
                      <a:pos x="26" y="55"/>
                    </a:cxn>
                    <a:cxn ang="0">
                      <a:pos x="26" y="55"/>
                    </a:cxn>
                    <a:cxn ang="0">
                      <a:pos x="35" y="51"/>
                    </a:cxn>
                    <a:cxn ang="0">
                      <a:pos x="42" y="48"/>
                    </a:cxn>
                    <a:cxn ang="0">
                      <a:pos x="49" y="42"/>
                    </a:cxn>
                    <a:cxn ang="0">
                      <a:pos x="57" y="35"/>
                    </a:cxn>
                    <a:cxn ang="0">
                      <a:pos x="68" y="18"/>
                    </a:cxn>
                    <a:cxn ang="0">
                      <a:pos x="79" y="0"/>
                    </a:cxn>
                    <a:cxn ang="0">
                      <a:pos x="79" y="0"/>
                    </a:cxn>
                    <a:cxn ang="0">
                      <a:pos x="57" y="4"/>
                    </a:cxn>
                    <a:cxn ang="0">
                      <a:pos x="57" y="4"/>
                    </a:cxn>
                    <a:cxn ang="0">
                      <a:pos x="42" y="22"/>
                    </a:cxn>
                    <a:cxn ang="0">
                      <a:pos x="26" y="38"/>
                    </a:cxn>
                    <a:cxn ang="0">
                      <a:pos x="26" y="38"/>
                    </a:cxn>
                  </a:cxnLst>
                  <a:rect l="0" t="0" r="r" b="b"/>
                  <a:pathLst>
                    <a:path w="79" h="55">
                      <a:moveTo>
                        <a:pt x="26" y="38"/>
                      </a:moveTo>
                      <a:lnTo>
                        <a:pt x="26" y="38"/>
                      </a:lnTo>
                      <a:lnTo>
                        <a:pt x="20" y="11"/>
                      </a:lnTo>
                      <a:lnTo>
                        <a:pt x="20" y="11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4" y="26"/>
                      </a:lnTo>
                      <a:lnTo>
                        <a:pt x="7" y="37"/>
                      </a:lnTo>
                      <a:lnTo>
                        <a:pt x="15" y="46"/>
                      </a:lnTo>
                      <a:lnTo>
                        <a:pt x="26" y="55"/>
                      </a:lnTo>
                      <a:lnTo>
                        <a:pt x="26" y="55"/>
                      </a:lnTo>
                      <a:lnTo>
                        <a:pt x="35" y="51"/>
                      </a:lnTo>
                      <a:lnTo>
                        <a:pt x="42" y="48"/>
                      </a:lnTo>
                      <a:lnTo>
                        <a:pt x="49" y="42"/>
                      </a:lnTo>
                      <a:lnTo>
                        <a:pt x="57" y="35"/>
                      </a:lnTo>
                      <a:lnTo>
                        <a:pt x="68" y="18"/>
                      </a:lnTo>
                      <a:lnTo>
                        <a:pt x="79" y="0"/>
                      </a:lnTo>
                      <a:lnTo>
                        <a:pt x="79" y="0"/>
                      </a:lnTo>
                      <a:lnTo>
                        <a:pt x="57" y="4"/>
                      </a:lnTo>
                      <a:lnTo>
                        <a:pt x="57" y="4"/>
                      </a:lnTo>
                      <a:lnTo>
                        <a:pt x="42" y="22"/>
                      </a:lnTo>
                      <a:lnTo>
                        <a:pt x="26" y="38"/>
                      </a:lnTo>
                      <a:lnTo>
                        <a:pt x="26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3" name="Freeform 443"/>
                <p:cNvSpPr>
                  <a:spLocks/>
                </p:cNvSpPr>
                <p:nvPr/>
              </p:nvSpPr>
              <p:spPr bwMode="auto">
                <a:xfrm>
                  <a:off x="3259" y="1683"/>
                  <a:ext cx="75" cy="48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64" y="0"/>
                    </a:cxn>
                    <a:cxn ang="0">
                      <a:pos x="33" y="22"/>
                    </a:cxn>
                    <a:cxn ang="0">
                      <a:pos x="0" y="41"/>
                    </a:cxn>
                    <a:cxn ang="0">
                      <a:pos x="0" y="41"/>
                    </a:cxn>
                    <a:cxn ang="0">
                      <a:pos x="9" y="48"/>
                    </a:cxn>
                    <a:cxn ang="0">
                      <a:pos x="9" y="48"/>
                    </a:cxn>
                    <a:cxn ang="0">
                      <a:pos x="75" y="9"/>
                    </a:cxn>
                    <a:cxn ang="0">
                      <a:pos x="75" y="9"/>
                    </a:cxn>
                    <a:cxn ang="0">
                      <a:pos x="64" y="0"/>
                    </a:cxn>
                    <a:cxn ang="0">
                      <a:pos x="64" y="0"/>
                    </a:cxn>
                  </a:cxnLst>
                  <a:rect l="0" t="0" r="r" b="b"/>
                  <a:pathLst>
                    <a:path w="75" h="4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33" y="22"/>
                      </a:lnTo>
                      <a:lnTo>
                        <a:pt x="0" y="41"/>
                      </a:lnTo>
                      <a:lnTo>
                        <a:pt x="0" y="41"/>
                      </a:lnTo>
                      <a:lnTo>
                        <a:pt x="9" y="48"/>
                      </a:lnTo>
                      <a:lnTo>
                        <a:pt x="9" y="48"/>
                      </a:lnTo>
                      <a:lnTo>
                        <a:pt x="75" y="9"/>
                      </a:lnTo>
                      <a:lnTo>
                        <a:pt x="75" y="9"/>
                      </a:lnTo>
                      <a:lnTo>
                        <a:pt x="64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4" name="Freeform 444"/>
                <p:cNvSpPr>
                  <a:spLocks/>
                </p:cNvSpPr>
                <p:nvPr/>
              </p:nvSpPr>
              <p:spPr bwMode="auto">
                <a:xfrm>
                  <a:off x="3459" y="2417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" y="73"/>
                    </a:cxn>
                    <a:cxn ang="0">
                      <a:pos x="3" y="73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73"/>
                      </a:lnTo>
                      <a:lnTo>
                        <a:pt x="3" y="73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5" name="Freeform 445"/>
                <p:cNvSpPr>
                  <a:spLocks/>
                </p:cNvSpPr>
                <p:nvPr/>
              </p:nvSpPr>
              <p:spPr bwMode="auto">
                <a:xfrm>
                  <a:off x="2564" y="860"/>
                  <a:ext cx="134" cy="108"/>
                </a:xfrm>
                <a:custGeom>
                  <a:avLst/>
                  <a:gdLst/>
                  <a:ahLst/>
                  <a:cxnLst>
                    <a:cxn ang="0">
                      <a:pos x="102" y="29"/>
                    </a:cxn>
                    <a:cxn ang="0">
                      <a:pos x="102" y="29"/>
                    </a:cxn>
                    <a:cxn ang="0">
                      <a:pos x="121" y="24"/>
                    </a:cxn>
                    <a:cxn ang="0">
                      <a:pos x="121" y="24"/>
                    </a:cxn>
                    <a:cxn ang="0">
                      <a:pos x="134" y="0"/>
                    </a:cxn>
                    <a:cxn ang="0">
                      <a:pos x="134" y="0"/>
                    </a:cxn>
                    <a:cxn ang="0">
                      <a:pos x="101" y="16"/>
                    </a:cxn>
                    <a:cxn ang="0">
                      <a:pos x="69" y="35"/>
                    </a:cxn>
                    <a:cxn ang="0">
                      <a:pos x="40" y="55"/>
                    </a:cxn>
                    <a:cxn ang="0">
                      <a:pos x="15" y="75"/>
                    </a:cxn>
                    <a:cxn ang="0">
                      <a:pos x="15" y="75"/>
                    </a:cxn>
                    <a:cxn ang="0">
                      <a:pos x="0" y="108"/>
                    </a:cxn>
                    <a:cxn ang="0">
                      <a:pos x="0" y="108"/>
                    </a:cxn>
                    <a:cxn ang="0">
                      <a:pos x="26" y="86"/>
                    </a:cxn>
                    <a:cxn ang="0">
                      <a:pos x="51" y="66"/>
                    </a:cxn>
                    <a:cxn ang="0">
                      <a:pos x="77" y="46"/>
                    </a:cxn>
                    <a:cxn ang="0">
                      <a:pos x="102" y="29"/>
                    </a:cxn>
                    <a:cxn ang="0">
                      <a:pos x="102" y="29"/>
                    </a:cxn>
                  </a:cxnLst>
                  <a:rect l="0" t="0" r="r" b="b"/>
                  <a:pathLst>
                    <a:path w="134" h="108">
                      <a:moveTo>
                        <a:pt x="102" y="29"/>
                      </a:moveTo>
                      <a:lnTo>
                        <a:pt x="102" y="29"/>
                      </a:lnTo>
                      <a:lnTo>
                        <a:pt x="121" y="24"/>
                      </a:lnTo>
                      <a:lnTo>
                        <a:pt x="121" y="24"/>
                      </a:lnTo>
                      <a:lnTo>
                        <a:pt x="134" y="0"/>
                      </a:lnTo>
                      <a:lnTo>
                        <a:pt x="134" y="0"/>
                      </a:lnTo>
                      <a:lnTo>
                        <a:pt x="101" y="16"/>
                      </a:lnTo>
                      <a:lnTo>
                        <a:pt x="69" y="35"/>
                      </a:lnTo>
                      <a:lnTo>
                        <a:pt x="40" y="55"/>
                      </a:lnTo>
                      <a:lnTo>
                        <a:pt x="15" y="75"/>
                      </a:lnTo>
                      <a:lnTo>
                        <a:pt x="15" y="75"/>
                      </a:lnTo>
                      <a:lnTo>
                        <a:pt x="0" y="108"/>
                      </a:lnTo>
                      <a:lnTo>
                        <a:pt x="0" y="108"/>
                      </a:lnTo>
                      <a:lnTo>
                        <a:pt x="26" y="86"/>
                      </a:lnTo>
                      <a:lnTo>
                        <a:pt x="51" y="66"/>
                      </a:lnTo>
                      <a:lnTo>
                        <a:pt x="77" y="46"/>
                      </a:lnTo>
                      <a:lnTo>
                        <a:pt x="102" y="29"/>
                      </a:lnTo>
                      <a:lnTo>
                        <a:pt x="102" y="29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6" name="Freeform 446"/>
                <p:cNvSpPr>
                  <a:spLocks/>
                </p:cNvSpPr>
                <p:nvPr/>
              </p:nvSpPr>
              <p:spPr bwMode="auto">
                <a:xfrm>
                  <a:off x="3199" y="1458"/>
                  <a:ext cx="20" cy="2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5" y="101"/>
                    </a:cxn>
                    <a:cxn ang="0">
                      <a:pos x="7" y="202"/>
                    </a:cxn>
                    <a:cxn ang="0">
                      <a:pos x="7" y="202"/>
                    </a:cxn>
                    <a:cxn ang="0">
                      <a:pos x="20" y="218"/>
                    </a:cxn>
                    <a:cxn ang="0">
                      <a:pos x="20" y="218"/>
                    </a:cxn>
                    <a:cxn ang="0">
                      <a:pos x="18" y="139"/>
                    </a:cxn>
                    <a:cxn ang="0">
                      <a:pos x="14" y="59"/>
                    </a:cxn>
                    <a:cxn ang="0">
                      <a:pos x="14" y="59"/>
                    </a:cxn>
                    <a:cxn ang="0">
                      <a:pos x="5" y="3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2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01"/>
                      </a:lnTo>
                      <a:lnTo>
                        <a:pt x="7" y="202"/>
                      </a:lnTo>
                      <a:lnTo>
                        <a:pt x="7" y="202"/>
                      </a:lnTo>
                      <a:lnTo>
                        <a:pt x="20" y="218"/>
                      </a:lnTo>
                      <a:lnTo>
                        <a:pt x="20" y="218"/>
                      </a:lnTo>
                      <a:lnTo>
                        <a:pt x="18" y="139"/>
                      </a:lnTo>
                      <a:lnTo>
                        <a:pt x="14" y="59"/>
                      </a:lnTo>
                      <a:lnTo>
                        <a:pt x="14" y="59"/>
                      </a:lnTo>
                      <a:lnTo>
                        <a:pt x="5" y="3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7" name="Freeform 447"/>
                <p:cNvSpPr>
                  <a:spLocks/>
                </p:cNvSpPr>
                <p:nvPr/>
              </p:nvSpPr>
              <p:spPr bwMode="auto">
                <a:xfrm>
                  <a:off x="2562" y="1799"/>
                  <a:ext cx="99" cy="44"/>
                </a:xfrm>
                <a:custGeom>
                  <a:avLst/>
                  <a:gdLst/>
                  <a:ahLst/>
                  <a:cxnLst>
                    <a:cxn ang="0">
                      <a:pos x="90" y="23"/>
                    </a:cxn>
                    <a:cxn ang="0">
                      <a:pos x="90" y="23"/>
                    </a:cxn>
                    <a:cxn ang="0">
                      <a:pos x="44" y="1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" y="16"/>
                    </a:cxn>
                    <a:cxn ang="0">
                      <a:pos x="7" y="16"/>
                    </a:cxn>
                    <a:cxn ang="0">
                      <a:pos x="51" y="31"/>
                    </a:cxn>
                    <a:cxn ang="0">
                      <a:pos x="99" y="44"/>
                    </a:cxn>
                    <a:cxn ang="0">
                      <a:pos x="99" y="44"/>
                    </a:cxn>
                    <a:cxn ang="0">
                      <a:pos x="90" y="23"/>
                    </a:cxn>
                    <a:cxn ang="0">
                      <a:pos x="90" y="23"/>
                    </a:cxn>
                  </a:cxnLst>
                  <a:rect l="0" t="0" r="r" b="b"/>
                  <a:pathLst>
                    <a:path w="99" h="44">
                      <a:moveTo>
                        <a:pt x="90" y="23"/>
                      </a:moveTo>
                      <a:lnTo>
                        <a:pt x="90" y="23"/>
                      </a:lnTo>
                      <a:lnTo>
                        <a:pt x="44" y="1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" y="16"/>
                      </a:lnTo>
                      <a:lnTo>
                        <a:pt x="7" y="16"/>
                      </a:lnTo>
                      <a:lnTo>
                        <a:pt x="51" y="31"/>
                      </a:lnTo>
                      <a:lnTo>
                        <a:pt x="99" y="44"/>
                      </a:lnTo>
                      <a:lnTo>
                        <a:pt x="99" y="44"/>
                      </a:lnTo>
                      <a:lnTo>
                        <a:pt x="90" y="23"/>
                      </a:lnTo>
                      <a:lnTo>
                        <a:pt x="90" y="2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8" name="Freeform 448"/>
                <p:cNvSpPr>
                  <a:spLocks/>
                </p:cNvSpPr>
                <p:nvPr/>
              </p:nvSpPr>
              <p:spPr bwMode="auto">
                <a:xfrm>
                  <a:off x="4379" y="2388"/>
                  <a:ext cx="80" cy="45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8" y="14"/>
                    </a:cxn>
                    <a:cxn ang="0">
                      <a:pos x="36" y="24"/>
                    </a:cxn>
                    <a:cxn ang="0">
                      <a:pos x="53" y="33"/>
                    </a:cxn>
                    <a:cxn ang="0">
                      <a:pos x="69" y="45"/>
                    </a:cxn>
                    <a:cxn ang="0">
                      <a:pos x="69" y="45"/>
                    </a:cxn>
                    <a:cxn ang="0">
                      <a:pos x="80" y="35"/>
                    </a:cxn>
                    <a:cxn ang="0">
                      <a:pos x="80" y="35"/>
                    </a:cxn>
                    <a:cxn ang="0">
                      <a:pos x="64" y="24"/>
                    </a:cxn>
                    <a:cxn ang="0">
                      <a:pos x="47" y="14"/>
                    </a:cxn>
                    <a:cxn ang="0">
                      <a:pos x="29" y="5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80" h="4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6" y="24"/>
                      </a:lnTo>
                      <a:lnTo>
                        <a:pt x="53" y="33"/>
                      </a:lnTo>
                      <a:lnTo>
                        <a:pt x="69" y="45"/>
                      </a:lnTo>
                      <a:lnTo>
                        <a:pt x="69" y="45"/>
                      </a:lnTo>
                      <a:lnTo>
                        <a:pt x="80" y="35"/>
                      </a:lnTo>
                      <a:lnTo>
                        <a:pt x="80" y="35"/>
                      </a:lnTo>
                      <a:lnTo>
                        <a:pt x="64" y="24"/>
                      </a:lnTo>
                      <a:lnTo>
                        <a:pt x="47" y="14"/>
                      </a:lnTo>
                      <a:lnTo>
                        <a:pt x="29" y="5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9" name="Freeform 449"/>
                <p:cNvSpPr>
                  <a:spLocks/>
                </p:cNvSpPr>
                <p:nvPr/>
              </p:nvSpPr>
              <p:spPr bwMode="auto">
                <a:xfrm>
                  <a:off x="2912" y="2578"/>
                  <a:ext cx="40" cy="7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0" y="64"/>
                    </a:cxn>
                    <a:cxn ang="0">
                      <a:pos x="0" y="64"/>
                    </a:cxn>
                    <a:cxn ang="0">
                      <a:pos x="11" y="70"/>
                    </a:cxn>
                    <a:cxn ang="0">
                      <a:pos x="11" y="70"/>
                    </a:cxn>
                    <a:cxn ang="0">
                      <a:pos x="40" y="4"/>
                    </a:cxn>
                    <a:cxn ang="0">
                      <a:pos x="40" y="4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40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11" y="70"/>
                      </a:lnTo>
                      <a:lnTo>
                        <a:pt x="11" y="70"/>
                      </a:lnTo>
                      <a:lnTo>
                        <a:pt x="40" y="4"/>
                      </a:lnTo>
                      <a:lnTo>
                        <a:pt x="40" y="4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0" name="Freeform 450"/>
                <p:cNvSpPr>
                  <a:spLocks/>
                </p:cNvSpPr>
                <p:nvPr/>
              </p:nvSpPr>
              <p:spPr bwMode="auto">
                <a:xfrm>
                  <a:off x="3470" y="2659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1" name="Freeform 451"/>
                <p:cNvSpPr>
                  <a:spLocks/>
                </p:cNvSpPr>
                <p:nvPr/>
              </p:nvSpPr>
              <p:spPr bwMode="auto">
                <a:xfrm>
                  <a:off x="3393" y="1583"/>
                  <a:ext cx="77" cy="60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5" y="42"/>
                    </a:cxn>
                    <a:cxn ang="0">
                      <a:pos x="5" y="42"/>
                    </a:cxn>
                    <a:cxn ang="0">
                      <a:pos x="0" y="47"/>
                    </a:cxn>
                    <a:cxn ang="0">
                      <a:pos x="0" y="47"/>
                    </a:cxn>
                    <a:cxn ang="0">
                      <a:pos x="18" y="60"/>
                    </a:cxn>
                    <a:cxn ang="0">
                      <a:pos x="18" y="60"/>
                    </a:cxn>
                    <a:cxn ang="0">
                      <a:pos x="47" y="36"/>
                    </a:cxn>
                    <a:cxn ang="0">
                      <a:pos x="77" y="12"/>
                    </a:cxn>
                    <a:cxn ang="0">
                      <a:pos x="77" y="12"/>
                    </a:cxn>
                    <a:cxn ang="0">
                      <a:pos x="58" y="0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7" h="60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5" y="42"/>
                      </a:lnTo>
                      <a:lnTo>
                        <a:pt x="5" y="42"/>
                      </a:lnTo>
                      <a:lnTo>
                        <a:pt x="0" y="47"/>
                      </a:lnTo>
                      <a:lnTo>
                        <a:pt x="0" y="47"/>
                      </a:lnTo>
                      <a:lnTo>
                        <a:pt x="18" y="60"/>
                      </a:lnTo>
                      <a:lnTo>
                        <a:pt x="18" y="60"/>
                      </a:lnTo>
                      <a:lnTo>
                        <a:pt x="47" y="36"/>
                      </a:lnTo>
                      <a:lnTo>
                        <a:pt x="77" y="12"/>
                      </a:lnTo>
                      <a:lnTo>
                        <a:pt x="77" y="12"/>
                      </a:lnTo>
                      <a:lnTo>
                        <a:pt x="58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2" name="Freeform 452"/>
                <p:cNvSpPr>
                  <a:spLocks/>
                </p:cNvSpPr>
                <p:nvPr/>
              </p:nvSpPr>
              <p:spPr bwMode="auto">
                <a:xfrm>
                  <a:off x="3184" y="1672"/>
                  <a:ext cx="79" cy="123"/>
                </a:xfrm>
                <a:custGeom>
                  <a:avLst/>
                  <a:gdLst/>
                  <a:ahLst/>
                  <a:cxnLst>
                    <a:cxn ang="0">
                      <a:pos x="40" y="88"/>
                    </a:cxn>
                    <a:cxn ang="0">
                      <a:pos x="40" y="88"/>
                    </a:cxn>
                    <a:cxn ang="0">
                      <a:pos x="79" y="64"/>
                    </a:cxn>
                    <a:cxn ang="0">
                      <a:pos x="79" y="64"/>
                    </a:cxn>
                    <a:cxn ang="0">
                      <a:pos x="68" y="53"/>
                    </a:cxn>
                    <a:cxn ang="0">
                      <a:pos x="68" y="53"/>
                    </a:cxn>
                    <a:cxn ang="0">
                      <a:pos x="53" y="61"/>
                    </a:cxn>
                    <a:cxn ang="0">
                      <a:pos x="37" y="66"/>
                    </a:cxn>
                    <a:cxn ang="0">
                      <a:pos x="37" y="66"/>
                    </a:cxn>
                    <a:cxn ang="0">
                      <a:pos x="35" y="17"/>
                    </a:cxn>
                    <a:cxn ang="0">
                      <a:pos x="35" y="17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4" y="75"/>
                    </a:cxn>
                    <a:cxn ang="0">
                      <a:pos x="24" y="75"/>
                    </a:cxn>
                    <a:cxn ang="0">
                      <a:pos x="0" y="86"/>
                    </a:cxn>
                    <a:cxn ang="0">
                      <a:pos x="0" y="86"/>
                    </a:cxn>
                    <a:cxn ang="0">
                      <a:pos x="13" y="99"/>
                    </a:cxn>
                    <a:cxn ang="0">
                      <a:pos x="13" y="99"/>
                    </a:cxn>
                    <a:cxn ang="0">
                      <a:pos x="24" y="97"/>
                    </a:cxn>
                    <a:cxn ang="0">
                      <a:pos x="24" y="97"/>
                    </a:cxn>
                    <a:cxn ang="0">
                      <a:pos x="22" y="110"/>
                    </a:cxn>
                    <a:cxn ang="0">
                      <a:pos x="22" y="110"/>
                    </a:cxn>
                    <a:cxn ang="0">
                      <a:pos x="37" y="123"/>
                    </a:cxn>
                    <a:cxn ang="0">
                      <a:pos x="37" y="123"/>
                    </a:cxn>
                    <a:cxn ang="0">
                      <a:pos x="40" y="88"/>
                    </a:cxn>
                    <a:cxn ang="0">
                      <a:pos x="40" y="88"/>
                    </a:cxn>
                  </a:cxnLst>
                  <a:rect l="0" t="0" r="r" b="b"/>
                  <a:pathLst>
                    <a:path w="79" h="123">
                      <a:moveTo>
                        <a:pt x="40" y="88"/>
                      </a:moveTo>
                      <a:lnTo>
                        <a:pt x="40" y="88"/>
                      </a:lnTo>
                      <a:lnTo>
                        <a:pt x="79" y="64"/>
                      </a:lnTo>
                      <a:lnTo>
                        <a:pt x="79" y="64"/>
                      </a:lnTo>
                      <a:lnTo>
                        <a:pt x="68" y="53"/>
                      </a:lnTo>
                      <a:lnTo>
                        <a:pt x="68" y="53"/>
                      </a:lnTo>
                      <a:lnTo>
                        <a:pt x="53" y="61"/>
                      </a:lnTo>
                      <a:lnTo>
                        <a:pt x="37" y="66"/>
                      </a:lnTo>
                      <a:lnTo>
                        <a:pt x="37" y="66"/>
                      </a:lnTo>
                      <a:lnTo>
                        <a:pt x="35" y="17"/>
                      </a:lnTo>
                      <a:lnTo>
                        <a:pt x="35" y="17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24" y="75"/>
                      </a:lnTo>
                      <a:lnTo>
                        <a:pt x="24" y="75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13" y="99"/>
                      </a:lnTo>
                      <a:lnTo>
                        <a:pt x="13" y="99"/>
                      </a:lnTo>
                      <a:lnTo>
                        <a:pt x="24" y="97"/>
                      </a:lnTo>
                      <a:lnTo>
                        <a:pt x="24" y="97"/>
                      </a:lnTo>
                      <a:lnTo>
                        <a:pt x="22" y="110"/>
                      </a:lnTo>
                      <a:lnTo>
                        <a:pt x="22" y="110"/>
                      </a:lnTo>
                      <a:lnTo>
                        <a:pt x="37" y="123"/>
                      </a:lnTo>
                      <a:lnTo>
                        <a:pt x="37" y="123"/>
                      </a:lnTo>
                      <a:lnTo>
                        <a:pt x="40" y="88"/>
                      </a:lnTo>
                      <a:lnTo>
                        <a:pt x="40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3" name="Freeform 453"/>
                <p:cNvSpPr>
                  <a:spLocks/>
                </p:cNvSpPr>
                <p:nvPr/>
              </p:nvSpPr>
              <p:spPr bwMode="auto">
                <a:xfrm>
                  <a:off x="2754" y="1835"/>
                  <a:ext cx="92" cy="17"/>
                </a:xfrm>
                <a:custGeom>
                  <a:avLst/>
                  <a:gdLst/>
                  <a:ahLst/>
                  <a:cxnLst>
                    <a:cxn ang="0">
                      <a:pos x="92" y="15"/>
                    </a:cxn>
                    <a:cxn ang="0">
                      <a:pos x="92" y="15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42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9" y="17"/>
                    </a:cxn>
                    <a:cxn ang="0">
                      <a:pos x="9" y="17"/>
                    </a:cxn>
                    <a:cxn ang="0">
                      <a:pos x="51" y="17"/>
                    </a:cxn>
                    <a:cxn ang="0">
                      <a:pos x="92" y="15"/>
                    </a:cxn>
                    <a:cxn ang="0">
                      <a:pos x="92" y="15"/>
                    </a:cxn>
                  </a:cxnLst>
                  <a:rect l="0" t="0" r="r" b="b"/>
                  <a:pathLst>
                    <a:path w="92" h="17">
                      <a:moveTo>
                        <a:pt x="92" y="15"/>
                      </a:moveTo>
                      <a:lnTo>
                        <a:pt x="92" y="15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4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9" y="17"/>
                      </a:lnTo>
                      <a:lnTo>
                        <a:pt x="9" y="17"/>
                      </a:lnTo>
                      <a:lnTo>
                        <a:pt x="51" y="17"/>
                      </a:lnTo>
                      <a:lnTo>
                        <a:pt x="92" y="15"/>
                      </a:lnTo>
                      <a:lnTo>
                        <a:pt x="92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4" name="Freeform 454"/>
                <p:cNvSpPr>
                  <a:spLocks/>
                </p:cNvSpPr>
                <p:nvPr/>
              </p:nvSpPr>
              <p:spPr bwMode="auto">
                <a:xfrm>
                  <a:off x="2432" y="948"/>
                  <a:ext cx="134" cy="183"/>
                </a:xfrm>
                <a:custGeom>
                  <a:avLst/>
                  <a:gdLst/>
                  <a:ahLst/>
                  <a:cxnLst>
                    <a:cxn ang="0">
                      <a:pos x="134" y="0"/>
                    </a:cxn>
                    <a:cxn ang="0">
                      <a:pos x="134" y="0"/>
                    </a:cxn>
                    <a:cxn ang="0">
                      <a:pos x="110" y="20"/>
                    </a:cxn>
                    <a:cxn ang="0">
                      <a:pos x="110" y="20"/>
                    </a:cxn>
                    <a:cxn ang="0">
                      <a:pos x="84" y="46"/>
                    </a:cxn>
                    <a:cxn ang="0">
                      <a:pos x="59" y="77"/>
                    </a:cxn>
                    <a:cxn ang="0">
                      <a:pos x="33" y="110"/>
                    </a:cxn>
                    <a:cxn ang="0">
                      <a:pos x="8" y="144"/>
                    </a:cxn>
                    <a:cxn ang="0">
                      <a:pos x="8" y="144"/>
                    </a:cxn>
                    <a:cxn ang="0">
                      <a:pos x="0" y="183"/>
                    </a:cxn>
                    <a:cxn ang="0">
                      <a:pos x="0" y="183"/>
                    </a:cxn>
                    <a:cxn ang="0">
                      <a:pos x="26" y="141"/>
                    </a:cxn>
                    <a:cxn ang="0">
                      <a:pos x="57" y="102"/>
                    </a:cxn>
                    <a:cxn ang="0">
                      <a:pos x="88" y="66"/>
                    </a:cxn>
                    <a:cxn ang="0">
                      <a:pos x="119" y="33"/>
                    </a:cxn>
                    <a:cxn ang="0">
                      <a:pos x="119" y="33"/>
                    </a:cxn>
                    <a:cxn ang="0">
                      <a:pos x="134" y="0"/>
                    </a:cxn>
                    <a:cxn ang="0">
                      <a:pos x="134" y="0"/>
                    </a:cxn>
                  </a:cxnLst>
                  <a:rect l="0" t="0" r="r" b="b"/>
                  <a:pathLst>
                    <a:path w="134" h="183">
                      <a:moveTo>
                        <a:pt x="134" y="0"/>
                      </a:moveTo>
                      <a:lnTo>
                        <a:pt x="134" y="0"/>
                      </a:lnTo>
                      <a:lnTo>
                        <a:pt x="110" y="20"/>
                      </a:lnTo>
                      <a:lnTo>
                        <a:pt x="110" y="20"/>
                      </a:lnTo>
                      <a:lnTo>
                        <a:pt x="84" y="46"/>
                      </a:lnTo>
                      <a:lnTo>
                        <a:pt x="59" y="77"/>
                      </a:lnTo>
                      <a:lnTo>
                        <a:pt x="33" y="110"/>
                      </a:lnTo>
                      <a:lnTo>
                        <a:pt x="8" y="144"/>
                      </a:lnTo>
                      <a:lnTo>
                        <a:pt x="8" y="144"/>
                      </a:lnTo>
                      <a:lnTo>
                        <a:pt x="0" y="183"/>
                      </a:lnTo>
                      <a:lnTo>
                        <a:pt x="0" y="183"/>
                      </a:lnTo>
                      <a:lnTo>
                        <a:pt x="26" y="141"/>
                      </a:lnTo>
                      <a:lnTo>
                        <a:pt x="57" y="102"/>
                      </a:lnTo>
                      <a:lnTo>
                        <a:pt x="88" y="66"/>
                      </a:lnTo>
                      <a:lnTo>
                        <a:pt x="119" y="33"/>
                      </a:lnTo>
                      <a:lnTo>
                        <a:pt x="119" y="33"/>
                      </a:lnTo>
                      <a:lnTo>
                        <a:pt x="134" y="0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5" name="Freeform 455"/>
                <p:cNvSpPr>
                  <a:spLocks/>
                </p:cNvSpPr>
                <p:nvPr/>
              </p:nvSpPr>
              <p:spPr bwMode="auto">
                <a:xfrm>
                  <a:off x="2849" y="2723"/>
                  <a:ext cx="39" cy="73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0" y="67"/>
                    </a:cxn>
                    <a:cxn ang="0">
                      <a:pos x="0" y="67"/>
                    </a:cxn>
                    <a:cxn ang="0">
                      <a:pos x="13" y="73"/>
                    </a:cxn>
                    <a:cxn ang="0">
                      <a:pos x="13" y="73"/>
                    </a:cxn>
                    <a:cxn ang="0">
                      <a:pos x="39" y="5"/>
                    </a:cxn>
                    <a:cxn ang="0">
                      <a:pos x="39" y="5"/>
                    </a:cxn>
                    <a:cxn ang="0">
                      <a:pos x="28" y="0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39" h="73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0" y="67"/>
                      </a:lnTo>
                      <a:lnTo>
                        <a:pt x="0" y="67"/>
                      </a:lnTo>
                      <a:lnTo>
                        <a:pt x="13" y="73"/>
                      </a:lnTo>
                      <a:lnTo>
                        <a:pt x="13" y="73"/>
                      </a:lnTo>
                      <a:lnTo>
                        <a:pt x="39" y="5"/>
                      </a:lnTo>
                      <a:lnTo>
                        <a:pt x="39" y="5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6" name="Freeform 456"/>
                <p:cNvSpPr>
                  <a:spLocks/>
                </p:cNvSpPr>
                <p:nvPr/>
              </p:nvSpPr>
              <p:spPr bwMode="auto">
                <a:xfrm>
                  <a:off x="3111" y="2137"/>
                  <a:ext cx="35" cy="75"/>
                </a:xfrm>
                <a:custGeom>
                  <a:avLst/>
                  <a:gdLst/>
                  <a:ahLst/>
                  <a:cxnLst>
                    <a:cxn ang="0">
                      <a:pos x="35" y="6"/>
                    </a:cxn>
                    <a:cxn ang="0">
                      <a:pos x="35" y="6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0" y="70"/>
                    </a:cxn>
                    <a:cxn ang="0">
                      <a:pos x="0" y="70"/>
                    </a:cxn>
                    <a:cxn ang="0">
                      <a:pos x="9" y="75"/>
                    </a:cxn>
                    <a:cxn ang="0">
                      <a:pos x="9" y="75"/>
                    </a:cxn>
                    <a:cxn ang="0">
                      <a:pos x="35" y="6"/>
                    </a:cxn>
                    <a:cxn ang="0">
                      <a:pos x="35" y="6"/>
                    </a:cxn>
                  </a:cxnLst>
                  <a:rect l="0" t="0" r="r" b="b"/>
                  <a:pathLst>
                    <a:path w="35" h="75">
                      <a:moveTo>
                        <a:pt x="35" y="6"/>
                      </a:moveTo>
                      <a:lnTo>
                        <a:pt x="35" y="6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0" y="70"/>
                      </a:lnTo>
                      <a:lnTo>
                        <a:pt x="0" y="70"/>
                      </a:lnTo>
                      <a:lnTo>
                        <a:pt x="9" y="75"/>
                      </a:lnTo>
                      <a:lnTo>
                        <a:pt x="9" y="75"/>
                      </a:lnTo>
                      <a:lnTo>
                        <a:pt x="35" y="6"/>
                      </a:lnTo>
                      <a:lnTo>
                        <a:pt x="35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7" name="Freeform 457"/>
                <p:cNvSpPr>
                  <a:spLocks/>
                </p:cNvSpPr>
                <p:nvPr/>
              </p:nvSpPr>
              <p:spPr bwMode="auto">
                <a:xfrm>
                  <a:off x="3329" y="1634"/>
                  <a:ext cx="75" cy="55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0" y="46"/>
                    </a:cxn>
                    <a:cxn ang="0">
                      <a:pos x="0" y="46"/>
                    </a:cxn>
                    <a:cxn ang="0">
                      <a:pos x="11" y="55"/>
                    </a:cxn>
                    <a:cxn ang="0">
                      <a:pos x="11" y="55"/>
                    </a:cxn>
                    <a:cxn ang="0">
                      <a:pos x="44" y="35"/>
                    </a:cxn>
                    <a:cxn ang="0">
                      <a:pos x="75" y="13"/>
                    </a:cxn>
                    <a:cxn ang="0">
                      <a:pos x="75" y="13"/>
                    </a:cxn>
                    <a:cxn ang="0">
                      <a:pos x="58" y="0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5" h="55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0" y="46"/>
                      </a:lnTo>
                      <a:lnTo>
                        <a:pt x="0" y="46"/>
                      </a:lnTo>
                      <a:lnTo>
                        <a:pt x="11" y="55"/>
                      </a:lnTo>
                      <a:lnTo>
                        <a:pt x="11" y="55"/>
                      </a:lnTo>
                      <a:lnTo>
                        <a:pt x="44" y="35"/>
                      </a:lnTo>
                      <a:lnTo>
                        <a:pt x="75" y="13"/>
                      </a:lnTo>
                      <a:lnTo>
                        <a:pt x="75" y="13"/>
                      </a:lnTo>
                      <a:lnTo>
                        <a:pt x="58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8" name="Freeform 458"/>
                <p:cNvSpPr>
                  <a:spLocks/>
                </p:cNvSpPr>
                <p:nvPr/>
              </p:nvSpPr>
              <p:spPr bwMode="auto">
                <a:xfrm>
                  <a:off x="3460" y="2256"/>
                  <a:ext cx="11" cy="7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8" y="75"/>
                    </a:cxn>
                    <a:cxn ang="0">
                      <a:pos x="8" y="75"/>
                    </a:cxn>
                    <a:cxn ang="0">
                      <a:pos x="11" y="2"/>
                    </a:cxn>
                    <a:cxn ang="0">
                      <a:pos x="11" y="2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1" h="7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8" y="75"/>
                      </a:lnTo>
                      <a:lnTo>
                        <a:pt x="8" y="75"/>
                      </a:lnTo>
                      <a:lnTo>
                        <a:pt x="11" y="2"/>
                      </a:lnTo>
                      <a:lnTo>
                        <a:pt x="11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9" name="Freeform 459"/>
                <p:cNvSpPr>
                  <a:spLocks/>
                </p:cNvSpPr>
                <p:nvPr/>
              </p:nvSpPr>
              <p:spPr bwMode="auto">
                <a:xfrm>
                  <a:off x="4527" y="2569"/>
                  <a:ext cx="46" cy="80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5" y="49"/>
                    </a:cxn>
                    <a:cxn ang="0">
                      <a:pos x="24" y="66"/>
                    </a:cxn>
                    <a:cxn ang="0">
                      <a:pos x="33" y="80"/>
                    </a:cxn>
                    <a:cxn ang="0">
                      <a:pos x="33" y="80"/>
                    </a:cxn>
                    <a:cxn ang="0">
                      <a:pos x="46" y="69"/>
                    </a:cxn>
                    <a:cxn ang="0">
                      <a:pos x="46" y="69"/>
                    </a:cxn>
                    <a:cxn ang="0">
                      <a:pos x="38" y="55"/>
                    </a:cxn>
                    <a:cxn ang="0">
                      <a:pos x="31" y="38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46" h="80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5" y="49"/>
                      </a:lnTo>
                      <a:lnTo>
                        <a:pt x="24" y="66"/>
                      </a:lnTo>
                      <a:lnTo>
                        <a:pt x="33" y="80"/>
                      </a:lnTo>
                      <a:lnTo>
                        <a:pt x="33" y="80"/>
                      </a:lnTo>
                      <a:lnTo>
                        <a:pt x="46" y="69"/>
                      </a:lnTo>
                      <a:lnTo>
                        <a:pt x="46" y="69"/>
                      </a:lnTo>
                      <a:lnTo>
                        <a:pt x="38" y="55"/>
                      </a:lnTo>
                      <a:lnTo>
                        <a:pt x="31" y="38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0" name="Freeform 460"/>
                <p:cNvSpPr>
                  <a:spLocks/>
                </p:cNvSpPr>
                <p:nvPr/>
              </p:nvSpPr>
              <p:spPr bwMode="auto">
                <a:xfrm>
                  <a:off x="3605" y="1793"/>
                  <a:ext cx="216" cy="68"/>
                </a:xfrm>
                <a:custGeom>
                  <a:avLst/>
                  <a:gdLst/>
                  <a:ahLst/>
                  <a:cxnLst>
                    <a:cxn ang="0">
                      <a:pos x="88" y="26"/>
                    </a:cxn>
                    <a:cxn ang="0">
                      <a:pos x="88" y="26"/>
                    </a:cxn>
                    <a:cxn ang="0">
                      <a:pos x="102" y="20"/>
                    </a:cxn>
                    <a:cxn ang="0">
                      <a:pos x="119" y="17"/>
                    </a:cxn>
                    <a:cxn ang="0">
                      <a:pos x="133" y="15"/>
                    </a:cxn>
                    <a:cxn ang="0">
                      <a:pos x="148" y="13"/>
                    </a:cxn>
                    <a:cxn ang="0">
                      <a:pos x="161" y="13"/>
                    </a:cxn>
                    <a:cxn ang="0">
                      <a:pos x="176" y="13"/>
                    </a:cxn>
                    <a:cxn ang="0">
                      <a:pos x="188" y="15"/>
                    </a:cxn>
                    <a:cxn ang="0">
                      <a:pos x="201" y="18"/>
                    </a:cxn>
                    <a:cxn ang="0">
                      <a:pos x="201" y="18"/>
                    </a:cxn>
                    <a:cxn ang="0">
                      <a:pos x="216" y="11"/>
                    </a:cxn>
                    <a:cxn ang="0">
                      <a:pos x="216" y="11"/>
                    </a:cxn>
                    <a:cxn ang="0">
                      <a:pos x="194" y="6"/>
                    </a:cxn>
                    <a:cxn ang="0">
                      <a:pos x="172" y="2"/>
                    </a:cxn>
                    <a:cxn ang="0">
                      <a:pos x="150" y="0"/>
                    </a:cxn>
                    <a:cxn ang="0">
                      <a:pos x="128" y="2"/>
                    </a:cxn>
                    <a:cxn ang="0">
                      <a:pos x="106" y="4"/>
                    </a:cxn>
                    <a:cxn ang="0">
                      <a:pos x="86" y="9"/>
                    </a:cxn>
                    <a:cxn ang="0">
                      <a:pos x="66" y="17"/>
                    </a:cxn>
                    <a:cxn ang="0">
                      <a:pos x="47" y="26"/>
                    </a:cxn>
                    <a:cxn ang="0">
                      <a:pos x="47" y="26"/>
                    </a:cxn>
                    <a:cxn ang="0">
                      <a:pos x="35" y="35"/>
                    </a:cxn>
                    <a:cxn ang="0">
                      <a:pos x="24" y="46"/>
                    </a:cxn>
                    <a:cxn ang="0">
                      <a:pos x="0" y="68"/>
                    </a:cxn>
                    <a:cxn ang="0">
                      <a:pos x="0" y="68"/>
                    </a:cxn>
                    <a:cxn ang="0">
                      <a:pos x="24" y="68"/>
                    </a:cxn>
                    <a:cxn ang="0">
                      <a:pos x="24" y="68"/>
                    </a:cxn>
                    <a:cxn ang="0">
                      <a:pos x="38" y="55"/>
                    </a:cxn>
                    <a:cxn ang="0">
                      <a:pos x="55" y="44"/>
                    </a:cxn>
                    <a:cxn ang="0">
                      <a:pos x="71" y="33"/>
                    </a:cxn>
                    <a:cxn ang="0">
                      <a:pos x="88" y="26"/>
                    </a:cxn>
                    <a:cxn ang="0">
                      <a:pos x="88" y="26"/>
                    </a:cxn>
                  </a:cxnLst>
                  <a:rect l="0" t="0" r="r" b="b"/>
                  <a:pathLst>
                    <a:path w="216" h="68">
                      <a:moveTo>
                        <a:pt x="88" y="26"/>
                      </a:moveTo>
                      <a:lnTo>
                        <a:pt x="88" y="26"/>
                      </a:lnTo>
                      <a:lnTo>
                        <a:pt x="102" y="20"/>
                      </a:lnTo>
                      <a:lnTo>
                        <a:pt x="119" y="17"/>
                      </a:lnTo>
                      <a:lnTo>
                        <a:pt x="133" y="15"/>
                      </a:lnTo>
                      <a:lnTo>
                        <a:pt x="148" y="13"/>
                      </a:lnTo>
                      <a:lnTo>
                        <a:pt x="161" y="13"/>
                      </a:lnTo>
                      <a:lnTo>
                        <a:pt x="176" y="13"/>
                      </a:lnTo>
                      <a:lnTo>
                        <a:pt x="188" y="15"/>
                      </a:lnTo>
                      <a:lnTo>
                        <a:pt x="201" y="18"/>
                      </a:lnTo>
                      <a:lnTo>
                        <a:pt x="201" y="18"/>
                      </a:lnTo>
                      <a:lnTo>
                        <a:pt x="216" y="11"/>
                      </a:lnTo>
                      <a:lnTo>
                        <a:pt x="216" y="11"/>
                      </a:lnTo>
                      <a:lnTo>
                        <a:pt x="194" y="6"/>
                      </a:lnTo>
                      <a:lnTo>
                        <a:pt x="172" y="2"/>
                      </a:lnTo>
                      <a:lnTo>
                        <a:pt x="150" y="0"/>
                      </a:lnTo>
                      <a:lnTo>
                        <a:pt x="128" y="2"/>
                      </a:lnTo>
                      <a:lnTo>
                        <a:pt x="106" y="4"/>
                      </a:lnTo>
                      <a:lnTo>
                        <a:pt x="86" y="9"/>
                      </a:lnTo>
                      <a:lnTo>
                        <a:pt x="66" y="17"/>
                      </a:lnTo>
                      <a:lnTo>
                        <a:pt x="47" y="26"/>
                      </a:lnTo>
                      <a:lnTo>
                        <a:pt x="47" y="26"/>
                      </a:lnTo>
                      <a:lnTo>
                        <a:pt x="35" y="35"/>
                      </a:lnTo>
                      <a:lnTo>
                        <a:pt x="24" y="46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24" y="68"/>
                      </a:lnTo>
                      <a:lnTo>
                        <a:pt x="24" y="68"/>
                      </a:lnTo>
                      <a:lnTo>
                        <a:pt x="38" y="55"/>
                      </a:lnTo>
                      <a:lnTo>
                        <a:pt x="55" y="44"/>
                      </a:lnTo>
                      <a:lnTo>
                        <a:pt x="71" y="33"/>
                      </a:lnTo>
                      <a:lnTo>
                        <a:pt x="88" y="26"/>
                      </a:lnTo>
                      <a:lnTo>
                        <a:pt x="88" y="2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1" name="Freeform 461"/>
                <p:cNvSpPr>
                  <a:spLocks/>
                </p:cNvSpPr>
                <p:nvPr/>
              </p:nvSpPr>
              <p:spPr bwMode="auto">
                <a:xfrm>
                  <a:off x="4007" y="2159"/>
                  <a:ext cx="13" cy="84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2" y="44"/>
                    </a:cxn>
                    <a:cxn ang="0">
                      <a:pos x="2" y="84"/>
                    </a:cxn>
                    <a:cxn ang="0">
                      <a:pos x="2" y="84"/>
                    </a:cxn>
                    <a:cxn ang="0">
                      <a:pos x="13" y="81"/>
                    </a:cxn>
                    <a:cxn ang="0">
                      <a:pos x="13" y="81"/>
                    </a:cxn>
                    <a:cxn ang="0">
                      <a:pos x="11" y="40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3" h="84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2" y="44"/>
                      </a:lnTo>
                      <a:lnTo>
                        <a:pt x="2" y="84"/>
                      </a:lnTo>
                      <a:lnTo>
                        <a:pt x="2" y="84"/>
                      </a:lnTo>
                      <a:lnTo>
                        <a:pt x="13" y="81"/>
                      </a:lnTo>
                      <a:lnTo>
                        <a:pt x="13" y="81"/>
                      </a:lnTo>
                      <a:lnTo>
                        <a:pt x="11" y="4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2" name="Freeform 462"/>
                <p:cNvSpPr>
                  <a:spLocks/>
                </p:cNvSpPr>
                <p:nvPr/>
              </p:nvSpPr>
              <p:spPr bwMode="auto">
                <a:xfrm>
                  <a:off x="2880" y="2649"/>
                  <a:ext cx="39" cy="74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30" y="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11" y="74"/>
                    </a:cxn>
                    <a:cxn ang="0">
                      <a:pos x="11" y="74"/>
                    </a:cxn>
                    <a:cxn ang="0">
                      <a:pos x="39" y="6"/>
                    </a:cxn>
                    <a:cxn ang="0">
                      <a:pos x="39" y="6"/>
                    </a:cxn>
                    <a:cxn ang="0">
                      <a:pos x="30" y="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39" h="74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11" y="74"/>
                      </a:lnTo>
                      <a:lnTo>
                        <a:pt x="11" y="74"/>
                      </a:lnTo>
                      <a:lnTo>
                        <a:pt x="39" y="6"/>
                      </a:lnTo>
                      <a:lnTo>
                        <a:pt x="39" y="6"/>
                      </a:lnTo>
                      <a:lnTo>
                        <a:pt x="3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3" name="Freeform 463"/>
                <p:cNvSpPr>
                  <a:spLocks/>
                </p:cNvSpPr>
                <p:nvPr/>
              </p:nvSpPr>
              <p:spPr bwMode="auto">
                <a:xfrm>
                  <a:off x="3817" y="1808"/>
                  <a:ext cx="84" cy="51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8" y="14"/>
                    </a:cxn>
                    <a:cxn ang="0">
                      <a:pos x="37" y="25"/>
                    </a:cxn>
                    <a:cxn ang="0">
                      <a:pos x="53" y="36"/>
                    </a:cxn>
                    <a:cxn ang="0">
                      <a:pos x="70" y="51"/>
                    </a:cxn>
                    <a:cxn ang="0">
                      <a:pos x="70" y="51"/>
                    </a:cxn>
                    <a:cxn ang="0">
                      <a:pos x="84" y="40"/>
                    </a:cxn>
                    <a:cxn ang="0">
                      <a:pos x="84" y="40"/>
                    </a:cxn>
                    <a:cxn ang="0">
                      <a:pos x="64" y="25"/>
                    </a:cxn>
                    <a:cxn ang="0">
                      <a:pos x="64" y="25"/>
                    </a:cxn>
                    <a:cxn ang="0">
                      <a:pos x="40" y="11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84" h="51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7" y="25"/>
                      </a:lnTo>
                      <a:lnTo>
                        <a:pt x="53" y="36"/>
                      </a:lnTo>
                      <a:lnTo>
                        <a:pt x="70" y="51"/>
                      </a:lnTo>
                      <a:lnTo>
                        <a:pt x="70" y="51"/>
                      </a:lnTo>
                      <a:lnTo>
                        <a:pt x="84" y="40"/>
                      </a:lnTo>
                      <a:lnTo>
                        <a:pt x="84" y="40"/>
                      </a:lnTo>
                      <a:lnTo>
                        <a:pt x="64" y="25"/>
                      </a:lnTo>
                      <a:lnTo>
                        <a:pt x="64" y="25"/>
                      </a:lnTo>
                      <a:lnTo>
                        <a:pt x="40" y="11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4" name="Freeform 464"/>
                <p:cNvSpPr>
                  <a:spLocks/>
                </p:cNvSpPr>
                <p:nvPr/>
              </p:nvSpPr>
              <p:spPr bwMode="auto">
                <a:xfrm>
                  <a:off x="2807" y="836"/>
                  <a:ext cx="92" cy="24"/>
                </a:xfrm>
                <a:custGeom>
                  <a:avLst/>
                  <a:gdLst/>
                  <a:ahLst/>
                  <a:cxnLst>
                    <a:cxn ang="0">
                      <a:pos x="48" y="17"/>
                    </a:cxn>
                    <a:cxn ang="0">
                      <a:pos x="48" y="17"/>
                    </a:cxn>
                    <a:cxn ang="0">
                      <a:pos x="83" y="24"/>
                    </a:cxn>
                    <a:cxn ang="0">
                      <a:pos x="83" y="24"/>
                    </a:cxn>
                    <a:cxn ang="0">
                      <a:pos x="92" y="11"/>
                    </a:cxn>
                    <a:cxn ang="0">
                      <a:pos x="92" y="11"/>
                    </a:cxn>
                    <a:cxn ang="0">
                      <a:pos x="72" y="7"/>
                    </a:cxn>
                    <a:cxn ang="0">
                      <a:pos x="51" y="4"/>
                    </a:cxn>
                    <a:cxn ang="0">
                      <a:pos x="51" y="4"/>
                    </a:cxn>
                    <a:cxn ang="0">
                      <a:pos x="30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22" y="15"/>
                    </a:cxn>
                    <a:cxn ang="0">
                      <a:pos x="48" y="17"/>
                    </a:cxn>
                    <a:cxn ang="0">
                      <a:pos x="48" y="17"/>
                    </a:cxn>
                  </a:cxnLst>
                  <a:rect l="0" t="0" r="r" b="b"/>
                  <a:pathLst>
                    <a:path w="92" h="24">
                      <a:moveTo>
                        <a:pt x="48" y="17"/>
                      </a:moveTo>
                      <a:lnTo>
                        <a:pt x="48" y="17"/>
                      </a:lnTo>
                      <a:lnTo>
                        <a:pt x="83" y="24"/>
                      </a:lnTo>
                      <a:lnTo>
                        <a:pt x="83" y="24"/>
                      </a:lnTo>
                      <a:lnTo>
                        <a:pt x="92" y="11"/>
                      </a:lnTo>
                      <a:lnTo>
                        <a:pt x="92" y="11"/>
                      </a:lnTo>
                      <a:lnTo>
                        <a:pt x="72" y="7"/>
                      </a:lnTo>
                      <a:lnTo>
                        <a:pt x="51" y="4"/>
                      </a:lnTo>
                      <a:lnTo>
                        <a:pt x="51" y="4"/>
                      </a:lnTo>
                      <a:lnTo>
                        <a:pt x="30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2" y="15"/>
                      </a:lnTo>
                      <a:lnTo>
                        <a:pt x="48" y="17"/>
                      </a:lnTo>
                      <a:lnTo>
                        <a:pt x="48" y="1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5" name="Freeform 465"/>
                <p:cNvSpPr>
                  <a:spLocks/>
                </p:cNvSpPr>
                <p:nvPr/>
              </p:nvSpPr>
              <p:spPr bwMode="auto">
                <a:xfrm>
                  <a:off x="4500" y="2490"/>
                  <a:ext cx="42" cy="84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2" y="48"/>
                    </a:cxn>
                    <a:cxn ang="0">
                      <a:pos x="25" y="84"/>
                    </a:cxn>
                    <a:cxn ang="0">
                      <a:pos x="25" y="84"/>
                    </a:cxn>
                    <a:cxn ang="0">
                      <a:pos x="42" y="72"/>
                    </a:cxn>
                    <a:cxn ang="0">
                      <a:pos x="42" y="72"/>
                    </a:cxn>
                    <a:cxn ang="0">
                      <a:pos x="29" y="35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0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42" h="84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2" y="48"/>
                      </a:lnTo>
                      <a:lnTo>
                        <a:pt x="25" y="84"/>
                      </a:lnTo>
                      <a:lnTo>
                        <a:pt x="25" y="84"/>
                      </a:lnTo>
                      <a:lnTo>
                        <a:pt x="42" y="72"/>
                      </a:lnTo>
                      <a:lnTo>
                        <a:pt x="42" y="72"/>
                      </a:lnTo>
                      <a:lnTo>
                        <a:pt x="29" y="3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6" name="Freeform 466"/>
                <p:cNvSpPr>
                  <a:spLocks/>
                </p:cNvSpPr>
                <p:nvPr/>
              </p:nvSpPr>
              <p:spPr bwMode="auto">
                <a:xfrm>
                  <a:off x="3462" y="2818"/>
                  <a:ext cx="19" cy="73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7" y="73"/>
                    </a:cxn>
                    <a:cxn ang="0">
                      <a:pos x="17" y="73"/>
                    </a:cxn>
                    <a:cxn ang="0">
                      <a:pos x="19" y="2"/>
                    </a:cxn>
                    <a:cxn ang="0">
                      <a:pos x="19" y="2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9" h="73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7" y="73"/>
                      </a:lnTo>
                      <a:lnTo>
                        <a:pt x="17" y="73"/>
                      </a:lnTo>
                      <a:lnTo>
                        <a:pt x="19" y="2"/>
                      </a:lnTo>
                      <a:lnTo>
                        <a:pt x="19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7" name="Freeform 467"/>
                <p:cNvSpPr>
                  <a:spLocks/>
                </p:cNvSpPr>
                <p:nvPr/>
              </p:nvSpPr>
              <p:spPr bwMode="auto">
                <a:xfrm>
                  <a:off x="3453" y="2896"/>
                  <a:ext cx="24" cy="74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24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74"/>
                    </a:cxn>
                    <a:cxn ang="0">
                      <a:pos x="0" y="74"/>
                    </a:cxn>
                    <a:cxn ang="0">
                      <a:pos x="17" y="74"/>
                    </a:cxn>
                    <a:cxn ang="0">
                      <a:pos x="17" y="74"/>
                    </a:cxn>
                    <a:cxn ang="0">
                      <a:pos x="20" y="44"/>
                    </a:cxn>
                    <a:cxn ang="0">
                      <a:pos x="20" y="44"/>
                    </a:cxn>
                    <a:cxn ang="0">
                      <a:pos x="24" y="2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24" h="74">
                      <a:moveTo>
                        <a:pt x="24" y="2"/>
                      </a:moveTo>
                      <a:lnTo>
                        <a:pt x="24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17" y="74"/>
                      </a:lnTo>
                      <a:lnTo>
                        <a:pt x="17" y="74"/>
                      </a:lnTo>
                      <a:lnTo>
                        <a:pt x="20" y="44"/>
                      </a:lnTo>
                      <a:lnTo>
                        <a:pt x="20" y="44"/>
                      </a:lnTo>
                      <a:lnTo>
                        <a:pt x="24" y="2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8" name="Freeform 468"/>
                <p:cNvSpPr>
                  <a:spLocks/>
                </p:cNvSpPr>
                <p:nvPr/>
              </p:nvSpPr>
              <p:spPr bwMode="auto">
                <a:xfrm>
                  <a:off x="3206" y="1660"/>
                  <a:ext cx="13" cy="2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13" y="29"/>
                    </a:cxn>
                    <a:cxn ang="0">
                      <a:pos x="13" y="29"/>
                    </a:cxn>
                    <a:cxn ang="0">
                      <a:pos x="13" y="16"/>
                    </a:cxn>
                    <a:cxn ang="0">
                      <a:pos x="13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" h="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3" y="29"/>
                      </a:lnTo>
                      <a:lnTo>
                        <a:pt x="13" y="29"/>
                      </a:lnTo>
                      <a:lnTo>
                        <a:pt x="13" y="16"/>
                      </a:lnTo>
                      <a:lnTo>
                        <a:pt x="13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9" name="Freeform 469"/>
                <p:cNvSpPr>
                  <a:spLocks/>
                </p:cNvSpPr>
                <p:nvPr/>
              </p:nvSpPr>
              <p:spPr bwMode="auto">
                <a:xfrm>
                  <a:off x="3252" y="1724"/>
                  <a:ext cx="16" cy="12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6" y="7"/>
                    </a:cxn>
                    <a:cxn ang="0">
                      <a:pos x="16" y="7"/>
                    </a:cxn>
                    <a:cxn ang="0">
                      <a:pos x="7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6" h="1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6" y="7"/>
                      </a:lnTo>
                      <a:lnTo>
                        <a:pt x="16" y="7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0" name="Freeform 470"/>
                <p:cNvSpPr>
                  <a:spLocks/>
                </p:cNvSpPr>
                <p:nvPr/>
              </p:nvSpPr>
              <p:spPr bwMode="auto">
                <a:xfrm>
                  <a:off x="3806" y="1804"/>
                  <a:ext cx="24" cy="11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11"/>
                    </a:cxn>
                    <a:cxn ang="0">
                      <a:pos x="11" y="11"/>
                    </a:cxn>
                    <a:cxn ang="0">
                      <a:pos x="24" y="4"/>
                    </a:cxn>
                    <a:cxn ang="0">
                      <a:pos x="24" y="4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24" h="11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24" y="4"/>
                      </a:lnTo>
                      <a:lnTo>
                        <a:pt x="24" y="4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1" name="Freeform 471"/>
                <p:cNvSpPr>
                  <a:spLocks/>
                </p:cNvSpPr>
                <p:nvPr/>
              </p:nvSpPr>
              <p:spPr bwMode="auto">
                <a:xfrm>
                  <a:off x="3323" y="1680"/>
                  <a:ext cx="17" cy="12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7" y="9"/>
                    </a:cxn>
                    <a:cxn ang="0">
                      <a:pos x="17" y="9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7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7" y="9"/>
                      </a:lnTo>
                      <a:lnTo>
                        <a:pt x="17" y="9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2" name="Freeform 472"/>
                <p:cNvSpPr>
                  <a:spLocks/>
                </p:cNvSpPr>
                <p:nvPr/>
              </p:nvSpPr>
              <p:spPr bwMode="auto">
                <a:xfrm>
                  <a:off x="3177" y="1758"/>
                  <a:ext cx="20" cy="17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1" y="17"/>
                    </a:cxn>
                    <a:cxn ang="0">
                      <a:pos x="11" y="17"/>
                    </a:cxn>
                    <a:cxn ang="0">
                      <a:pos x="20" y="13"/>
                    </a:cxn>
                    <a:cxn ang="0">
                      <a:pos x="20" y="13"/>
                    </a:cxn>
                    <a:cxn ang="0">
                      <a:pos x="7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20" h="17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20" y="13"/>
                      </a:lnTo>
                      <a:lnTo>
                        <a:pt x="20" y="13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3" name="Freeform 473"/>
                <p:cNvSpPr>
                  <a:spLocks/>
                </p:cNvSpPr>
                <p:nvPr/>
              </p:nvSpPr>
              <p:spPr bwMode="auto">
                <a:xfrm>
                  <a:off x="3193" y="1879"/>
                  <a:ext cx="17" cy="1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5" y="18"/>
                    </a:cxn>
                    <a:cxn ang="0">
                      <a:pos x="15" y="18"/>
                    </a:cxn>
                    <a:cxn ang="0">
                      <a:pos x="17" y="11"/>
                    </a:cxn>
                    <a:cxn ang="0">
                      <a:pos x="17" y="11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5" y="18"/>
                      </a:lnTo>
                      <a:lnTo>
                        <a:pt x="15" y="18"/>
                      </a:lnTo>
                      <a:lnTo>
                        <a:pt x="17" y="11"/>
                      </a:lnTo>
                      <a:lnTo>
                        <a:pt x="17" y="1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4" name="Freeform 474"/>
                <p:cNvSpPr>
                  <a:spLocks/>
                </p:cNvSpPr>
                <p:nvPr/>
              </p:nvSpPr>
              <p:spPr bwMode="auto">
                <a:xfrm>
                  <a:off x="3451" y="1579"/>
                  <a:ext cx="24" cy="16"/>
                </a:xfrm>
                <a:custGeom>
                  <a:avLst/>
                  <a:gdLst/>
                  <a:ahLst/>
                  <a:cxnLst>
                    <a:cxn ang="0">
                      <a:pos x="24" y="11"/>
                    </a:cxn>
                    <a:cxn ang="0">
                      <a:pos x="24" y="11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9" y="16"/>
                    </a:cxn>
                    <a:cxn ang="0">
                      <a:pos x="19" y="16"/>
                    </a:cxn>
                    <a:cxn ang="0">
                      <a:pos x="24" y="11"/>
                    </a:cxn>
                    <a:cxn ang="0">
                      <a:pos x="24" y="11"/>
                    </a:cxn>
                  </a:cxnLst>
                  <a:rect l="0" t="0" r="r" b="b"/>
                  <a:pathLst>
                    <a:path w="24" h="16">
                      <a:moveTo>
                        <a:pt x="24" y="11"/>
                      </a:moveTo>
                      <a:lnTo>
                        <a:pt x="24" y="11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9" y="16"/>
                      </a:lnTo>
                      <a:lnTo>
                        <a:pt x="19" y="16"/>
                      </a:lnTo>
                      <a:lnTo>
                        <a:pt x="24" y="11"/>
                      </a:lnTo>
                      <a:lnTo>
                        <a:pt x="24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5" name="Freeform 475"/>
                <p:cNvSpPr>
                  <a:spLocks/>
                </p:cNvSpPr>
                <p:nvPr/>
              </p:nvSpPr>
              <p:spPr bwMode="auto">
                <a:xfrm>
                  <a:off x="3122" y="1067"/>
                  <a:ext cx="15" cy="24"/>
                </a:xfrm>
                <a:custGeom>
                  <a:avLst/>
                  <a:gdLst/>
                  <a:ahLst/>
                  <a:cxnLst>
                    <a:cxn ang="0">
                      <a:pos x="15" y="7"/>
                    </a:cxn>
                    <a:cxn ang="0">
                      <a:pos x="15" y="7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4" y="24"/>
                    </a:cxn>
                    <a:cxn ang="0">
                      <a:pos x="4" y="24"/>
                    </a:cxn>
                    <a:cxn ang="0">
                      <a:pos x="15" y="7"/>
                    </a:cxn>
                    <a:cxn ang="0">
                      <a:pos x="15" y="7"/>
                    </a:cxn>
                  </a:cxnLst>
                  <a:rect l="0" t="0" r="r" b="b"/>
                  <a:pathLst>
                    <a:path w="15" h="24">
                      <a:moveTo>
                        <a:pt x="15" y="7"/>
                      </a:moveTo>
                      <a:lnTo>
                        <a:pt x="15" y="7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4" y="24"/>
                      </a:lnTo>
                      <a:lnTo>
                        <a:pt x="4" y="24"/>
                      </a:lnTo>
                      <a:lnTo>
                        <a:pt x="15" y="7"/>
                      </a:lnTo>
                      <a:lnTo>
                        <a:pt x="1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6" name="Freeform 476"/>
                <p:cNvSpPr>
                  <a:spLocks/>
                </p:cNvSpPr>
                <p:nvPr/>
              </p:nvSpPr>
              <p:spPr bwMode="auto">
                <a:xfrm>
                  <a:off x="3157" y="1164"/>
                  <a:ext cx="13" cy="33"/>
                </a:xfrm>
                <a:custGeom>
                  <a:avLst/>
                  <a:gdLst/>
                  <a:ahLst/>
                  <a:cxnLst>
                    <a:cxn ang="0">
                      <a:pos x="13" y="11"/>
                    </a:cxn>
                    <a:cxn ang="0">
                      <a:pos x="13" y="11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33"/>
                    </a:cxn>
                    <a:cxn ang="0">
                      <a:pos x="2" y="33"/>
                    </a:cxn>
                    <a:cxn ang="0">
                      <a:pos x="13" y="11"/>
                    </a:cxn>
                    <a:cxn ang="0">
                      <a:pos x="13" y="11"/>
                    </a:cxn>
                  </a:cxnLst>
                  <a:rect l="0" t="0" r="r" b="b"/>
                  <a:pathLst>
                    <a:path w="13" h="33">
                      <a:moveTo>
                        <a:pt x="13" y="11"/>
                      </a:moveTo>
                      <a:lnTo>
                        <a:pt x="13" y="11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33"/>
                      </a:lnTo>
                      <a:lnTo>
                        <a:pt x="2" y="33"/>
                      </a:lnTo>
                      <a:lnTo>
                        <a:pt x="13" y="11"/>
                      </a:lnTo>
                      <a:lnTo>
                        <a:pt x="13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7" name="Freeform 477"/>
                <p:cNvSpPr>
                  <a:spLocks/>
                </p:cNvSpPr>
                <p:nvPr/>
              </p:nvSpPr>
              <p:spPr bwMode="auto">
                <a:xfrm>
                  <a:off x="3191" y="1323"/>
                  <a:ext cx="22" cy="194"/>
                </a:xfrm>
                <a:custGeom>
                  <a:avLst/>
                  <a:gdLst/>
                  <a:ahLst/>
                  <a:cxnLst>
                    <a:cxn ang="0">
                      <a:pos x="8" y="135"/>
                    </a:cxn>
                    <a:cxn ang="0">
                      <a:pos x="8" y="135"/>
                    </a:cxn>
                    <a:cxn ang="0">
                      <a:pos x="13" y="165"/>
                    </a:cxn>
                    <a:cxn ang="0">
                      <a:pos x="22" y="194"/>
                    </a:cxn>
                    <a:cxn ang="0">
                      <a:pos x="22" y="194"/>
                    </a:cxn>
                    <a:cxn ang="0">
                      <a:pos x="21" y="163"/>
                    </a:cxn>
                    <a:cxn ang="0">
                      <a:pos x="21" y="163"/>
                    </a:cxn>
                    <a:cxn ang="0">
                      <a:pos x="15" y="139"/>
                    </a:cxn>
                    <a:cxn ang="0">
                      <a:pos x="11" y="113"/>
                    </a:cxn>
                    <a:cxn ang="0">
                      <a:pos x="10" y="90"/>
                    </a:cxn>
                    <a:cxn ang="0">
                      <a:pos x="8" y="64"/>
                    </a:cxn>
                    <a:cxn ang="0">
                      <a:pos x="8" y="64"/>
                    </a:cxn>
                    <a:cxn ang="0">
                      <a:pos x="10" y="29"/>
                    </a:cxn>
                    <a:cxn ang="0">
                      <a:pos x="10" y="29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2" y="31"/>
                    </a:cxn>
                    <a:cxn ang="0">
                      <a:pos x="0" y="64"/>
                    </a:cxn>
                    <a:cxn ang="0">
                      <a:pos x="0" y="64"/>
                    </a:cxn>
                    <a:cxn ang="0">
                      <a:pos x="8" y="135"/>
                    </a:cxn>
                    <a:cxn ang="0">
                      <a:pos x="8" y="135"/>
                    </a:cxn>
                  </a:cxnLst>
                  <a:rect l="0" t="0" r="r" b="b"/>
                  <a:pathLst>
                    <a:path w="22" h="194">
                      <a:moveTo>
                        <a:pt x="8" y="135"/>
                      </a:moveTo>
                      <a:lnTo>
                        <a:pt x="8" y="135"/>
                      </a:lnTo>
                      <a:lnTo>
                        <a:pt x="13" y="165"/>
                      </a:lnTo>
                      <a:lnTo>
                        <a:pt x="22" y="194"/>
                      </a:lnTo>
                      <a:lnTo>
                        <a:pt x="22" y="194"/>
                      </a:lnTo>
                      <a:lnTo>
                        <a:pt x="21" y="163"/>
                      </a:lnTo>
                      <a:lnTo>
                        <a:pt x="21" y="163"/>
                      </a:lnTo>
                      <a:lnTo>
                        <a:pt x="15" y="139"/>
                      </a:lnTo>
                      <a:lnTo>
                        <a:pt x="11" y="113"/>
                      </a:lnTo>
                      <a:lnTo>
                        <a:pt x="10" y="90"/>
                      </a:lnTo>
                      <a:lnTo>
                        <a:pt x="8" y="64"/>
                      </a:lnTo>
                      <a:lnTo>
                        <a:pt x="8" y="64"/>
                      </a:lnTo>
                      <a:lnTo>
                        <a:pt x="10" y="29"/>
                      </a:lnTo>
                      <a:lnTo>
                        <a:pt x="10" y="29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2" y="31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8" y="135"/>
                      </a:lnTo>
                      <a:lnTo>
                        <a:pt x="8" y="1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8" name="Freeform 478"/>
                <p:cNvSpPr>
                  <a:spLocks/>
                </p:cNvSpPr>
                <p:nvPr/>
              </p:nvSpPr>
              <p:spPr bwMode="auto">
                <a:xfrm>
                  <a:off x="3513" y="2016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1" y="8"/>
                    </a:cxn>
                    <a:cxn ang="0">
                      <a:pos x="11" y="8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5" h="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1" y="8"/>
                      </a:lnTo>
                      <a:lnTo>
                        <a:pt x="11" y="8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9" name="Freeform 479"/>
                <p:cNvSpPr>
                  <a:spLocks/>
                </p:cNvSpPr>
                <p:nvPr/>
              </p:nvSpPr>
              <p:spPr bwMode="auto">
                <a:xfrm>
                  <a:off x="3887" y="1848"/>
                  <a:ext cx="20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5" y="16"/>
                    </a:cxn>
                    <a:cxn ang="0">
                      <a:pos x="20" y="5"/>
                    </a:cxn>
                    <a:cxn ang="0">
                      <a:pos x="20" y="5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0" y="11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20" h="16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5" y="16"/>
                      </a:lnTo>
                      <a:lnTo>
                        <a:pt x="20" y="5"/>
                      </a:lnTo>
                      <a:lnTo>
                        <a:pt x="20" y="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0" name="Freeform 480"/>
                <p:cNvSpPr>
                  <a:spLocks/>
                </p:cNvSpPr>
                <p:nvPr/>
              </p:nvSpPr>
              <p:spPr bwMode="auto">
                <a:xfrm>
                  <a:off x="3513" y="1522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17" y="6"/>
                    </a:cxn>
                    <a:cxn ang="0">
                      <a:pos x="17" y="6"/>
                    </a:cxn>
                  </a:cxnLst>
                  <a:rect l="0" t="0" r="r" b="b"/>
                  <a:pathLst>
                    <a:path w="17" h="13">
                      <a:moveTo>
                        <a:pt x="17" y="6"/>
                      </a:moveTo>
                      <a:lnTo>
                        <a:pt x="17" y="6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1" y="13"/>
                      </a:lnTo>
                      <a:lnTo>
                        <a:pt x="11" y="13"/>
                      </a:lnTo>
                      <a:lnTo>
                        <a:pt x="17" y="6"/>
                      </a:lnTo>
                      <a:lnTo>
                        <a:pt x="17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1" name="Freeform 481"/>
                <p:cNvSpPr>
                  <a:spLocks/>
                </p:cNvSpPr>
                <p:nvPr/>
              </p:nvSpPr>
              <p:spPr bwMode="auto">
                <a:xfrm>
                  <a:off x="3206" y="1782"/>
                  <a:ext cx="15" cy="2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15" y="22"/>
                    </a:cxn>
                    <a:cxn ang="0">
                      <a:pos x="15" y="22"/>
                    </a:cxn>
                    <a:cxn ang="0">
                      <a:pos x="15" y="13"/>
                    </a:cxn>
                    <a:cxn ang="0">
                      <a:pos x="15" y="13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5" h="2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5" y="22"/>
                      </a:lnTo>
                      <a:lnTo>
                        <a:pt x="15" y="22"/>
                      </a:lnTo>
                      <a:lnTo>
                        <a:pt x="15" y="13"/>
                      </a:lnTo>
                      <a:lnTo>
                        <a:pt x="15" y="1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2" name="Freeform 482"/>
                <p:cNvSpPr>
                  <a:spLocks/>
                </p:cNvSpPr>
                <p:nvPr/>
              </p:nvSpPr>
              <p:spPr bwMode="auto">
                <a:xfrm>
                  <a:off x="3598" y="1861"/>
                  <a:ext cx="31" cy="7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22" y="7"/>
                    </a:cxn>
                    <a:cxn ang="0">
                      <a:pos x="22" y="7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1" h="7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22" y="7"/>
                      </a:lnTo>
                      <a:lnTo>
                        <a:pt x="22" y="7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3" name="Freeform 483"/>
                <p:cNvSpPr>
                  <a:spLocks/>
                </p:cNvSpPr>
                <p:nvPr/>
              </p:nvSpPr>
              <p:spPr bwMode="auto">
                <a:xfrm>
                  <a:off x="3387" y="1630"/>
                  <a:ext cx="24" cy="17"/>
                </a:xfrm>
                <a:custGeom>
                  <a:avLst/>
                  <a:gdLst/>
                  <a:ahLst/>
                  <a:cxnLst>
                    <a:cxn ang="0">
                      <a:pos x="24" y="13"/>
                    </a:cxn>
                    <a:cxn ang="0">
                      <a:pos x="24" y="13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24" y="13"/>
                    </a:cxn>
                    <a:cxn ang="0">
                      <a:pos x="24" y="13"/>
                    </a:cxn>
                  </a:cxnLst>
                  <a:rect l="0" t="0" r="r" b="b"/>
                  <a:pathLst>
                    <a:path w="24" h="17">
                      <a:moveTo>
                        <a:pt x="24" y="13"/>
                      </a:moveTo>
                      <a:lnTo>
                        <a:pt x="24" y="13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24" y="13"/>
                      </a:lnTo>
                      <a:lnTo>
                        <a:pt x="24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4" name="Freeform 484"/>
                <p:cNvSpPr>
                  <a:spLocks/>
                </p:cNvSpPr>
                <p:nvPr/>
              </p:nvSpPr>
              <p:spPr bwMode="auto">
                <a:xfrm>
                  <a:off x="3096" y="1788"/>
                  <a:ext cx="15" cy="11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8" y="11"/>
                    </a:cxn>
                    <a:cxn ang="0">
                      <a:pos x="8" y="11"/>
                    </a:cxn>
                    <a:cxn ang="0">
                      <a:pos x="15" y="7"/>
                    </a:cxn>
                    <a:cxn ang="0">
                      <a:pos x="15" y="7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5" h="11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8" y="11"/>
                      </a:lnTo>
                      <a:lnTo>
                        <a:pt x="8" y="11"/>
                      </a:lnTo>
                      <a:lnTo>
                        <a:pt x="15" y="7"/>
                      </a:lnTo>
                      <a:lnTo>
                        <a:pt x="15" y="7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5" name="Freeform 485"/>
                <p:cNvSpPr>
                  <a:spLocks/>
                </p:cNvSpPr>
                <p:nvPr/>
              </p:nvSpPr>
              <p:spPr bwMode="auto">
                <a:xfrm>
                  <a:off x="3546" y="1939"/>
                  <a:ext cx="19" cy="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5" y="8"/>
                    </a:cxn>
                    <a:cxn ang="0">
                      <a:pos x="15" y="8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9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6" name="Freeform 486"/>
                <p:cNvSpPr>
                  <a:spLocks/>
                </p:cNvSpPr>
                <p:nvPr/>
              </p:nvSpPr>
              <p:spPr bwMode="auto">
                <a:xfrm>
                  <a:off x="3490" y="2093"/>
                  <a:ext cx="11" cy="7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9" y="7"/>
                    </a:cxn>
                    <a:cxn ang="0">
                      <a:pos x="9" y="7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1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9" y="7"/>
                      </a:lnTo>
                      <a:lnTo>
                        <a:pt x="9" y="7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7" name="Freeform 487"/>
                <p:cNvSpPr>
                  <a:spLocks/>
                </p:cNvSpPr>
                <p:nvPr/>
              </p:nvSpPr>
              <p:spPr bwMode="auto">
                <a:xfrm>
                  <a:off x="3470" y="2730"/>
                  <a:ext cx="11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9"/>
                    </a:cxn>
                    <a:cxn ang="0">
                      <a:pos x="11" y="9"/>
                    </a:cxn>
                    <a:cxn ang="0">
                      <a:pos x="11" y="2"/>
                    </a:cxn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1" y="9"/>
                      </a:lnTo>
                      <a:lnTo>
                        <a:pt x="11" y="9"/>
                      </a:lnTo>
                      <a:lnTo>
                        <a:pt x="11" y="2"/>
                      </a:lnTo>
                      <a:lnTo>
                        <a:pt x="11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</p:grpSp>
          <p:sp>
            <p:nvSpPr>
              <p:cNvPr id="11" name="Freeform 489"/>
              <p:cNvSpPr>
                <a:spLocks/>
              </p:cNvSpPr>
              <p:nvPr/>
            </p:nvSpPr>
            <p:spPr bwMode="auto">
              <a:xfrm>
                <a:off x="3468" y="2810"/>
                <a:ext cx="13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3" y="10"/>
                  </a:cxn>
                  <a:cxn ang="0">
                    <a:pos x="13" y="10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3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2" name="Freeform 490"/>
              <p:cNvSpPr>
                <a:spLocks/>
              </p:cNvSpPr>
              <p:nvPr/>
            </p:nvSpPr>
            <p:spPr bwMode="auto">
              <a:xfrm>
                <a:off x="3830" y="2712"/>
                <a:ext cx="20" cy="12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0" y="7"/>
                  </a:cxn>
                  <a:cxn ang="0">
                    <a:pos x="20" y="7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lnTo>
                      <a:pt x="2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3" name="Freeform 491"/>
              <p:cNvSpPr>
                <a:spLocks/>
              </p:cNvSpPr>
              <p:nvPr/>
            </p:nvSpPr>
            <p:spPr bwMode="auto">
              <a:xfrm>
                <a:off x="3470" y="2651"/>
                <a:ext cx="9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9" y="8"/>
                  </a:cxn>
                  <a:cxn ang="0">
                    <a:pos x="9" y="8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4" name="Freeform 492"/>
              <p:cNvSpPr>
                <a:spLocks/>
              </p:cNvSpPr>
              <p:nvPr/>
            </p:nvSpPr>
            <p:spPr bwMode="auto">
              <a:xfrm>
                <a:off x="2943" y="2571"/>
                <a:ext cx="12" cy="11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11"/>
                  </a:cxn>
                  <a:cxn ang="0">
                    <a:pos x="9" y="11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5" name="Freeform 493"/>
              <p:cNvSpPr>
                <a:spLocks/>
              </p:cNvSpPr>
              <p:nvPr/>
            </p:nvSpPr>
            <p:spPr bwMode="auto">
              <a:xfrm>
                <a:off x="4448" y="2423"/>
                <a:ext cx="17" cy="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17" y="5"/>
                  </a:cxn>
                  <a:cxn ang="0">
                    <a:pos x="17" y="5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7" h="14">
                    <a:moveTo>
                      <a:pt x="0" y="10"/>
                    </a:moveTo>
                    <a:lnTo>
                      <a:pt x="0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6" name="Freeform 494"/>
              <p:cNvSpPr>
                <a:spLocks/>
              </p:cNvSpPr>
              <p:nvPr/>
            </p:nvSpPr>
            <p:spPr bwMode="auto">
              <a:xfrm>
                <a:off x="2910" y="2642"/>
                <a:ext cx="13" cy="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13"/>
                  </a:cxn>
                  <a:cxn ang="0">
                    <a:pos x="9" y="1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7" name="Freeform 495"/>
              <p:cNvSpPr>
                <a:spLocks/>
              </p:cNvSpPr>
              <p:nvPr/>
            </p:nvSpPr>
            <p:spPr bwMode="auto">
              <a:xfrm>
                <a:off x="2977" y="2499"/>
                <a:ext cx="11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0" y="11"/>
                  </a:cxn>
                  <a:cxn ang="0">
                    <a:pos x="10" y="11"/>
                  </a:cxn>
                  <a:cxn ang="0">
                    <a:pos x="11" y="4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8" name="Freeform 496"/>
              <p:cNvSpPr>
                <a:spLocks/>
              </p:cNvSpPr>
              <p:nvPr/>
            </p:nvSpPr>
            <p:spPr bwMode="auto">
              <a:xfrm>
                <a:off x="3887" y="2699"/>
                <a:ext cx="25" cy="13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2" y="9"/>
                  </a:cxn>
                  <a:cxn ang="0">
                    <a:pos x="22" y="9"/>
                  </a:cxn>
                  <a:cxn ang="0">
                    <a:pos x="25" y="0"/>
                  </a:cxn>
                  <a:cxn ang="0">
                    <a:pos x="25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25" h="13">
                    <a:moveTo>
                      <a:pt x="5" y="5"/>
                    </a:moveTo>
                    <a:lnTo>
                      <a:pt x="5" y="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9" name="Freeform 497"/>
              <p:cNvSpPr>
                <a:spLocks/>
              </p:cNvSpPr>
              <p:nvPr/>
            </p:nvSpPr>
            <p:spPr bwMode="auto">
              <a:xfrm>
                <a:off x="3466" y="2571"/>
                <a:ext cx="7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7" y="7"/>
                  </a:cxn>
                  <a:cxn ang="0">
                    <a:pos x="7" y="7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0" name="Freeform 498"/>
              <p:cNvSpPr>
                <a:spLocks/>
              </p:cNvSpPr>
              <p:nvPr/>
            </p:nvSpPr>
            <p:spPr bwMode="auto">
              <a:xfrm>
                <a:off x="3890" y="2530"/>
                <a:ext cx="35" cy="19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5" y="0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28" y="11"/>
                  </a:cxn>
                  <a:cxn ang="0">
                    <a:pos x="28" y="11"/>
                  </a:cxn>
                  <a:cxn ang="0">
                    <a:pos x="35" y="0"/>
                  </a:cxn>
                  <a:cxn ang="0">
                    <a:pos x="35" y="0"/>
                  </a:cxn>
                </a:cxnLst>
                <a:rect l="0" t="0" r="r" b="b"/>
                <a:pathLst>
                  <a:path w="35" h="19">
                    <a:moveTo>
                      <a:pt x="35" y="0"/>
                    </a:moveTo>
                    <a:lnTo>
                      <a:pt x="35" y="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28" y="11"/>
                    </a:lnTo>
                    <a:lnTo>
                      <a:pt x="28" y="11"/>
                    </a:lnTo>
                    <a:lnTo>
                      <a:pt x="35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1" name="Freeform 499"/>
              <p:cNvSpPr>
                <a:spLocks/>
              </p:cNvSpPr>
              <p:nvPr/>
            </p:nvSpPr>
            <p:spPr bwMode="auto">
              <a:xfrm>
                <a:off x="3012" y="2428"/>
                <a:ext cx="11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2" name="Freeform 500"/>
              <p:cNvSpPr>
                <a:spLocks/>
              </p:cNvSpPr>
              <p:nvPr/>
            </p:nvSpPr>
            <p:spPr bwMode="auto">
              <a:xfrm>
                <a:off x="2317" y="1361"/>
                <a:ext cx="27" cy="249"/>
              </a:xfrm>
              <a:custGeom>
                <a:avLst/>
                <a:gdLst/>
                <a:ahLst/>
                <a:cxnLst>
                  <a:cxn ang="0">
                    <a:pos x="13" y="138"/>
                  </a:cxn>
                  <a:cxn ang="0">
                    <a:pos x="13" y="138"/>
                  </a:cxn>
                  <a:cxn ang="0">
                    <a:pos x="11" y="132"/>
                  </a:cxn>
                  <a:cxn ang="0">
                    <a:pos x="11" y="132"/>
                  </a:cxn>
                  <a:cxn ang="0">
                    <a:pos x="11" y="132"/>
                  </a:cxn>
                  <a:cxn ang="0">
                    <a:pos x="11" y="132"/>
                  </a:cxn>
                  <a:cxn ang="0">
                    <a:pos x="9" y="79"/>
                  </a:cxn>
                  <a:cxn ang="0">
                    <a:pos x="7" y="24"/>
                  </a:cxn>
                  <a:cxn ang="0">
                    <a:pos x="7" y="24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4" y="24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90"/>
                  </a:cxn>
                  <a:cxn ang="0">
                    <a:pos x="4" y="130"/>
                  </a:cxn>
                  <a:cxn ang="0">
                    <a:pos x="7" y="172"/>
                  </a:cxn>
                  <a:cxn ang="0">
                    <a:pos x="13" y="213"/>
                  </a:cxn>
                  <a:cxn ang="0">
                    <a:pos x="13" y="213"/>
                  </a:cxn>
                  <a:cxn ang="0">
                    <a:pos x="27" y="249"/>
                  </a:cxn>
                  <a:cxn ang="0">
                    <a:pos x="27" y="249"/>
                  </a:cxn>
                  <a:cxn ang="0">
                    <a:pos x="18" y="192"/>
                  </a:cxn>
                  <a:cxn ang="0">
                    <a:pos x="13" y="138"/>
                  </a:cxn>
                  <a:cxn ang="0">
                    <a:pos x="13" y="138"/>
                  </a:cxn>
                </a:cxnLst>
                <a:rect l="0" t="0" r="r" b="b"/>
                <a:pathLst>
                  <a:path w="27" h="249">
                    <a:moveTo>
                      <a:pt x="13" y="138"/>
                    </a:moveTo>
                    <a:lnTo>
                      <a:pt x="13" y="138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9" y="79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24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90"/>
                    </a:lnTo>
                    <a:lnTo>
                      <a:pt x="4" y="130"/>
                    </a:lnTo>
                    <a:lnTo>
                      <a:pt x="7" y="172"/>
                    </a:lnTo>
                    <a:lnTo>
                      <a:pt x="13" y="213"/>
                    </a:lnTo>
                    <a:lnTo>
                      <a:pt x="13" y="213"/>
                    </a:lnTo>
                    <a:lnTo>
                      <a:pt x="27" y="249"/>
                    </a:lnTo>
                    <a:lnTo>
                      <a:pt x="27" y="249"/>
                    </a:lnTo>
                    <a:lnTo>
                      <a:pt x="18" y="192"/>
                    </a:lnTo>
                    <a:lnTo>
                      <a:pt x="13" y="138"/>
                    </a:lnTo>
                    <a:lnTo>
                      <a:pt x="13" y="13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3" name="Freeform 501"/>
              <p:cNvSpPr>
                <a:spLocks/>
              </p:cNvSpPr>
              <p:nvPr/>
            </p:nvSpPr>
            <p:spPr bwMode="auto">
              <a:xfrm>
                <a:off x="4370" y="2384"/>
                <a:ext cx="20" cy="1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9"/>
                  </a:cxn>
                  <a:cxn ang="0">
                    <a:pos x="9" y="11"/>
                  </a:cxn>
                  <a:cxn ang="0">
                    <a:pos x="9" y="11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9"/>
                  </a:cxn>
                  <a:cxn ang="0">
                    <a:pos x="0" y="9"/>
                  </a:cxn>
                </a:cxnLst>
                <a:rect l="0" t="0" r="r" b="b"/>
                <a:pathLst>
                  <a:path w="20" h="11">
                    <a:moveTo>
                      <a:pt x="0" y="9"/>
                    </a:moveTo>
                    <a:lnTo>
                      <a:pt x="0" y="9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4" name="Freeform 502"/>
              <p:cNvSpPr>
                <a:spLocks/>
              </p:cNvSpPr>
              <p:nvPr/>
            </p:nvSpPr>
            <p:spPr bwMode="auto">
              <a:xfrm>
                <a:off x="3846" y="2629"/>
                <a:ext cx="17" cy="11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2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15" y="8"/>
                  </a:cxn>
                  <a:cxn ang="0">
                    <a:pos x="15" y="8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4" y="2"/>
                  </a:cxn>
                  <a:cxn ang="0">
                    <a:pos x="4" y="2"/>
                  </a:cxn>
                </a:cxnLst>
                <a:rect l="0" t="0" r="r" b="b"/>
                <a:pathLst>
                  <a:path w="17" h="11">
                    <a:moveTo>
                      <a:pt x="4" y="2"/>
                    </a:moveTo>
                    <a:lnTo>
                      <a:pt x="4" y="2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5" name="Freeform 503"/>
              <p:cNvSpPr>
                <a:spLocks/>
              </p:cNvSpPr>
              <p:nvPr/>
            </p:nvSpPr>
            <p:spPr bwMode="auto">
              <a:xfrm>
                <a:off x="3934" y="2607"/>
                <a:ext cx="17" cy="11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13" y="8"/>
                  </a:cxn>
                  <a:cxn ang="0">
                    <a:pos x="13" y="8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7" h="11">
                    <a:moveTo>
                      <a:pt x="4" y="4"/>
                    </a:moveTo>
                    <a:lnTo>
                      <a:pt x="4" y="4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6" name="Freeform 504"/>
              <p:cNvSpPr>
                <a:spLocks/>
              </p:cNvSpPr>
              <p:nvPr/>
            </p:nvSpPr>
            <p:spPr bwMode="auto">
              <a:xfrm>
                <a:off x="4525" y="2562"/>
                <a:ext cx="18" cy="2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18" y="7"/>
                  </a:cxn>
                  <a:cxn ang="0">
                    <a:pos x="18" y="7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8" h="20">
                    <a:moveTo>
                      <a:pt x="17" y="0"/>
                    </a:moveTo>
                    <a:lnTo>
                      <a:pt x="17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7" name="Freeform 505"/>
              <p:cNvSpPr>
                <a:spLocks/>
              </p:cNvSpPr>
              <p:nvPr/>
            </p:nvSpPr>
            <p:spPr bwMode="auto">
              <a:xfrm>
                <a:off x="3418" y="3125"/>
                <a:ext cx="17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7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8" name="Freeform 506"/>
              <p:cNvSpPr>
                <a:spLocks/>
              </p:cNvSpPr>
              <p:nvPr/>
            </p:nvSpPr>
            <p:spPr bwMode="auto">
              <a:xfrm>
                <a:off x="2800" y="2944"/>
                <a:ext cx="18" cy="1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8" y="9"/>
                  </a:cxn>
                  <a:cxn ang="0">
                    <a:pos x="18" y="9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8" h="16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9" name="Freeform 507"/>
              <p:cNvSpPr>
                <a:spLocks/>
              </p:cNvSpPr>
              <p:nvPr/>
            </p:nvSpPr>
            <p:spPr bwMode="auto">
              <a:xfrm>
                <a:off x="5145" y="2170"/>
                <a:ext cx="20" cy="24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24"/>
                  </a:cxn>
                  <a:cxn ang="0">
                    <a:pos x="13" y="15"/>
                  </a:cxn>
                  <a:cxn ang="0">
                    <a:pos x="13" y="15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2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0" name="Freeform 508"/>
              <p:cNvSpPr>
                <a:spLocks/>
              </p:cNvSpPr>
              <p:nvPr/>
            </p:nvSpPr>
            <p:spPr bwMode="auto">
              <a:xfrm>
                <a:off x="2822" y="2865"/>
                <a:ext cx="16" cy="15"/>
              </a:xfrm>
              <a:custGeom>
                <a:avLst/>
                <a:gdLst/>
                <a:ahLst/>
                <a:cxnLst>
                  <a:cxn ang="0">
                    <a:pos x="16" y="8"/>
                  </a:cxn>
                  <a:cxn ang="0">
                    <a:pos x="16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3" y="15"/>
                  </a:cxn>
                  <a:cxn ang="0">
                    <a:pos x="13" y="15"/>
                  </a:cxn>
                  <a:cxn ang="0">
                    <a:pos x="16" y="8"/>
                  </a:cxn>
                  <a:cxn ang="0">
                    <a:pos x="16" y="8"/>
                  </a:cxn>
                </a:cxnLst>
                <a:rect l="0" t="0" r="r" b="b"/>
                <a:pathLst>
                  <a:path w="16" h="15">
                    <a:moveTo>
                      <a:pt x="16" y="8"/>
                    </a:moveTo>
                    <a:lnTo>
                      <a:pt x="16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6" y="8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1" name="Freeform 509"/>
              <p:cNvSpPr>
                <a:spLocks/>
              </p:cNvSpPr>
              <p:nvPr/>
            </p:nvSpPr>
            <p:spPr bwMode="auto">
              <a:xfrm>
                <a:off x="5266" y="2110"/>
                <a:ext cx="17" cy="16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6" y="3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1" y="12"/>
                  </a:cxn>
                  <a:cxn ang="0">
                    <a:pos x="11" y="12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6" y="3"/>
                  </a:cxn>
                  <a:cxn ang="0">
                    <a:pos x="6" y="3"/>
                  </a:cxn>
                </a:cxnLst>
                <a:rect l="0" t="0" r="r" b="b"/>
                <a:pathLst>
                  <a:path w="17" h="16">
                    <a:moveTo>
                      <a:pt x="6" y="3"/>
                    </a:moveTo>
                    <a:lnTo>
                      <a:pt x="6" y="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2" name="Freeform 510"/>
              <p:cNvSpPr>
                <a:spLocks/>
              </p:cNvSpPr>
              <p:nvPr/>
            </p:nvSpPr>
            <p:spPr bwMode="auto">
              <a:xfrm>
                <a:off x="4975" y="2274"/>
                <a:ext cx="42" cy="50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0" y="50"/>
                  </a:cxn>
                  <a:cxn ang="0">
                    <a:pos x="20" y="33"/>
                  </a:cxn>
                  <a:cxn ang="0">
                    <a:pos x="20" y="33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24" y="15"/>
                  </a:cxn>
                  <a:cxn ang="0">
                    <a:pos x="24" y="15"/>
                  </a:cxn>
                  <a:cxn ang="0">
                    <a:pos x="0" y="50"/>
                  </a:cxn>
                  <a:cxn ang="0">
                    <a:pos x="0" y="50"/>
                  </a:cxn>
                </a:cxnLst>
                <a:rect l="0" t="0" r="r" b="b"/>
                <a:pathLst>
                  <a:path w="42" h="50">
                    <a:moveTo>
                      <a:pt x="0" y="50"/>
                    </a:moveTo>
                    <a:lnTo>
                      <a:pt x="0" y="50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3" name="Freeform 511"/>
              <p:cNvSpPr>
                <a:spLocks/>
              </p:cNvSpPr>
              <p:nvPr/>
            </p:nvSpPr>
            <p:spPr bwMode="auto">
              <a:xfrm>
                <a:off x="3393" y="3204"/>
                <a:ext cx="16" cy="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7"/>
                  </a:cxn>
                  <a:cxn ang="0">
                    <a:pos x="14" y="7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6" h="7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4" name="Freeform 512"/>
              <p:cNvSpPr>
                <a:spLocks/>
              </p:cNvSpPr>
              <p:nvPr/>
            </p:nvSpPr>
            <p:spPr bwMode="auto">
              <a:xfrm>
                <a:off x="2783" y="3024"/>
                <a:ext cx="19" cy="17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1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9" y="17"/>
                  </a:cxn>
                  <a:cxn ang="0">
                    <a:pos x="19" y="17"/>
                  </a:cxn>
                  <a:cxn ang="0">
                    <a:pos x="19" y="10"/>
                  </a:cxn>
                  <a:cxn ang="0">
                    <a:pos x="19" y="10"/>
                  </a:cxn>
                </a:cxnLst>
                <a:rect l="0" t="0" r="r" b="b"/>
                <a:pathLst>
                  <a:path w="19" h="17">
                    <a:moveTo>
                      <a:pt x="19" y="10"/>
                    </a:moveTo>
                    <a:lnTo>
                      <a:pt x="19" y="1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5" name="Freeform 513"/>
              <p:cNvSpPr>
                <a:spLocks/>
              </p:cNvSpPr>
              <p:nvPr/>
            </p:nvSpPr>
            <p:spPr bwMode="auto">
              <a:xfrm>
                <a:off x="3451" y="2970"/>
                <a:ext cx="19" cy="7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9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7" y="7"/>
                  </a:cxn>
                  <a:cxn ang="0">
                    <a:pos x="17" y="7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19" h="7">
                    <a:moveTo>
                      <a:pt x="19" y="0"/>
                    </a:moveTo>
                    <a:lnTo>
                      <a:pt x="19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6" name="Freeform 514"/>
              <p:cNvSpPr>
                <a:spLocks/>
              </p:cNvSpPr>
              <p:nvPr/>
            </p:nvSpPr>
            <p:spPr bwMode="auto">
              <a:xfrm>
                <a:off x="3462" y="2889"/>
                <a:ext cx="17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7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7" name="Freeform 515"/>
              <p:cNvSpPr>
                <a:spLocks/>
              </p:cNvSpPr>
              <p:nvPr/>
            </p:nvSpPr>
            <p:spPr bwMode="auto">
              <a:xfrm>
                <a:off x="2877" y="2715"/>
                <a:ext cx="14" cy="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1" y="13"/>
                  </a:cxn>
                  <a:cxn ang="0">
                    <a:pos x="11" y="13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4" h="13">
                    <a:moveTo>
                      <a:pt x="3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8" name="Freeform 516"/>
              <p:cNvSpPr>
                <a:spLocks/>
              </p:cNvSpPr>
              <p:nvPr/>
            </p:nvSpPr>
            <p:spPr bwMode="auto">
              <a:xfrm>
                <a:off x="2449" y="1735"/>
                <a:ext cx="14" cy="22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9" y="7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14"/>
                  </a:cxn>
                  <a:cxn ang="0">
                    <a:pos x="3" y="14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9" y="7"/>
                  </a:cxn>
                  <a:cxn ang="0">
                    <a:pos x="9" y="7"/>
                  </a:cxn>
                </a:cxnLst>
                <a:rect l="0" t="0" r="r" b="b"/>
                <a:pathLst>
                  <a:path w="14" h="22">
                    <a:moveTo>
                      <a:pt x="9" y="7"/>
                    </a:moveTo>
                    <a:lnTo>
                      <a:pt x="9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9" name="Freeform 517"/>
              <p:cNvSpPr>
                <a:spLocks/>
              </p:cNvSpPr>
              <p:nvPr/>
            </p:nvSpPr>
            <p:spPr bwMode="auto">
              <a:xfrm>
                <a:off x="4560" y="2638"/>
                <a:ext cx="16" cy="17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11"/>
                  </a:cxn>
                  <a:cxn ang="0">
                    <a:pos x="4" y="17"/>
                  </a:cxn>
                  <a:cxn ang="0">
                    <a:pos x="4" y="17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0" y="11"/>
                  </a:cxn>
                  <a:cxn ang="0">
                    <a:pos x="0" y="11"/>
                  </a:cxn>
                </a:cxnLst>
                <a:rect l="0" t="0" r="r" b="b"/>
                <a:pathLst>
                  <a:path w="16" h="17">
                    <a:moveTo>
                      <a:pt x="0" y="11"/>
                    </a:moveTo>
                    <a:lnTo>
                      <a:pt x="0" y="11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0" name="Freeform 518"/>
              <p:cNvSpPr>
                <a:spLocks/>
              </p:cNvSpPr>
              <p:nvPr/>
            </p:nvSpPr>
            <p:spPr bwMode="auto">
              <a:xfrm>
                <a:off x="4496" y="2485"/>
                <a:ext cx="18" cy="1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11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18" y="5"/>
                  </a:cxn>
                  <a:cxn ang="0">
                    <a:pos x="18" y="5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11"/>
                  </a:cxn>
                  <a:cxn ang="0">
                    <a:pos x="0" y="11"/>
                  </a:cxn>
                </a:cxnLst>
                <a:rect l="0" t="0" r="r" b="b"/>
                <a:pathLst>
                  <a:path w="18" h="18">
                    <a:moveTo>
                      <a:pt x="0" y="11"/>
                    </a:moveTo>
                    <a:lnTo>
                      <a:pt x="0" y="11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1" name="Freeform 519"/>
              <p:cNvSpPr>
                <a:spLocks/>
              </p:cNvSpPr>
              <p:nvPr/>
            </p:nvSpPr>
            <p:spPr bwMode="auto">
              <a:xfrm>
                <a:off x="3438" y="3048"/>
                <a:ext cx="17" cy="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5" y="8"/>
                  </a:cxn>
                  <a:cxn ang="0">
                    <a:pos x="15" y="8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7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2" name="Freeform 520"/>
              <p:cNvSpPr>
                <a:spLocks/>
              </p:cNvSpPr>
              <p:nvPr/>
            </p:nvSpPr>
            <p:spPr bwMode="auto">
              <a:xfrm>
                <a:off x="2848" y="2790"/>
                <a:ext cx="14" cy="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2" y="13"/>
                  </a:cxn>
                  <a:cxn ang="0">
                    <a:pos x="12" y="1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4" h="13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3" name="Freeform 521"/>
              <p:cNvSpPr>
                <a:spLocks/>
              </p:cNvSpPr>
              <p:nvPr/>
            </p:nvSpPr>
            <p:spPr bwMode="auto">
              <a:xfrm>
                <a:off x="2551" y="935"/>
                <a:ext cx="28" cy="46"/>
              </a:xfrm>
              <a:custGeom>
                <a:avLst/>
                <a:gdLst/>
                <a:ahLst/>
                <a:cxnLst>
                  <a:cxn ang="0">
                    <a:pos x="13" y="33"/>
                  </a:cxn>
                  <a:cxn ang="0">
                    <a:pos x="13" y="33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15" y="13"/>
                  </a:cxn>
                  <a:cxn ang="0">
                    <a:pos x="15" y="13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13" y="33"/>
                  </a:cxn>
                  <a:cxn ang="0">
                    <a:pos x="13" y="33"/>
                  </a:cxn>
                </a:cxnLst>
                <a:rect l="0" t="0" r="r" b="b"/>
                <a:pathLst>
                  <a:path w="28" h="46">
                    <a:moveTo>
                      <a:pt x="13" y="33"/>
                    </a:moveTo>
                    <a:lnTo>
                      <a:pt x="13" y="33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4" name="Freeform 522"/>
              <p:cNvSpPr>
                <a:spLocks/>
              </p:cNvSpPr>
              <p:nvPr/>
            </p:nvSpPr>
            <p:spPr bwMode="auto">
              <a:xfrm>
                <a:off x="3473" y="2170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9"/>
                  </a:cxn>
                  <a:cxn ang="0">
                    <a:pos x="9" y="9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9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5" name="Freeform 523"/>
              <p:cNvSpPr>
                <a:spLocks/>
              </p:cNvSpPr>
              <p:nvPr/>
            </p:nvSpPr>
            <p:spPr bwMode="auto">
              <a:xfrm>
                <a:off x="4007" y="2152"/>
                <a:ext cx="10" cy="1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10" y="7"/>
                  </a:cxn>
                  <a:cxn ang="0">
                    <a:pos x="10" y="7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10" h="13">
                    <a:moveTo>
                      <a:pt x="0" y="3"/>
                    </a:moveTo>
                    <a:lnTo>
                      <a:pt x="0" y="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6" name="Freeform 524"/>
              <p:cNvSpPr>
                <a:spLocks/>
              </p:cNvSpPr>
              <p:nvPr/>
            </p:nvSpPr>
            <p:spPr bwMode="auto">
              <a:xfrm>
                <a:off x="3464" y="2249"/>
                <a:ext cx="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7" name="Freeform 525"/>
              <p:cNvSpPr>
                <a:spLocks/>
              </p:cNvSpPr>
              <p:nvPr/>
            </p:nvSpPr>
            <p:spPr bwMode="auto">
              <a:xfrm>
                <a:off x="3159" y="2049"/>
                <a:ext cx="14" cy="1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2" y="17"/>
                  </a:cxn>
                  <a:cxn ang="0">
                    <a:pos x="12" y="17"/>
                  </a:cxn>
                  <a:cxn ang="0">
                    <a:pos x="14" y="9"/>
                  </a:cxn>
                  <a:cxn ang="0">
                    <a:pos x="14" y="9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4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8" name="Freeform 526"/>
              <p:cNvSpPr>
                <a:spLocks/>
              </p:cNvSpPr>
              <p:nvPr/>
            </p:nvSpPr>
            <p:spPr bwMode="auto">
              <a:xfrm>
                <a:off x="2890" y="847"/>
                <a:ext cx="16" cy="15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16" y="4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7" y="15"/>
                  </a:cxn>
                  <a:cxn ang="0">
                    <a:pos x="7" y="15"/>
                  </a:cxn>
                  <a:cxn ang="0">
                    <a:pos x="16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15">
                    <a:moveTo>
                      <a:pt x="16" y="4"/>
                    </a:moveTo>
                    <a:lnTo>
                      <a:pt x="16" y="4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9" name="Freeform 527"/>
              <p:cNvSpPr>
                <a:spLocks/>
              </p:cNvSpPr>
              <p:nvPr/>
            </p:nvSpPr>
            <p:spPr bwMode="auto">
              <a:xfrm>
                <a:off x="2926" y="1826"/>
                <a:ext cx="15" cy="1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8" y="11"/>
                  </a:cxn>
                  <a:cxn ang="0">
                    <a:pos x="8" y="11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9" y="0"/>
                  </a:cxn>
                  <a:cxn ang="0">
                    <a:pos x="9" y="0"/>
                  </a:cxn>
                </a:cxnLst>
                <a:rect l="0" t="0" r="r" b="b"/>
                <a:pathLst>
                  <a:path w="15" h="11">
                    <a:moveTo>
                      <a:pt x="9" y="0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0" name="Freeform 528"/>
              <p:cNvSpPr>
                <a:spLocks/>
              </p:cNvSpPr>
              <p:nvPr/>
            </p:nvSpPr>
            <p:spPr bwMode="auto">
              <a:xfrm>
                <a:off x="3107" y="2207"/>
                <a:ext cx="13" cy="1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1" y="12"/>
                  </a:cxn>
                  <a:cxn ang="0">
                    <a:pos x="11" y="12"/>
                  </a:cxn>
                  <a:cxn ang="0">
                    <a:pos x="13" y="5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3" h="12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1" name="Freeform 529"/>
              <p:cNvSpPr>
                <a:spLocks/>
              </p:cNvSpPr>
              <p:nvPr/>
            </p:nvSpPr>
            <p:spPr bwMode="auto">
              <a:xfrm>
                <a:off x="2838" y="1835"/>
                <a:ext cx="17" cy="1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17" y="13"/>
                  </a:cxn>
                  <a:cxn ang="0">
                    <a:pos x="17" y="13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7" h="15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2" name="Freeform 530"/>
              <p:cNvSpPr>
                <a:spLocks/>
              </p:cNvSpPr>
              <p:nvPr/>
            </p:nvSpPr>
            <p:spPr bwMode="auto">
              <a:xfrm>
                <a:off x="3135" y="2130"/>
                <a:ext cx="13" cy="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1" y="13"/>
                  </a:cxn>
                  <a:cxn ang="0">
                    <a:pos x="11" y="13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3" name="Freeform 531"/>
              <p:cNvSpPr>
                <a:spLocks/>
              </p:cNvSpPr>
              <p:nvPr/>
            </p:nvSpPr>
            <p:spPr bwMode="auto">
              <a:xfrm>
                <a:off x="3014" y="1811"/>
                <a:ext cx="13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3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4" name="Freeform 532"/>
              <p:cNvSpPr>
                <a:spLocks/>
              </p:cNvSpPr>
              <p:nvPr/>
            </p:nvSpPr>
            <p:spPr bwMode="auto">
              <a:xfrm>
                <a:off x="3029" y="926"/>
                <a:ext cx="16" cy="18"/>
              </a:xfrm>
              <a:custGeom>
                <a:avLst/>
                <a:gdLst/>
                <a:ahLst/>
                <a:cxnLst>
                  <a:cxn ang="0">
                    <a:pos x="5" y="18"/>
                  </a:cxn>
                  <a:cxn ang="0">
                    <a:pos x="5" y="18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5" y="18"/>
                  </a:cxn>
                  <a:cxn ang="0">
                    <a:pos x="5" y="18"/>
                  </a:cxn>
                </a:cxnLst>
                <a:rect l="0" t="0" r="r" b="b"/>
                <a:pathLst>
                  <a:path w="16" h="18">
                    <a:moveTo>
                      <a:pt x="5" y="18"/>
                    </a:moveTo>
                    <a:lnTo>
                      <a:pt x="5" y="1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18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5" name="Freeform 533"/>
              <p:cNvSpPr>
                <a:spLocks/>
              </p:cNvSpPr>
              <p:nvPr/>
            </p:nvSpPr>
            <p:spPr bwMode="auto">
              <a:xfrm>
                <a:off x="2966" y="878"/>
                <a:ext cx="15" cy="17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6" y="17"/>
                  </a:cxn>
                  <a:cxn ang="0">
                    <a:pos x="6" y="17"/>
                  </a:cxn>
                  <a:cxn ang="0">
                    <a:pos x="15" y="4"/>
                  </a:cxn>
                  <a:cxn ang="0">
                    <a:pos x="15" y="4"/>
                  </a:cxn>
                </a:cxnLst>
                <a:rect l="0" t="0" r="r" b="b"/>
                <a:pathLst>
                  <a:path w="15" h="17">
                    <a:moveTo>
                      <a:pt x="15" y="4"/>
                    </a:moveTo>
                    <a:lnTo>
                      <a:pt x="15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15" y="4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6" name="Freeform 534"/>
              <p:cNvSpPr>
                <a:spLocks/>
              </p:cNvSpPr>
              <p:nvPr/>
            </p:nvSpPr>
            <p:spPr bwMode="auto">
              <a:xfrm>
                <a:off x="3080" y="988"/>
                <a:ext cx="14" cy="20"/>
              </a:xfrm>
              <a:custGeom>
                <a:avLst/>
                <a:gdLst/>
                <a:ahLst/>
                <a:cxnLst>
                  <a:cxn ang="0">
                    <a:pos x="14" y="7"/>
                  </a:cxn>
                  <a:cxn ang="0">
                    <a:pos x="14" y="7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5" y="20"/>
                  </a:cxn>
                  <a:cxn ang="0">
                    <a:pos x="5" y="20"/>
                  </a:cxn>
                  <a:cxn ang="0">
                    <a:pos x="14" y="7"/>
                  </a:cxn>
                  <a:cxn ang="0">
                    <a:pos x="14" y="7"/>
                  </a:cxn>
                </a:cxnLst>
                <a:rect l="0" t="0" r="r" b="b"/>
                <a:pathLst>
                  <a:path w="14" h="20">
                    <a:moveTo>
                      <a:pt x="14" y="7"/>
                    </a:moveTo>
                    <a:lnTo>
                      <a:pt x="14" y="7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14" y="7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7" name="Freeform 535"/>
              <p:cNvSpPr>
                <a:spLocks/>
              </p:cNvSpPr>
              <p:nvPr/>
            </p:nvSpPr>
            <p:spPr bwMode="auto">
              <a:xfrm>
                <a:off x="3995" y="2066"/>
                <a:ext cx="11" cy="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1" y="13"/>
                  </a:cxn>
                  <a:cxn ang="0">
                    <a:pos x="1" y="13"/>
                  </a:cxn>
                  <a:cxn ang="0">
                    <a:pos x="11" y="7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1" h="13">
                    <a:moveTo>
                      <a:pt x="0" y="5"/>
                    </a:moveTo>
                    <a:lnTo>
                      <a:pt x="0" y="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8" name="Freeform 536"/>
              <p:cNvSpPr>
                <a:spLocks/>
              </p:cNvSpPr>
              <p:nvPr/>
            </p:nvSpPr>
            <p:spPr bwMode="auto">
              <a:xfrm>
                <a:off x="3971" y="1985"/>
                <a:ext cx="14" cy="1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4" h="15">
                    <a:moveTo>
                      <a:pt x="0" y="8"/>
                    </a:moveTo>
                    <a:lnTo>
                      <a:pt x="0" y="8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9" name="Freeform 537"/>
              <p:cNvSpPr>
                <a:spLocks/>
              </p:cNvSpPr>
              <p:nvPr/>
            </p:nvSpPr>
            <p:spPr bwMode="auto">
              <a:xfrm>
                <a:off x="3179" y="1967"/>
                <a:ext cx="14" cy="1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4" y="9"/>
                  </a:cxn>
                  <a:cxn ang="0">
                    <a:pos x="14" y="9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4" h="16">
                    <a:moveTo>
                      <a:pt x="1" y="0"/>
                    </a:moveTo>
                    <a:lnTo>
                      <a:pt x="1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0" name="Freeform 538"/>
              <p:cNvSpPr>
                <a:spLocks/>
              </p:cNvSpPr>
              <p:nvPr/>
            </p:nvSpPr>
            <p:spPr bwMode="auto">
              <a:xfrm>
                <a:off x="3462" y="2490"/>
                <a:ext cx="8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1" name="Freeform 539"/>
              <p:cNvSpPr>
                <a:spLocks/>
              </p:cNvSpPr>
              <p:nvPr/>
            </p:nvSpPr>
            <p:spPr bwMode="auto">
              <a:xfrm>
                <a:off x="2553" y="1795"/>
                <a:ext cx="16" cy="20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16"/>
                  </a:cxn>
                  <a:cxn ang="0">
                    <a:pos x="7" y="16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9" y="4"/>
                  </a:cxn>
                  <a:cxn ang="0">
                    <a:pos x="9" y="4"/>
                  </a:cxn>
                </a:cxnLst>
                <a:rect l="0" t="0" r="r" b="b"/>
                <a:pathLst>
                  <a:path w="16" h="20">
                    <a:moveTo>
                      <a:pt x="9" y="4"/>
                    </a:moveTo>
                    <a:lnTo>
                      <a:pt x="9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9" y="4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2" name="Freeform 540"/>
              <p:cNvSpPr>
                <a:spLocks/>
              </p:cNvSpPr>
              <p:nvPr/>
            </p:nvSpPr>
            <p:spPr bwMode="auto">
              <a:xfrm>
                <a:off x="3936" y="1912"/>
                <a:ext cx="18" cy="17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9"/>
                  </a:cxn>
                  <a:cxn ang="0">
                    <a:pos x="4" y="17"/>
                  </a:cxn>
                  <a:cxn ang="0">
                    <a:pos x="4" y="17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0" y="9"/>
                  </a:cxn>
                  <a:cxn ang="0">
                    <a:pos x="0" y="9"/>
                  </a:cxn>
                </a:cxnLst>
                <a:rect l="0" t="0" r="r" b="b"/>
                <a:pathLst>
                  <a:path w="18" h="17">
                    <a:moveTo>
                      <a:pt x="0" y="9"/>
                    </a:moveTo>
                    <a:lnTo>
                      <a:pt x="0" y="9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3" name="Freeform 541"/>
              <p:cNvSpPr>
                <a:spLocks/>
              </p:cNvSpPr>
              <p:nvPr/>
            </p:nvSpPr>
            <p:spPr bwMode="auto">
              <a:xfrm>
                <a:off x="4006" y="2329"/>
                <a:ext cx="9" cy="1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1" y="4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9" h="13">
                    <a:moveTo>
                      <a:pt x="1" y="4"/>
                    </a:moveTo>
                    <a:lnTo>
                      <a:pt x="1" y="4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4" name="Freeform 542"/>
              <p:cNvSpPr>
                <a:spLocks/>
              </p:cNvSpPr>
              <p:nvPr/>
            </p:nvSpPr>
            <p:spPr bwMode="auto">
              <a:xfrm>
                <a:off x="3047" y="2355"/>
                <a:ext cx="11" cy="1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11" y="3"/>
                  </a:cxn>
                  <a:cxn ang="0">
                    <a:pos x="11" y="3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1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5" name="Freeform 543"/>
              <p:cNvSpPr>
                <a:spLocks/>
              </p:cNvSpPr>
              <p:nvPr/>
            </p:nvSpPr>
            <p:spPr bwMode="auto">
              <a:xfrm>
                <a:off x="2685" y="856"/>
                <a:ext cx="23" cy="28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3" y="0"/>
                  </a:cxn>
                  <a:cxn ang="0">
                    <a:pos x="13" y="4"/>
                  </a:cxn>
                  <a:cxn ang="0">
                    <a:pos x="13" y="4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1" y="24"/>
                  </a:cxn>
                  <a:cxn ang="0">
                    <a:pos x="11" y="24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3" h="28">
                    <a:moveTo>
                      <a:pt x="23" y="0"/>
                    </a:moveTo>
                    <a:lnTo>
                      <a:pt x="23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6" name="Freeform 544"/>
              <p:cNvSpPr>
                <a:spLocks/>
              </p:cNvSpPr>
              <p:nvPr/>
            </p:nvSpPr>
            <p:spPr bwMode="auto">
              <a:xfrm>
                <a:off x="3960" y="2514"/>
                <a:ext cx="18" cy="15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2" y="5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6" y="9"/>
                  </a:cxn>
                  <a:cxn ang="0">
                    <a:pos x="16" y="9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" y="5"/>
                  </a:cxn>
                  <a:cxn ang="0">
                    <a:pos x="2" y="5"/>
                  </a:cxn>
                </a:cxnLst>
                <a:rect l="0" t="0" r="r" b="b"/>
                <a:pathLst>
                  <a:path w="18" h="15">
                    <a:moveTo>
                      <a:pt x="2" y="5"/>
                    </a:moveTo>
                    <a:lnTo>
                      <a:pt x="2" y="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7" name="Freeform 545"/>
              <p:cNvSpPr>
                <a:spLocks/>
              </p:cNvSpPr>
              <p:nvPr/>
            </p:nvSpPr>
            <p:spPr bwMode="auto">
              <a:xfrm>
                <a:off x="4242" y="2373"/>
                <a:ext cx="32" cy="15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15"/>
                  </a:cxn>
                  <a:cxn ang="0">
                    <a:pos x="14" y="13"/>
                  </a:cxn>
                  <a:cxn ang="0">
                    <a:pos x="14" y="13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3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8" name="Freeform 546"/>
              <p:cNvSpPr>
                <a:spLocks/>
              </p:cNvSpPr>
              <p:nvPr/>
            </p:nvSpPr>
            <p:spPr bwMode="auto">
              <a:xfrm>
                <a:off x="3459" y="2410"/>
                <a:ext cx="9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9" name="Freeform 547"/>
              <p:cNvSpPr>
                <a:spLocks/>
              </p:cNvSpPr>
              <p:nvPr/>
            </p:nvSpPr>
            <p:spPr bwMode="auto">
              <a:xfrm>
                <a:off x="3991" y="2421"/>
                <a:ext cx="9" cy="12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3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2" y="3"/>
                  </a:cxn>
                  <a:cxn ang="0">
                    <a:pos x="2" y="3"/>
                  </a:cxn>
                </a:cxnLst>
                <a:rect l="0" t="0" r="r" b="b"/>
                <a:pathLst>
                  <a:path w="9" h="12">
                    <a:moveTo>
                      <a:pt x="2" y="3"/>
                    </a:moveTo>
                    <a:lnTo>
                      <a:pt x="2" y="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0" name="Freeform 548"/>
              <p:cNvSpPr>
                <a:spLocks/>
              </p:cNvSpPr>
              <p:nvPr/>
            </p:nvSpPr>
            <p:spPr bwMode="auto">
              <a:xfrm>
                <a:off x="2419" y="1092"/>
                <a:ext cx="21" cy="5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1" y="0"/>
                  </a:cxn>
                  <a:cxn ang="0">
                    <a:pos x="10" y="19"/>
                  </a:cxn>
                  <a:cxn ang="0">
                    <a:pos x="10" y="19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13" y="39"/>
                  </a:cxn>
                  <a:cxn ang="0">
                    <a:pos x="13" y="39"/>
                  </a:cxn>
                  <a:cxn ang="0">
                    <a:pos x="21" y="0"/>
                  </a:cxn>
                  <a:cxn ang="0">
                    <a:pos x="21" y="0"/>
                  </a:cxn>
                </a:cxnLst>
                <a:rect l="0" t="0" r="r" b="b"/>
                <a:pathLst>
                  <a:path w="21" h="57">
                    <a:moveTo>
                      <a:pt x="21" y="0"/>
                    </a:moveTo>
                    <a:lnTo>
                      <a:pt x="21" y="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13" y="39"/>
                    </a:lnTo>
                    <a:lnTo>
                      <a:pt x="13" y="39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1" name="Freeform 549"/>
              <p:cNvSpPr>
                <a:spLocks/>
              </p:cNvSpPr>
              <p:nvPr/>
            </p:nvSpPr>
            <p:spPr bwMode="auto">
              <a:xfrm>
                <a:off x="2798" y="836"/>
                <a:ext cx="18" cy="1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9" y="15"/>
                  </a:cxn>
                  <a:cxn ang="0">
                    <a:pos x="9" y="15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15">
                    <a:moveTo>
                      <a:pt x="18" y="0"/>
                    </a:moveTo>
                    <a:lnTo>
                      <a:pt x="18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2" name="Freeform 550"/>
              <p:cNvSpPr>
                <a:spLocks/>
              </p:cNvSpPr>
              <p:nvPr/>
            </p:nvSpPr>
            <p:spPr bwMode="auto">
              <a:xfrm>
                <a:off x="4009" y="2240"/>
                <a:ext cx="11" cy="12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1" y="7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12">
                    <a:moveTo>
                      <a:pt x="11" y="0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3" name="Freeform 551"/>
              <p:cNvSpPr>
                <a:spLocks/>
              </p:cNvSpPr>
              <p:nvPr/>
            </p:nvSpPr>
            <p:spPr bwMode="auto">
              <a:xfrm>
                <a:off x="2652" y="1822"/>
                <a:ext cx="18" cy="22"/>
              </a:xfrm>
              <a:custGeom>
                <a:avLst/>
                <a:gdLst/>
                <a:ahLst/>
                <a:cxnLst>
                  <a:cxn ang="0">
                    <a:pos x="9" y="2"/>
                  </a:cxn>
                  <a:cxn ang="0">
                    <a:pos x="9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21"/>
                  </a:cxn>
                  <a:cxn ang="0">
                    <a:pos x="9" y="21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9" y="2"/>
                  </a:cxn>
                  <a:cxn ang="0">
                    <a:pos x="9" y="2"/>
                  </a:cxn>
                </a:cxnLst>
                <a:rect l="0" t="0" r="r" b="b"/>
                <a:pathLst>
                  <a:path w="18" h="22">
                    <a:moveTo>
                      <a:pt x="9" y="2"/>
                    </a:moveTo>
                    <a:lnTo>
                      <a:pt x="9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9" y="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4" name="Freeform 552"/>
              <p:cNvSpPr>
                <a:spLocks/>
              </p:cNvSpPr>
              <p:nvPr/>
            </p:nvSpPr>
            <p:spPr bwMode="auto">
              <a:xfrm>
                <a:off x="3460" y="2329"/>
                <a:ext cx="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9"/>
                  </a:cxn>
                  <a:cxn ang="0">
                    <a:pos x="8" y="9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5" name="Freeform 553"/>
              <p:cNvSpPr>
                <a:spLocks/>
              </p:cNvSpPr>
              <p:nvPr/>
            </p:nvSpPr>
            <p:spPr bwMode="auto">
              <a:xfrm>
                <a:off x="2747" y="1835"/>
                <a:ext cx="16" cy="1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17"/>
                  </a:cxn>
                  <a:cxn ang="0">
                    <a:pos x="9" y="17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6" h="1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6" name="Freeform 554"/>
              <p:cNvSpPr>
                <a:spLocks/>
              </p:cNvSpPr>
              <p:nvPr/>
            </p:nvSpPr>
            <p:spPr bwMode="auto">
              <a:xfrm>
                <a:off x="3078" y="2282"/>
                <a:ext cx="11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11"/>
                  </a:cxn>
                  <a:cxn ang="0">
                    <a:pos x="9" y="11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7" name="Freeform 555"/>
              <p:cNvSpPr>
                <a:spLocks/>
              </p:cNvSpPr>
              <p:nvPr/>
            </p:nvSpPr>
            <p:spPr bwMode="auto">
              <a:xfrm>
                <a:off x="5277" y="1941"/>
                <a:ext cx="483" cy="181"/>
              </a:xfrm>
              <a:custGeom>
                <a:avLst/>
                <a:gdLst/>
                <a:ahLst/>
                <a:cxnLst>
                  <a:cxn ang="0">
                    <a:pos x="123" y="121"/>
                  </a:cxn>
                  <a:cxn ang="0">
                    <a:pos x="123" y="121"/>
                  </a:cxn>
                  <a:cxn ang="0">
                    <a:pos x="62" y="143"/>
                  </a:cxn>
                  <a:cxn ang="0">
                    <a:pos x="6" y="169"/>
                  </a:cxn>
                  <a:cxn ang="0">
                    <a:pos x="6" y="169"/>
                  </a:cxn>
                  <a:cxn ang="0">
                    <a:pos x="0" y="181"/>
                  </a:cxn>
                  <a:cxn ang="0">
                    <a:pos x="0" y="181"/>
                  </a:cxn>
                  <a:cxn ang="0">
                    <a:pos x="60" y="156"/>
                  </a:cxn>
                  <a:cxn ang="0">
                    <a:pos x="123" y="134"/>
                  </a:cxn>
                  <a:cxn ang="0">
                    <a:pos x="123" y="134"/>
                  </a:cxn>
                  <a:cxn ang="0">
                    <a:pos x="168" y="121"/>
                  </a:cxn>
                  <a:cxn ang="0">
                    <a:pos x="214" y="108"/>
                  </a:cxn>
                  <a:cxn ang="0">
                    <a:pos x="307" y="84"/>
                  </a:cxn>
                  <a:cxn ang="0">
                    <a:pos x="353" y="72"/>
                  </a:cxn>
                  <a:cxn ang="0">
                    <a:pos x="397" y="57"/>
                  </a:cxn>
                  <a:cxn ang="0">
                    <a:pos x="441" y="42"/>
                  </a:cxn>
                  <a:cxn ang="0">
                    <a:pos x="483" y="24"/>
                  </a:cxn>
                  <a:cxn ang="0">
                    <a:pos x="483" y="24"/>
                  </a:cxn>
                  <a:cxn ang="0">
                    <a:pos x="483" y="24"/>
                  </a:cxn>
                  <a:cxn ang="0">
                    <a:pos x="483" y="0"/>
                  </a:cxn>
                  <a:cxn ang="0">
                    <a:pos x="483" y="0"/>
                  </a:cxn>
                  <a:cxn ang="0">
                    <a:pos x="443" y="19"/>
                  </a:cxn>
                  <a:cxn ang="0">
                    <a:pos x="401" y="35"/>
                  </a:cxn>
                  <a:cxn ang="0">
                    <a:pos x="357" y="50"/>
                  </a:cxn>
                  <a:cxn ang="0">
                    <a:pos x="311" y="63"/>
                  </a:cxn>
                  <a:cxn ang="0">
                    <a:pos x="218" y="90"/>
                  </a:cxn>
                  <a:cxn ang="0">
                    <a:pos x="170" y="105"/>
                  </a:cxn>
                  <a:cxn ang="0">
                    <a:pos x="123" y="121"/>
                  </a:cxn>
                  <a:cxn ang="0">
                    <a:pos x="123" y="121"/>
                  </a:cxn>
                </a:cxnLst>
                <a:rect l="0" t="0" r="r" b="b"/>
                <a:pathLst>
                  <a:path w="483" h="181">
                    <a:moveTo>
                      <a:pt x="123" y="121"/>
                    </a:moveTo>
                    <a:lnTo>
                      <a:pt x="123" y="121"/>
                    </a:lnTo>
                    <a:lnTo>
                      <a:pt x="62" y="143"/>
                    </a:lnTo>
                    <a:lnTo>
                      <a:pt x="6" y="169"/>
                    </a:lnTo>
                    <a:lnTo>
                      <a:pt x="6" y="169"/>
                    </a:lnTo>
                    <a:lnTo>
                      <a:pt x="0" y="181"/>
                    </a:lnTo>
                    <a:lnTo>
                      <a:pt x="0" y="181"/>
                    </a:lnTo>
                    <a:lnTo>
                      <a:pt x="60" y="156"/>
                    </a:lnTo>
                    <a:lnTo>
                      <a:pt x="123" y="134"/>
                    </a:lnTo>
                    <a:lnTo>
                      <a:pt x="123" y="134"/>
                    </a:lnTo>
                    <a:lnTo>
                      <a:pt x="168" y="121"/>
                    </a:lnTo>
                    <a:lnTo>
                      <a:pt x="214" y="108"/>
                    </a:lnTo>
                    <a:lnTo>
                      <a:pt x="307" y="84"/>
                    </a:lnTo>
                    <a:lnTo>
                      <a:pt x="353" y="72"/>
                    </a:lnTo>
                    <a:lnTo>
                      <a:pt x="397" y="57"/>
                    </a:lnTo>
                    <a:lnTo>
                      <a:pt x="441" y="42"/>
                    </a:lnTo>
                    <a:lnTo>
                      <a:pt x="483" y="24"/>
                    </a:lnTo>
                    <a:lnTo>
                      <a:pt x="483" y="24"/>
                    </a:lnTo>
                    <a:lnTo>
                      <a:pt x="483" y="24"/>
                    </a:lnTo>
                    <a:lnTo>
                      <a:pt x="483" y="0"/>
                    </a:lnTo>
                    <a:lnTo>
                      <a:pt x="483" y="0"/>
                    </a:lnTo>
                    <a:lnTo>
                      <a:pt x="443" y="19"/>
                    </a:lnTo>
                    <a:lnTo>
                      <a:pt x="401" y="35"/>
                    </a:lnTo>
                    <a:lnTo>
                      <a:pt x="357" y="50"/>
                    </a:lnTo>
                    <a:lnTo>
                      <a:pt x="311" y="63"/>
                    </a:lnTo>
                    <a:lnTo>
                      <a:pt x="218" y="90"/>
                    </a:lnTo>
                    <a:lnTo>
                      <a:pt x="170" y="105"/>
                    </a:lnTo>
                    <a:lnTo>
                      <a:pt x="123" y="121"/>
                    </a:lnTo>
                    <a:lnTo>
                      <a:pt x="123" y="12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</p:grpSp>
      </p:grpSp>
      <p:sp>
        <p:nvSpPr>
          <p:cNvPr id="1300" name="Rectangle 4"/>
          <p:cNvSpPr>
            <a:spLocks noChangeArrowheads="1"/>
          </p:cNvSpPr>
          <p:nvPr/>
        </p:nvSpPr>
        <p:spPr bwMode="gray">
          <a:xfrm>
            <a:off x="276225" y="3426192"/>
            <a:ext cx="8002588" cy="429846"/>
          </a:xfrm>
          <a:prstGeom prst="rect">
            <a:avLst/>
          </a:prstGeom>
          <a:solidFill>
            <a:srgbClr val="E65032"/>
          </a:solidFill>
          <a:ln w="0">
            <a:noFill/>
            <a:miter lim="800000"/>
            <a:headEnd/>
            <a:tailEnd/>
          </a:ln>
        </p:spPr>
        <p:txBody>
          <a:bodyPr vert="horz" wrap="square" lIns="182880" tIns="27432" rIns="91440" bIns="18288" numCol="1" anchor="b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500" b="1" dirty="0" smtClean="0">
                <a:solidFill>
                  <a:srgbClr val="000000"/>
                </a:solidFill>
              </a:rPr>
              <a:t>Questions??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44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12700"/>
            <a:ext cx="9144000" cy="5594350"/>
            <a:chOff x="0" y="0"/>
            <a:chExt cx="5760" cy="3524"/>
          </a:xfrm>
        </p:grpSpPr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5760" cy="331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dirty="0">
                <a:solidFill>
                  <a:srgbClr val="000000"/>
                </a:solidFill>
              </a:endParaRPr>
            </a:p>
          </p:txBody>
        </p:sp>
        <p:grpSp>
          <p:nvGrpSpPr>
            <p:cNvPr id="1030" name="Group 287"/>
            <p:cNvGrpSpPr>
              <a:grpSpLocks noChangeAspect="1"/>
            </p:cNvGrpSpPr>
            <p:nvPr/>
          </p:nvGrpSpPr>
          <p:grpSpPr bwMode="auto">
            <a:xfrm>
              <a:off x="1759" y="0"/>
              <a:ext cx="4001" cy="3524"/>
              <a:chOff x="1759" y="0"/>
              <a:chExt cx="4001" cy="3524"/>
            </a:xfrm>
          </p:grpSpPr>
          <p:sp>
            <p:nvSpPr>
              <p:cNvPr id="8" name="AutoShape 286"/>
              <p:cNvSpPr>
                <a:spLocks noChangeAspect="1" noChangeArrowheads="1" noTextEdit="1"/>
              </p:cNvSpPr>
              <p:nvPr/>
            </p:nvSpPr>
            <p:spPr bwMode="auto">
              <a:xfrm>
                <a:off x="1759" y="0"/>
                <a:ext cx="4001" cy="35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grpSp>
            <p:nvGrpSpPr>
              <p:cNvPr id="1032" name="Group 488"/>
              <p:cNvGrpSpPr>
                <a:grpSpLocks/>
              </p:cNvGrpSpPr>
              <p:nvPr/>
            </p:nvGrpSpPr>
            <p:grpSpPr bwMode="auto">
              <a:xfrm>
                <a:off x="1759" y="0"/>
                <a:ext cx="3672" cy="3524"/>
                <a:chOff x="1759" y="0"/>
                <a:chExt cx="3672" cy="3524"/>
              </a:xfrm>
            </p:grpSpPr>
            <p:sp>
              <p:nvSpPr>
                <p:cNvPr id="78" name="Freeform 288"/>
                <p:cNvSpPr>
                  <a:spLocks/>
                </p:cNvSpPr>
                <p:nvPr/>
              </p:nvSpPr>
              <p:spPr bwMode="auto">
                <a:xfrm>
                  <a:off x="3473" y="2540"/>
                  <a:ext cx="423" cy="45"/>
                </a:xfrm>
                <a:custGeom>
                  <a:avLst/>
                  <a:gdLst/>
                  <a:ahLst/>
                  <a:cxnLst>
                    <a:cxn ang="0">
                      <a:pos x="123" y="38"/>
                    </a:cxn>
                    <a:cxn ang="0">
                      <a:pos x="123" y="38"/>
                    </a:cxn>
                    <a:cxn ang="0">
                      <a:pos x="61" y="36"/>
                    </a:cxn>
                    <a:cxn ang="0">
                      <a:pos x="0" y="31"/>
                    </a:cxn>
                    <a:cxn ang="0">
                      <a:pos x="0" y="31"/>
                    </a:cxn>
                    <a:cxn ang="0">
                      <a:pos x="0" y="38"/>
                    </a:cxn>
                    <a:cxn ang="0">
                      <a:pos x="0" y="38"/>
                    </a:cxn>
                    <a:cxn ang="0">
                      <a:pos x="61" y="44"/>
                    </a:cxn>
                    <a:cxn ang="0">
                      <a:pos x="123" y="45"/>
                    </a:cxn>
                    <a:cxn ang="0">
                      <a:pos x="123" y="45"/>
                    </a:cxn>
                    <a:cxn ang="0">
                      <a:pos x="159" y="44"/>
                    </a:cxn>
                    <a:cxn ang="0">
                      <a:pos x="198" y="42"/>
                    </a:cxn>
                    <a:cxn ang="0">
                      <a:pos x="234" y="40"/>
                    </a:cxn>
                    <a:cxn ang="0">
                      <a:pos x="273" y="36"/>
                    </a:cxn>
                    <a:cxn ang="0">
                      <a:pos x="309" y="31"/>
                    </a:cxn>
                    <a:cxn ang="0">
                      <a:pos x="346" y="23"/>
                    </a:cxn>
                    <a:cxn ang="0">
                      <a:pos x="381" y="16"/>
                    </a:cxn>
                    <a:cxn ang="0">
                      <a:pos x="417" y="9"/>
                    </a:cxn>
                    <a:cxn ang="0">
                      <a:pos x="417" y="9"/>
                    </a:cxn>
                    <a:cxn ang="0">
                      <a:pos x="423" y="0"/>
                    </a:cxn>
                    <a:cxn ang="0">
                      <a:pos x="423" y="0"/>
                    </a:cxn>
                    <a:cxn ang="0">
                      <a:pos x="386" y="7"/>
                    </a:cxn>
                    <a:cxn ang="0">
                      <a:pos x="350" y="16"/>
                    </a:cxn>
                    <a:cxn ang="0">
                      <a:pos x="313" y="22"/>
                    </a:cxn>
                    <a:cxn ang="0">
                      <a:pos x="276" y="27"/>
                    </a:cxn>
                    <a:cxn ang="0">
                      <a:pos x="238" y="33"/>
                    </a:cxn>
                    <a:cxn ang="0">
                      <a:pos x="200" y="34"/>
                    </a:cxn>
                    <a:cxn ang="0">
                      <a:pos x="161" y="36"/>
                    </a:cxn>
                    <a:cxn ang="0">
                      <a:pos x="123" y="38"/>
                    </a:cxn>
                    <a:cxn ang="0">
                      <a:pos x="123" y="38"/>
                    </a:cxn>
                  </a:cxnLst>
                  <a:rect l="0" t="0" r="r" b="b"/>
                  <a:pathLst>
                    <a:path w="423" h="45">
                      <a:moveTo>
                        <a:pt x="123" y="38"/>
                      </a:moveTo>
                      <a:lnTo>
                        <a:pt x="123" y="38"/>
                      </a:lnTo>
                      <a:lnTo>
                        <a:pt x="61" y="36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61" y="44"/>
                      </a:lnTo>
                      <a:lnTo>
                        <a:pt x="123" y="45"/>
                      </a:lnTo>
                      <a:lnTo>
                        <a:pt x="123" y="45"/>
                      </a:lnTo>
                      <a:lnTo>
                        <a:pt x="159" y="44"/>
                      </a:lnTo>
                      <a:lnTo>
                        <a:pt x="198" y="42"/>
                      </a:lnTo>
                      <a:lnTo>
                        <a:pt x="234" y="40"/>
                      </a:lnTo>
                      <a:lnTo>
                        <a:pt x="273" y="36"/>
                      </a:lnTo>
                      <a:lnTo>
                        <a:pt x="309" y="31"/>
                      </a:lnTo>
                      <a:lnTo>
                        <a:pt x="346" y="23"/>
                      </a:lnTo>
                      <a:lnTo>
                        <a:pt x="381" y="16"/>
                      </a:lnTo>
                      <a:lnTo>
                        <a:pt x="417" y="9"/>
                      </a:lnTo>
                      <a:lnTo>
                        <a:pt x="417" y="9"/>
                      </a:lnTo>
                      <a:lnTo>
                        <a:pt x="423" y="0"/>
                      </a:lnTo>
                      <a:lnTo>
                        <a:pt x="423" y="0"/>
                      </a:lnTo>
                      <a:lnTo>
                        <a:pt x="386" y="7"/>
                      </a:lnTo>
                      <a:lnTo>
                        <a:pt x="350" y="16"/>
                      </a:lnTo>
                      <a:lnTo>
                        <a:pt x="313" y="22"/>
                      </a:lnTo>
                      <a:lnTo>
                        <a:pt x="276" y="27"/>
                      </a:lnTo>
                      <a:lnTo>
                        <a:pt x="238" y="33"/>
                      </a:lnTo>
                      <a:lnTo>
                        <a:pt x="200" y="34"/>
                      </a:lnTo>
                      <a:lnTo>
                        <a:pt x="161" y="36"/>
                      </a:lnTo>
                      <a:lnTo>
                        <a:pt x="123" y="38"/>
                      </a:lnTo>
                      <a:lnTo>
                        <a:pt x="123" y="3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79" name="Freeform 289"/>
                <p:cNvSpPr>
                  <a:spLocks/>
                </p:cNvSpPr>
                <p:nvPr/>
              </p:nvSpPr>
              <p:spPr bwMode="auto">
                <a:xfrm>
                  <a:off x="3019" y="2432"/>
                  <a:ext cx="447" cy="146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54" y="33"/>
                    </a:cxn>
                    <a:cxn ang="0">
                      <a:pos x="105" y="56"/>
                    </a:cxn>
                    <a:cxn ang="0">
                      <a:pos x="160" y="78"/>
                    </a:cxn>
                    <a:cxn ang="0">
                      <a:pos x="215" y="97"/>
                    </a:cxn>
                    <a:cxn ang="0">
                      <a:pos x="271" y="113"/>
                    </a:cxn>
                    <a:cxn ang="0">
                      <a:pos x="330" y="128"/>
                    </a:cxn>
                    <a:cxn ang="0">
                      <a:pos x="388" y="139"/>
                    </a:cxn>
                    <a:cxn ang="0">
                      <a:pos x="447" y="146"/>
                    </a:cxn>
                    <a:cxn ang="0">
                      <a:pos x="447" y="146"/>
                    </a:cxn>
                    <a:cxn ang="0">
                      <a:pos x="447" y="139"/>
                    </a:cxn>
                    <a:cxn ang="0">
                      <a:pos x="447" y="139"/>
                    </a:cxn>
                    <a:cxn ang="0">
                      <a:pos x="388" y="131"/>
                    </a:cxn>
                    <a:cxn ang="0">
                      <a:pos x="330" y="120"/>
                    </a:cxn>
                    <a:cxn ang="0">
                      <a:pos x="273" y="106"/>
                    </a:cxn>
                    <a:cxn ang="0">
                      <a:pos x="216" y="89"/>
                    </a:cxn>
                    <a:cxn ang="0">
                      <a:pos x="161" y="71"/>
                    </a:cxn>
                    <a:cxn ang="0">
                      <a:pos x="108" y="49"/>
                    </a:cxn>
                    <a:cxn ang="0">
                      <a:pos x="55" y="25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47" h="14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54" y="33"/>
                      </a:lnTo>
                      <a:lnTo>
                        <a:pt x="105" y="56"/>
                      </a:lnTo>
                      <a:lnTo>
                        <a:pt x="160" y="78"/>
                      </a:lnTo>
                      <a:lnTo>
                        <a:pt x="215" y="97"/>
                      </a:lnTo>
                      <a:lnTo>
                        <a:pt x="271" y="113"/>
                      </a:lnTo>
                      <a:lnTo>
                        <a:pt x="330" y="128"/>
                      </a:lnTo>
                      <a:lnTo>
                        <a:pt x="388" y="139"/>
                      </a:lnTo>
                      <a:lnTo>
                        <a:pt x="447" y="146"/>
                      </a:lnTo>
                      <a:lnTo>
                        <a:pt x="447" y="146"/>
                      </a:lnTo>
                      <a:lnTo>
                        <a:pt x="447" y="139"/>
                      </a:lnTo>
                      <a:lnTo>
                        <a:pt x="447" y="139"/>
                      </a:lnTo>
                      <a:lnTo>
                        <a:pt x="388" y="131"/>
                      </a:lnTo>
                      <a:lnTo>
                        <a:pt x="330" y="120"/>
                      </a:lnTo>
                      <a:lnTo>
                        <a:pt x="273" y="106"/>
                      </a:lnTo>
                      <a:lnTo>
                        <a:pt x="216" y="89"/>
                      </a:lnTo>
                      <a:lnTo>
                        <a:pt x="161" y="71"/>
                      </a:lnTo>
                      <a:lnTo>
                        <a:pt x="108" y="49"/>
                      </a:lnTo>
                      <a:lnTo>
                        <a:pt x="55" y="25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0" name="Freeform 290"/>
                <p:cNvSpPr>
                  <a:spLocks/>
                </p:cNvSpPr>
                <p:nvPr/>
              </p:nvSpPr>
              <p:spPr bwMode="auto">
                <a:xfrm>
                  <a:off x="3918" y="2519"/>
                  <a:ext cx="44" cy="22"/>
                </a:xfrm>
                <a:custGeom>
                  <a:avLst/>
                  <a:gdLst/>
                  <a:ahLst/>
                  <a:cxnLst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7" y="11"/>
                    </a:cxn>
                    <a:cxn ang="0">
                      <a:pos x="7" y="11"/>
                    </a:cxn>
                  </a:cxnLst>
                  <a:rect l="0" t="0" r="r" b="b"/>
                  <a:pathLst>
                    <a:path w="44" h="22">
                      <a:moveTo>
                        <a:pt x="7" y="11"/>
                      </a:moveTo>
                      <a:lnTo>
                        <a:pt x="7" y="11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42" y="10"/>
                      </a:lnTo>
                      <a:lnTo>
                        <a:pt x="42" y="10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7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1" name="Freeform 291"/>
                <p:cNvSpPr>
                  <a:spLocks/>
                </p:cNvSpPr>
                <p:nvPr/>
              </p:nvSpPr>
              <p:spPr bwMode="auto">
                <a:xfrm>
                  <a:off x="3976" y="2386"/>
                  <a:ext cx="280" cy="137"/>
                </a:xfrm>
                <a:custGeom>
                  <a:avLst/>
                  <a:gdLst/>
                  <a:ahLst/>
                  <a:cxnLst>
                    <a:cxn ang="0">
                      <a:pos x="2" y="128"/>
                    </a:cxn>
                    <a:cxn ang="0">
                      <a:pos x="2" y="128"/>
                    </a:cxn>
                    <a:cxn ang="0">
                      <a:pos x="0" y="137"/>
                    </a:cxn>
                    <a:cxn ang="0">
                      <a:pos x="0" y="137"/>
                    </a:cxn>
                    <a:cxn ang="0">
                      <a:pos x="37" y="124"/>
                    </a:cxn>
                    <a:cxn ang="0">
                      <a:pos x="73" y="110"/>
                    </a:cxn>
                    <a:cxn ang="0">
                      <a:pos x="110" y="93"/>
                    </a:cxn>
                    <a:cxn ang="0">
                      <a:pos x="147" y="77"/>
                    </a:cxn>
                    <a:cxn ang="0">
                      <a:pos x="181" y="58"/>
                    </a:cxn>
                    <a:cxn ang="0">
                      <a:pos x="214" y="40"/>
                    </a:cxn>
                    <a:cxn ang="0">
                      <a:pos x="247" y="20"/>
                    </a:cxn>
                    <a:cxn ang="0">
                      <a:pos x="280" y="0"/>
                    </a:cxn>
                    <a:cxn ang="0">
                      <a:pos x="280" y="0"/>
                    </a:cxn>
                    <a:cxn ang="0">
                      <a:pos x="266" y="2"/>
                    </a:cxn>
                    <a:cxn ang="0">
                      <a:pos x="266" y="2"/>
                    </a:cxn>
                    <a:cxn ang="0">
                      <a:pos x="234" y="20"/>
                    </a:cxn>
                    <a:cxn ang="0">
                      <a:pos x="203" y="38"/>
                    </a:cxn>
                    <a:cxn ang="0">
                      <a:pos x="170" y="57"/>
                    </a:cxn>
                    <a:cxn ang="0">
                      <a:pos x="139" y="73"/>
                    </a:cxn>
                    <a:cxn ang="0">
                      <a:pos x="105" y="88"/>
                    </a:cxn>
                    <a:cxn ang="0">
                      <a:pos x="72" y="102"/>
                    </a:cxn>
                    <a:cxn ang="0">
                      <a:pos x="37" y="115"/>
                    </a:cxn>
                    <a:cxn ang="0">
                      <a:pos x="2" y="128"/>
                    </a:cxn>
                    <a:cxn ang="0">
                      <a:pos x="2" y="128"/>
                    </a:cxn>
                  </a:cxnLst>
                  <a:rect l="0" t="0" r="r" b="b"/>
                  <a:pathLst>
                    <a:path w="280" h="137">
                      <a:moveTo>
                        <a:pt x="2" y="128"/>
                      </a:moveTo>
                      <a:lnTo>
                        <a:pt x="2" y="128"/>
                      </a:lnTo>
                      <a:lnTo>
                        <a:pt x="0" y="137"/>
                      </a:lnTo>
                      <a:lnTo>
                        <a:pt x="0" y="137"/>
                      </a:lnTo>
                      <a:lnTo>
                        <a:pt x="37" y="124"/>
                      </a:lnTo>
                      <a:lnTo>
                        <a:pt x="73" y="110"/>
                      </a:lnTo>
                      <a:lnTo>
                        <a:pt x="110" y="93"/>
                      </a:lnTo>
                      <a:lnTo>
                        <a:pt x="147" y="77"/>
                      </a:lnTo>
                      <a:lnTo>
                        <a:pt x="181" y="58"/>
                      </a:lnTo>
                      <a:lnTo>
                        <a:pt x="214" y="40"/>
                      </a:lnTo>
                      <a:lnTo>
                        <a:pt x="247" y="2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66" y="2"/>
                      </a:lnTo>
                      <a:lnTo>
                        <a:pt x="266" y="2"/>
                      </a:lnTo>
                      <a:lnTo>
                        <a:pt x="234" y="20"/>
                      </a:lnTo>
                      <a:lnTo>
                        <a:pt x="203" y="38"/>
                      </a:lnTo>
                      <a:lnTo>
                        <a:pt x="170" y="57"/>
                      </a:lnTo>
                      <a:lnTo>
                        <a:pt x="139" y="73"/>
                      </a:lnTo>
                      <a:lnTo>
                        <a:pt x="105" y="88"/>
                      </a:lnTo>
                      <a:lnTo>
                        <a:pt x="72" y="102"/>
                      </a:lnTo>
                      <a:lnTo>
                        <a:pt x="37" y="115"/>
                      </a:lnTo>
                      <a:lnTo>
                        <a:pt x="2" y="128"/>
                      </a:lnTo>
                      <a:lnTo>
                        <a:pt x="2" y="12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2" name="Freeform 292"/>
                <p:cNvSpPr>
                  <a:spLocks/>
                </p:cNvSpPr>
                <p:nvPr/>
              </p:nvSpPr>
              <p:spPr bwMode="auto">
                <a:xfrm>
                  <a:off x="2429" y="187"/>
                  <a:ext cx="2365" cy="2188"/>
                </a:xfrm>
                <a:custGeom>
                  <a:avLst/>
                  <a:gdLst/>
                  <a:ahLst/>
                  <a:cxnLst>
                    <a:cxn ang="0">
                      <a:pos x="365" y="316"/>
                    </a:cxn>
                    <a:cxn ang="0">
                      <a:pos x="499" y="212"/>
                    </a:cxn>
                    <a:cxn ang="0">
                      <a:pos x="649" y="126"/>
                    </a:cxn>
                    <a:cxn ang="0">
                      <a:pos x="812" y="62"/>
                    </a:cxn>
                    <a:cxn ang="0">
                      <a:pos x="984" y="22"/>
                    </a:cxn>
                    <a:cxn ang="0">
                      <a:pos x="1167" y="7"/>
                    </a:cxn>
                    <a:cxn ang="0">
                      <a:pos x="1288" y="14"/>
                    </a:cxn>
                    <a:cxn ang="0">
                      <a:pos x="1463" y="45"/>
                    </a:cxn>
                    <a:cxn ang="0">
                      <a:pos x="1630" y="100"/>
                    </a:cxn>
                    <a:cxn ang="0">
                      <a:pos x="1783" y="181"/>
                    </a:cxn>
                    <a:cxn ang="0">
                      <a:pos x="1924" y="280"/>
                    </a:cxn>
                    <a:cxn ang="0">
                      <a:pos x="2008" y="356"/>
                    </a:cxn>
                    <a:cxn ang="0">
                      <a:pos x="2120" y="486"/>
                    </a:cxn>
                    <a:cxn ang="0">
                      <a:pos x="2213" y="631"/>
                    </a:cxn>
                    <a:cxn ang="0">
                      <a:pos x="2285" y="790"/>
                    </a:cxn>
                    <a:cxn ang="0">
                      <a:pos x="2334" y="958"/>
                    </a:cxn>
                    <a:cxn ang="0">
                      <a:pos x="2356" y="1138"/>
                    </a:cxn>
                    <a:cxn ang="0">
                      <a:pos x="2356" y="1260"/>
                    </a:cxn>
                    <a:cxn ang="0">
                      <a:pos x="2334" y="1440"/>
                    </a:cxn>
                    <a:cxn ang="0">
                      <a:pos x="2285" y="1608"/>
                    </a:cxn>
                    <a:cxn ang="0">
                      <a:pos x="2213" y="1767"/>
                    </a:cxn>
                    <a:cxn ang="0">
                      <a:pos x="2120" y="1912"/>
                    </a:cxn>
                    <a:cxn ang="0">
                      <a:pos x="2008" y="2042"/>
                    </a:cxn>
                    <a:cxn ang="0">
                      <a:pos x="1924" y="2118"/>
                    </a:cxn>
                    <a:cxn ang="0">
                      <a:pos x="1833" y="2188"/>
                    </a:cxn>
                    <a:cxn ang="0">
                      <a:pos x="1902" y="2144"/>
                    </a:cxn>
                    <a:cxn ang="0">
                      <a:pos x="2060" y="1999"/>
                    </a:cxn>
                    <a:cxn ang="0">
                      <a:pos x="2188" y="1827"/>
                    </a:cxn>
                    <a:cxn ang="0">
                      <a:pos x="2270" y="1668"/>
                    </a:cxn>
                    <a:cxn ang="0">
                      <a:pos x="2307" y="1566"/>
                    </a:cxn>
                    <a:cxn ang="0">
                      <a:pos x="2336" y="1460"/>
                    </a:cxn>
                    <a:cxn ang="0">
                      <a:pos x="2356" y="1350"/>
                    </a:cxn>
                    <a:cxn ang="0">
                      <a:pos x="2363" y="1237"/>
                    </a:cxn>
                    <a:cxn ang="0">
                      <a:pos x="2363" y="1138"/>
                    </a:cxn>
                    <a:cxn ang="0">
                      <a:pos x="2339" y="957"/>
                    </a:cxn>
                    <a:cxn ang="0">
                      <a:pos x="2292" y="786"/>
                    </a:cxn>
                    <a:cxn ang="0">
                      <a:pos x="2221" y="627"/>
                    </a:cxn>
                    <a:cxn ang="0">
                      <a:pos x="2127" y="481"/>
                    </a:cxn>
                    <a:cxn ang="0">
                      <a:pos x="2014" y="351"/>
                    </a:cxn>
                    <a:cxn ang="0">
                      <a:pos x="1884" y="237"/>
                    </a:cxn>
                    <a:cxn ang="0">
                      <a:pos x="1738" y="144"/>
                    </a:cxn>
                    <a:cxn ang="0">
                      <a:pos x="1578" y="73"/>
                    </a:cxn>
                    <a:cxn ang="0">
                      <a:pos x="1408" y="25"/>
                    </a:cxn>
                    <a:cxn ang="0">
                      <a:pos x="1227" y="1"/>
                    </a:cxn>
                    <a:cxn ang="0">
                      <a:pos x="1114" y="1"/>
                    </a:cxn>
                    <a:cxn ang="0">
                      <a:pos x="958" y="18"/>
                    </a:cxn>
                    <a:cxn ang="0">
                      <a:pos x="810" y="55"/>
                    </a:cxn>
                    <a:cxn ang="0">
                      <a:pos x="669" y="108"/>
                    </a:cxn>
                    <a:cxn ang="0">
                      <a:pos x="537" y="179"/>
                    </a:cxn>
                    <a:cxn ang="0">
                      <a:pos x="417" y="263"/>
                    </a:cxn>
                    <a:cxn ang="0">
                      <a:pos x="307" y="364"/>
                    </a:cxn>
                    <a:cxn ang="0">
                      <a:pos x="210" y="475"/>
                    </a:cxn>
                    <a:cxn ang="0">
                      <a:pos x="128" y="600"/>
                    </a:cxn>
                    <a:cxn ang="0">
                      <a:pos x="62" y="733"/>
                    </a:cxn>
                    <a:cxn ang="0">
                      <a:pos x="12" y="874"/>
                    </a:cxn>
                    <a:cxn ang="0">
                      <a:pos x="11" y="905"/>
                    </a:cxn>
                    <a:cxn ang="0">
                      <a:pos x="34" y="828"/>
                    </a:cxn>
                    <a:cxn ang="0">
                      <a:pos x="76" y="715"/>
                    </a:cxn>
                    <a:cxn ang="0">
                      <a:pos x="131" y="607"/>
                    </a:cxn>
                    <a:cxn ang="0">
                      <a:pos x="195" y="508"/>
                    </a:cxn>
                    <a:cxn ang="0">
                      <a:pos x="270" y="415"/>
                    </a:cxn>
                    <a:cxn ang="0">
                      <a:pos x="323" y="356"/>
                    </a:cxn>
                  </a:cxnLst>
                  <a:rect l="0" t="0" r="r" b="b"/>
                  <a:pathLst>
                    <a:path w="2365" h="2188">
                      <a:moveTo>
                        <a:pt x="323" y="356"/>
                      </a:moveTo>
                      <a:lnTo>
                        <a:pt x="323" y="356"/>
                      </a:lnTo>
                      <a:lnTo>
                        <a:pt x="365" y="316"/>
                      </a:lnTo>
                      <a:lnTo>
                        <a:pt x="408" y="280"/>
                      </a:lnTo>
                      <a:lnTo>
                        <a:pt x="453" y="245"/>
                      </a:lnTo>
                      <a:lnTo>
                        <a:pt x="499" y="212"/>
                      </a:lnTo>
                      <a:lnTo>
                        <a:pt x="548" y="181"/>
                      </a:lnTo>
                      <a:lnTo>
                        <a:pt x="598" y="151"/>
                      </a:lnTo>
                      <a:lnTo>
                        <a:pt x="649" y="126"/>
                      </a:lnTo>
                      <a:lnTo>
                        <a:pt x="702" y="100"/>
                      </a:lnTo>
                      <a:lnTo>
                        <a:pt x="757" y="80"/>
                      </a:lnTo>
                      <a:lnTo>
                        <a:pt x="812" y="62"/>
                      </a:lnTo>
                      <a:lnTo>
                        <a:pt x="869" y="45"/>
                      </a:lnTo>
                      <a:lnTo>
                        <a:pt x="925" y="33"/>
                      </a:lnTo>
                      <a:lnTo>
                        <a:pt x="984" y="22"/>
                      </a:lnTo>
                      <a:lnTo>
                        <a:pt x="1044" y="14"/>
                      </a:lnTo>
                      <a:lnTo>
                        <a:pt x="1105" y="9"/>
                      </a:lnTo>
                      <a:lnTo>
                        <a:pt x="1167" y="7"/>
                      </a:lnTo>
                      <a:lnTo>
                        <a:pt x="1167" y="7"/>
                      </a:lnTo>
                      <a:lnTo>
                        <a:pt x="1227" y="9"/>
                      </a:lnTo>
                      <a:lnTo>
                        <a:pt x="1288" y="14"/>
                      </a:lnTo>
                      <a:lnTo>
                        <a:pt x="1348" y="22"/>
                      </a:lnTo>
                      <a:lnTo>
                        <a:pt x="1406" y="33"/>
                      </a:lnTo>
                      <a:lnTo>
                        <a:pt x="1463" y="45"/>
                      </a:lnTo>
                      <a:lnTo>
                        <a:pt x="1520" y="62"/>
                      </a:lnTo>
                      <a:lnTo>
                        <a:pt x="1575" y="80"/>
                      </a:lnTo>
                      <a:lnTo>
                        <a:pt x="1630" y="100"/>
                      </a:lnTo>
                      <a:lnTo>
                        <a:pt x="1683" y="126"/>
                      </a:lnTo>
                      <a:lnTo>
                        <a:pt x="1734" y="151"/>
                      </a:lnTo>
                      <a:lnTo>
                        <a:pt x="1783" y="181"/>
                      </a:lnTo>
                      <a:lnTo>
                        <a:pt x="1833" y="212"/>
                      </a:lnTo>
                      <a:lnTo>
                        <a:pt x="1878" y="245"/>
                      </a:lnTo>
                      <a:lnTo>
                        <a:pt x="1924" y="280"/>
                      </a:lnTo>
                      <a:lnTo>
                        <a:pt x="1966" y="316"/>
                      </a:lnTo>
                      <a:lnTo>
                        <a:pt x="2008" y="356"/>
                      </a:lnTo>
                      <a:lnTo>
                        <a:pt x="2008" y="356"/>
                      </a:lnTo>
                      <a:lnTo>
                        <a:pt x="2049" y="399"/>
                      </a:lnTo>
                      <a:lnTo>
                        <a:pt x="2085" y="441"/>
                      </a:lnTo>
                      <a:lnTo>
                        <a:pt x="2120" y="486"/>
                      </a:lnTo>
                      <a:lnTo>
                        <a:pt x="2155" y="532"/>
                      </a:lnTo>
                      <a:lnTo>
                        <a:pt x="2184" y="581"/>
                      </a:lnTo>
                      <a:lnTo>
                        <a:pt x="2213" y="631"/>
                      </a:lnTo>
                      <a:lnTo>
                        <a:pt x="2241" y="682"/>
                      </a:lnTo>
                      <a:lnTo>
                        <a:pt x="2264" y="735"/>
                      </a:lnTo>
                      <a:lnTo>
                        <a:pt x="2285" y="790"/>
                      </a:lnTo>
                      <a:lnTo>
                        <a:pt x="2303" y="845"/>
                      </a:lnTo>
                      <a:lnTo>
                        <a:pt x="2319" y="902"/>
                      </a:lnTo>
                      <a:lnTo>
                        <a:pt x="2334" y="958"/>
                      </a:lnTo>
                      <a:lnTo>
                        <a:pt x="2343" y="1017"/>
                      </a:lnTo>
                      <a:lnTo>
                        <a:pt x="2350" y="1077"/>
                      </a:lnTo>
                      <a:lnTo>
                        <a:pt x="2356" y="1138"/>
                      </a:lnTo>
                      <a:lnTo>
                        <a:pt x="2358" y="1198"/>
                      </a:lnTo>
                      <a:lnTo>
                        <a:pt x="2358" y="1198"/>
                      </a:lnTo>
                      <a:lnTo>
                        <a:pt x="2356" y="1260"/>
                      </a:lnTo>
                      <a:lnTo>
                        <a:pt x="2350" y="1321"/>
                      </a:lnTo>
                      <a:lnTo>
                        <a:pt x="2343" y="1381"/>
                      </a:lnTo>
                      <a:lnTo>
                        <a:pt x="2334" y="1440"/>
                      </a:lnTo>
                      <a:lnTo>
                        <a:pt x="2319" y="1496"/>
                      </a:lnTo>
                      <a:lnTo>
                        <a:pt x="2303" y="1553"/>
                      </a:lnTo>
                      <a:lnTo>
                        <a:pt x="2285" y="1608"/>
                      </a:lnTo>
                      <a:lnTo>
                        <a:pt x="2264" y="1663"/>
                      </a:lnTo>
                      <a:lnTo>
                        <a:pt x="2241" y="1716"/>
                      </a:lnTo>
                      <a:lnTo>
                        <a:pt x="2213" y="1767"/>
                      </a:lnTo>
                      <a:lnTo>
                        <a:pt x="2184" y="1817"/>
                      </a:lnTo>
                      <a:lnTo>
                        <a:pt x="2155" y="1866"/>
                      </a:lnTo>
                      <a:lnTo>
                        <a:pt x="2120" y="1912"/>
                      </a:lnTo>
                      <a:lnTo>
                        <a:pt x="2085" y="1957"/>
                      </a:lnTo>
                      <a:lnTo>
                        <a:pt x="2049" y="1999"/>
                      </a:lnTo>
                      <a:lnTo>
                        <a:pt x="2008" y="2042"/>
                      </a:lnTo>
                      <a:lnTo>
                        <a:pt x="2008" y="2042"/>
                      </a:lnTo>
                      <a:lnTo>
                        <a:pt x="1966" y="2082"/>
                      </a:lnTo>
                      <a:lnTo>
                        <a:pt x="1924" y="2118"/>
                      </a:lnTo>
                      <a:lnTo>
                        <a:pt x="1878" y="2153"/>
                      </a:lnTo>
                      <a:lnTo>
                        <a:pt x="1833" y="2188"/>
                      </a:lnTo>
                      <a:lnTo>
                        <a:pt x="1833" y="2188"/>
                      </a:lnTo>
                      <a:lnTo>
                        <a:pt x="1845" y="2186"/>
                      </a:lnTo>
                      <a:lnTo>
                        <a:pt x="1845" y="2186"/>
                      </a:lnTo>
                      <a:lnTo>
                        <a:pt x="1902" y="2144"/>
                      </a:lnTo>
                      <a:lnTo>
                        <a:pt x="1957" y="2098"/>
                      </a:lnTo>
                      <a:lnTo>
                        <a:pt x="2010" y="2051"/>
                      </a:lnTo>
                      <a:lnTo>
                        <a:pt x="2060" y="1999"/>
                      </a:lnTo>
                      <a:lnTo>
                        <a:pt x="2105" y="1945"/>
                      </a:lnTo>
                      <a:lnTo>
                        <a:pt x="2147" y="1888"/>
                      </a:lnTo>
                      <a:lnTo>
                        <a:pt x="2188" y="1827"/>
                      </a:lnTo>
                      <a:lnTo>
                        <a:pt x="2222" y="1765"/>
                      </a:lnTo>
                      <a:lnTo>
                        <a:pt x="2255" y="1701"/>
                      </a:lnTo>
                      <a:lnTo>
                        <a:pt x="2270" y="1668"/>
                      </a:lnTo>
                      <a:lnTo>
                        <a:pt x="2283" y="1634"/>
                      </a:lnTo>
                      <a:lnTo>
                        <a:pt x="2296" y="1601"/>
                      </a:lnTo>
                      <a:lnTo>
                        <a:pt x="2307" y="1566"/>
                      </a:lnTo>
                      <a:lnTo>
                        <a:pt x="2317" y="1531"/>
                      </a:lnTo>
                      <a:lnTo>
                        <a:pt x="2328" y="1496"/>
                      </a:lnTo>
                      <a:lnTo>
                        <a:pt x="2336" y="1460"/>
                      </a:lnTo>
                      <a:lnTo>
                        <a:pt x="2343" y="1423"/>
                      </a:lnTo>
                      <a:lnTo>
                        <a:pt x="2350" y="1387"/>
                      </a:lnTo>
                      <a:lnTo>
                        <a:pt x="2356" y="1350"/>
                      </a:lnTo>
                      <a:lnTo>
                        <a:pt x="2360" y="1313"/>
                      </a:lnTo>
                      <a:lnTo>
                        <a:pt x="2361" y="1275"/>
                      </a:lnTo>
                      <a:lnTo>
                        <a:pt x="2363" y="1237"/>
                      </a:lnTo>
                      <a:lnTo>
                        <a:pt x="2365" y="1198"/>
                      </a:lnTo>
                      <a:lnTo>
                        <a:pt x="2365" y="1198"/>
                      </a:lnTo>
                      <a:lnTo>
                        <a:pt x="2363" y="1138"/>
                      </a:lnTo>
                      <a:lnTo>
                        <a:pt x="2358" y="1077"/>
                      </a:lnTo>
                      <a:lnTo>
                        <a:pt x="2350" y="1017"/>
                      </a:lnTo>
                      <a:lnTo>
                        <a:pt x="2339" y="957"/>
                      </a:lnTo>
                      <a:lnTo>
                        <a:pt x="2327" y="900"/>
                      </a:lnTo>
                      <a:lnTo>
                        <a:pt x="2310" y="843"/>
                      </a:lnTo>
                      <a:lnTo>
                        <a:pt x="2292" y="786"/>
                      </a:lnTo>
                      <a:lnTo>
                        <a:pt x="2270" y="732"/>
                      </a:lnTo>
                      <a:lnTo>
                        <a:pt x="2246" y="678"/>
                      </a:lnTo>
                      <a:lnTo>
                        <a:pt x="2221" y="627"/>
                      </a:lnTo>
                      <a:lnTo>
                        <a:pt x="2191" y="578"/>
                      </a:lnTo>
                      <a:lnTo>
                        <a:pt x="2160" y="528"/>
                      </a:lnTo>
                      <a:lnTo>
                        <a:pt x="2127" y="481"/>
                      </a:lnTo>
                      <a:lnTo>
                        <a:pt x="2091" y="437"/>
                      </a:lnTo>
                      <a:lnTo>
                        <a:pt x="2054" y="393"/>
                      </a:lnTo>
                      <a:lnTo>
                        <a:pt x="2014" y="351"/>
                      </a:lnTo>
                      <a:lnTo>
                        <a:pt x="1972" y="313"/>
                      </a:lnTo>
                      <a:lnTo>
                        <a:pt x="1928" y="274"/>
                      </a:lnTo>
                      <a:lnTo>
                        <a:pt x="1884" y="237"/>
                      </a:lnTo>
                      <a:lnTo>
                        <a:pt x="1836" y="205"/>
                      </a:lnTo>
                      <a:lnTo>
                        <a:pt x="1787" y="173"/>
                      </a:lnTo>
                      <a:lnTo>
                        <a:pt x="1738" y="144"/>
                      </a:lnTo>
                      <a:lnTo>
                        <a:pt x="1686" y="119"/>
                      </a:lnTo>
                      <a:lnTo>
                        <a:pt x="1633" y="95"/>
                      </a:lnTo>
                      <a:lnTo>
                        <a:pt x="1578" y="73"/>
                      </a:lnTo>
                      <a:lnTo>
                        <a:pt x="1522" y="55"/>
                      </a:lnTo>
                      <a:lnTo>
                        <a:pt x="1465" y="38"/>
                      </a:lnTo>
                      <a:lnTo>
                        <a:pt x="1408" y="25"/>
                      </a:lnTo>
                      <a:lnTo>
                        <a:pt x="1348" y="14"/>
                      </a:lnTo>
                      <a:lnTo>
                        <a:pt x="1289" y="7"/>
                      </a:lnTo>
                      <a:lnTo>
                        <a:pt x="1227" y="1"/>
                      </a:lnTo>
                      <a:lnTo>
                        <a:pt x="1167" y="0"/>
                      </a:lnTo>
                      <a:lnTo>
                        <a:pt x="1167" y="0"/>
                      </a:lnTo>
                      <a:lnTo>
                        <a:pt x="1114" y="1"/>
                      </a:lnTo>
                      <a:lnTo>
                        <a:pt x="1061" y="5"/>
                      </a:lnTo>
                      <a:lnTo>
                        <a:pt x="1009" y="11"/>
                      </a:lnTo>
                      <a:lnTo>
                        <a:pt x="958" y="18"/>
                      </a:lnTo>
                      <a:lnTo>
                        <a:pt x="907" y="29"/>
                      </a:lnTo>
                      <a:lnTo>
                        <a:pt x="858" y="40"/>
                      </a:lnTo>
                      <a:lnTo>
                        <a:pt x="810" y="55"/>
                      </a:lnTo>
                      <a:lnTo>
                        <a:pt x="762" y="71"/>
                      </a:lnTo>
                      <a:lnTo>
                        <a:pt x="715" y="87"/>
                      </a:lnTo>
                      <a:lnTo>
                        <a:pt x="669" y="108"/>
                      </a:lnTo>
                      <a:lnTo>
                        <a:pt x="623" y="130"/>
                      </a:lnTo>
                      <a:lnTo>
                        <a:pt x="580" y="153"/>
                      </a:lnTo>
                      <a:lnTo>
                        <a:pt x="537" y="179"/>
                      </a:lnTo>
                      <a:lnTo>
                        <a:pt x="495" y="205"/>
                      </a:lnTo>
                      <a:lnTo>
                        <a:pt x="455" y="234"/>
                      </a:lnTo>
                      <a:lnTo>
                        <a:pt x="417" y="263"/>
                      </a:lnTo>
                      <a:lnTo>
                        <a:pt x="378" y="296"/>
                      </a:lnTo>
                      <a:lnTo>
                        <a:pt x="342" y="329"/>
                      </a:lnTo>
                      <a:lnTo>
                        <a:pt x="307" y="364"/>
                      </a:lnTo>
                      <a:lnTo>
                        <a:pt x="274" y="399"/>
                      </a:lnTo>
                      <a:lnTo>
                        <a:pt x="241" y="437"/>
                      </a:lnTo>
                      <a:lnTo>
                        <a:pt x="210" y="475"/>
                      </a:lnTo>
                      <a:lnTo>
                        <a:pt x="181" y="516"/>
                      </a:lnTo>
                      <a:lnTo>
                        <a:pt x="153" y="556"/>
                      </a:lnTo>
                      <a:lnTo>
                        <a:pt x="128" y="600"/>
                      </a:lnTo>
                      <a:lnTo>
                        <a:pt x="104" y="642"/>
                      </a:lnTo>
                      <a:lnTo>
                        <a:pt x="82" y="688"/>
                      </a:lnTo>
                      <a:lnTo>
                        <a:pt x="62" y="733"/>
                      </a:lnTo>
                      <a:lnTo>
                        <a:pt x="43" y="779"/>
                      </a:lnTo>
                      <a:lnTo>
                        <a:pt x="27" y="827"/>
                      </a:lnTo>
                      <a:lnTo>
                        <a:pt x="12" y="874"/>
                      </a:lnTo>
                      <a:lnTo>
                        <a:pt x="0" y="924"/>
                      </a:lnTo>
                      <a:lnTo>
                        <a:pt x="0" y="924"/>
                      </a:lnTo>
                      <a:lnTo>
                        <a:pt x="11" y="905"/>
                      </a:lnTo>
                      <a:lnTo>
                        <a:pt x="11" y="905"/>
                      </a:lnTo>
                      <a:lnTo>
                        <a:pt x="22" y="867"/>
                      </a:lnTo>
                      <a:lnTo>
                        <a:pt x="34" y="828"/>
                      </a:lnTo>
                      <a:lnTo>
                        <a:pt x="47" y="790"/>
                      </a:lnTo>
                      <a:lnTo>
                        <a:pt x="62" y="752"/>
                      </a:lnTo>
                      <a:lnTo>
                        <a:pt x="76" y="715"/>
                      </a:lnTo>
                      <a:lnTo>
                        <a:pt x="95" y="678"/>
                      </a:lnTo>
                      <a:lnTo>
                        <a:pt x="113" y="644"/>
                      </a:lnTo>
                      <a:lnTo>
                        <a:pt x="131" y="607"/>
                      </a:lnTo>
                      <a:lnTo>
                        <a:pt x="151" y="574"/>
                      </a:lnTo>
                      <a:lnTo>
                        <a:pt x="173" y="539"/>
                      </a:lnTo>
                      <a:lnTo>
                        <a:pt x="195" y="508"/>
                      </a:lnTo>
                      <a:lnTo>
                        <a:pt x="219" y="475"/>
                      </a:lnTo>
                      <a:lnTo>
                        <a:pt x="245" y="444"/>
                      </a:lnTo>
                      <a:lnTo>
                        <a:pt x="270" y="415"/>
                      </a:lnTo>
                      <a:lnTo>
                        <a:pt x="296" y="386"/>
                      </a:lnTo>
                      <a:lnTo>
                        <a:pt x="323" y="356"/>
                      </a:lnTo>
                      <a:lnTo>
                        <a:pt x="323" y="3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3" name="Freeform 293"/>
                <p:cNvSpPr>
                  <a:spLocks/>
                </p:cNvSpPr>
                <p:nvPr/>
              </p:nvSpPr>
              <p:spPr bwMode="auto">
                <a:xfrm>
                  <a:off x="3470" y="2424"/>
                  <a:ext cx="523" cy="81"/>
                </a:xfrm>
                <a:custGeom>
                  <a:avLst/>
                  <a:gdLst/>
                  <a:ahLst/>
                  <a:cxnLst>
                    <a:cxn ang="0">
                      <a:pos x="126" y="74"/>
                    </a:cxn>
                    <a:cxn ang="0">
                      <a:pos x="126" y="74"/>
                    </a:cxn>
                    <a:cxn ang="0">
                      <a:pos x="62" y="72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0" y="74"/>
                    </a:cxn>
                    <a:cxn ang="0">
                      <a:pos x="0" y="74"/>
                    </a:cxn>
                    <a:cxn ang="0">
                      <a:pos x="62" y="79"/>
                    </a:cxn>
                    <a:cxn ang="0">
                      <a:pos x="126" y="81"/>
                    </a:cxn>
                    <a:cxn ang="0">
                      <a:pos x="126" y="81"/>
                    </a:cxn>
                    <a:cxn ang="0">
                      <a:pos x="177" y="81"/>
                    </a:cxn>
                    <a:cxn ang="0">
                      <a:pos x="228" y="77"/>
                    </a:cxn>
                    <a:cxn ang="0">
                      <a:pos x="279" y="70"/>
                    </a:cxn>
                    <a:cxn ang="0">
                      <a:pos x="329" y="63"/>
                    </a:cxn>
                    <a:cxn ang="0">
                      <a:pos x="378" y="52"/>
                    </a:cxn>
                    <a:cxn ang="0">
                      <a:pos x="426" y="41"/>
                    </a:cxn>
                    <a:cxn ang="0">
                      <a:pos x="473" y="26"/>
                    </a:cxn>
                    <a:cxn ang="0">
                      <a:pos x="521" y="9"/>
                    </a:cxn>
                    <a:cxn ang="0">
                      <a:pos x="521" y="9"/>
                    </a:cxn>
                    <a:cxn ang="0">
                      <a:pos x="523" y="0"/>
                    </a:cxn>
                    <a:cxn ang="0">
                      <a:pos x="523" y="0"/>
                    </a:cxn>
                    <a:cxn ang="0">
                      <a:pos x="475" y="17"/>
                    </a:cxn>
                    <a:cxn ang="0">
                      <a:pos x="428" y="31"/>
                    </a:cxn>
                    <a:cxn ang="0">
                      <a:pos x="380" y="44"/>
                    </a:cxn>
                    <a:cxn ang="0">
                      <a:pos x="331" y="55"/>
                    </a:cxn>
                    <a:cxn ang="0">
                      <a:pos x="279" y="63"/>
                    </a:cxn>
                    <a:cxn ang="0">
                      <a:pos x="228" y="70"/>
                    </a:cxn>
                    <a:cxn ang="0">
                      <a:pos x="177" y="74"/>
                    </a:cxn>
                    <a:cxn ang="0">
                      <a:pos x="126" y="74"/>
                    </a:cxn>
                    <a:cxn ang="0">
                      <a:pos x="126" y="74"/>
                    </a:cxn>
                  </a:cxnLst>
                  <a:rect l="0" t="0" r="r" b="b"/>
                  <a:pathLst>
                    <a:path w="523" h="81">
                      <a:moveTo>
                        <a:pt x="126" y="74"/>
                      </a:moveTo>
                      <a:lnTo>
                        <a:pt x="126" y="74"/>
                      </a:lnTo>
                      <a:lnTo>
                        <a:pt x="62" y="72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62" y="79"/>
                      </a:lnTo>
                      <a:lnTo>
                        <a:pt x="126" y="81"/>
                      </a:lnTo>
                      <a:lnTo>
                        <a:pt x="126" y="81"/>
                      </a:lnTo>
                      <a:lnTo>
                        <a:pt x="177" y="81"/>
                      </a:lnTo>
                      <a:lnTo>
                        <a:pt x="228" y="77"/>
                      </a:lnTo>
                      <a:lnTo>
                        <a:pt x="279" y="70"/>
                      </a:lnTo>
                      <a:lnTo>
                        <a:pt x="329" y="63"/>
                      </a:lnTo>
                      <a:lnTo>
                        <a:pt x="378" y="52"/>
                      </a:lnTo>
                      <a:lnTo>
                        <a:pt x="426" y="41"/>
                      </a:lnTo>
                      <a:lnTo>
                        <a:pt x="473" y="26"/>
                      </a:lnTo>
                      <a:lnTo>
                        <a:pt x="521" y="9"/>
                      </a:lnTo>
                      <a:lnTo>
                        <a:pt x="521" y="9"/>
                      </a:lnTo>
                      <a:lnTo>
                        <a:pt x="523" y="0"/>
                      </a:lnTo>
                      <a:lnTo>
                        <a:pt x="523" y="0"/>
                      </a:lnTo>
                      <a:lnTo>
                        <a:pt x="475" y="17"/>
                      </a:lnTo>
                      <a:lnTo>
                        <a:pt x="428" y="31"/>
                      </a:lnTo>
                      <a:lnTo>
                        <a:pt x="380" y="44"/>
                      </a:lnTo>
                      <a:lnTo>
                        <a:pt x="331" y="55"/>
                      </a:lnTo>
                      <a:lnTo>
                        <a:pt x="279" y="63"/>
                      </a:lnTo>
                      <a:lnTo>
                        <a:pt x="228" y="70"/>
                      </a:lnTo>
                      <a:lnTo>
                        <a:pt x="177" y="74"/>
                      </a:lnTo>
                      <a:lnTo>
                        <a:pt x="126" y="74"/>
                      </a:lnTo>
                      <a:lnTo>
                        <a:pt x="126" y="7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4" name="Freeform 294"/>
                <p:cNvSpPr>
                  <a:spLocks/>
                </p:cNvSpPr>
                <p:nvPr/>
              </p:nvSpPr>
              <p:spPr bwMode="auto">
                <a:xfrm>
                  <a:off x="3054" y="2358"/>
                  <a:ext cx="408" cy="14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48" y="33"/>
                    </a:cxn>
                    <a:cxn ang="0">
                      <a:pos x="95" y="55"/>
                    </a:cxn>
                    <a:cxn ang="0">
                      <a:pos x="145" y="75"/>
                    </a:cxn>
                    <a:cxn ang="0">
                      <a:pos x="196" y="92"/>
                    </a:cxn>
                    <a:cxn ang="0">
                      <a:pos x="247" y="108"/>
                    </a:cxn>
                    <a:cxn ang="0">
                      <a:pos x="300" y="121"/>
                    </a:cxn>
                    <a:cxn ang="0">
                      <a:pos x="353" y="132"/>
                    </a:cxn>
                    <a:cxn ang="0">
                      <a:pos x="408" y="140"/>
                    </a:cxn>
                    <a:cxn ang="0">
                      <a:pos x="408" y="140"/>
                    </a:cxn>
                    <a:cxn ang="0">
                      <a:pos x="408" y="132"/>
                    </a:cxn>
                    <a:cxn ang="0">
                      <a:pos x="408" y="132"/>
                    </a:cxn>
                    <a:cxn ang="0">
                      <a:pos x="353" y="125"/>
                    </a:cxn>
                    <a:cxn ang="0">
                      <a:pos x="300" y="114"/>
                    </a:cxn>
                    <a:cxn ang="0">
                      <a:pos x="247" y="101"/>
                    </a:cxn>
                    <a:cxn ang="0">
                      <a:pos x="196" y="85"/>
                    </a:cxn>
                    <a:cxn ang="0">
                      <a:pos x="147" y="68"/>
                    </a:cxn>
                    <a:cxn ang="0">
                      <a:pos x="97" y="48"/>
                    </a:cxn>
                    <a:cxn ang="0">
                      <a:pos x="50" y="26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08" h="14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48" y="33"/>
                      </a:lnTo>
                      <a:lnTo>
                        <a:pt x="95" y="55"/>
                      </a:lnTo>
                      <a:lnTo>
                        <a:pt x="145" y="75"/>
                      </a:lnTo>
                      <a:lnTo>
                        <a:pt x="196" y="92"/>
                      </a:lnTo>
                      <a:lnTo>
                        <a:pt x="247" y="108"/>
                      </a:lnTo>
                      <a:lnTo>
                        <a:pt x="300" y="121"/>
                      </a:lnTo>
                      <a:lnTo>
                        <a:pt x="353" y="132"/>
                      </a:lnTo>
                      <a:lnTo>
                        <a:pt x="408" y="140"/>
                      </a:lnTo>
                      <a:lnTo>
                        <a:pt x="408" y="140"/>
                      </a:lnTo>
                      <a:lnTo>
                        <a:pt x="408" y="132"/>
                      </a:lnTo>
                      <a:lnTo>
                        <a:pt x="408" y="132"/>
                      </a:lnTo>
                      <a:lnTo>
                        <a:pt x="353" y="125"/>
                      </a:lnTo>
                      <a:lnTo>
                        <a:pt x="300" y="114"/>
                      </a:lnTo>
                      <a:lnTo>
                        <a:pt x="247" y="101"/>
                      </a:lnTo>
                      <a:lnTo>
                        <a:pt x="196" y="85"/>
                      </a:lnTo>
                      <a:lnTo>
                        <a:pt x="147" y="68"/>
                      </a:lnTo>
                      <a:lnTo>
                        <a:pt x="97" y="48"/>
                      </a:lnTo>
                      <a:lnTo>
                        <a:pt x="50" y="26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5" name="Freeform 295"/>
                <p:cNvSpPr>
                  <a:spLocks/>
                </p:cNvSpPr>
                <p:nvPr/>
              </p:nvSpPr>
              <p:spPr bwMode="auto">
                <a:xfrm>
                  <a:off x="2396" y="1131"/>
                  <a:ext cx="62" cy="611"/>
                </a:xfrm>
                <a:custGeom>
                  <a:avLst/>
                  <a:gdLst/>
                  <a:ahLst/>
                  <a:cxnLst>
                    <a:cxn ang="0">
                      <a:pos x="7" y="254"/>
                    </a:cxn>
                    <a:cxn ang="0">
                      <a:pos x="7" y="254"/>
                    </a:cxn>
                    <a:cxn ang="0">
                      <a:pos x="9" y="190"/>
                    </a:cxn>
                    <a:cxn ang="0">
                      <a:pos x="14" y="124"/>
                    </a:cxn>
                    <a:cxn ang="0">
                      <a:pos x="23" y="62"/>
                    </a:cxn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23" y="18"/>
                    </a:cxn>
                    <a:cxn ang="0">
                      <a:pos x="23" y="18"/>
                    </a:cxn>
                    <a:cxn ang="0">
                      <a:pos x="14" y="77"/>
                    </a:cxn>
                    <a:cxn ang="0">
                      <a:pos x="7" y="135"/>
                    </a:cxn>
                    <a:cxn ang="0">
                      <a:pos x="1" y="194"/>
                    </a:cxn>
                    <a:cxn ang="0">
                      <a:pos x="0" y="254"/>
                    </a:cxn>
                    <a:cxn ang="0">
                      <a:pos x="0" y="254"/>
                    </a:cxn>
                    <a:cxn ang="0">
                      <a:pos x="1" y="300"/>
                    </a:cxn>
                    <a:cxn ang="0">
                      <a:pos x="3" y="346"/>
                    </a:cxn>
                    <a:cxn ang="0">
                      <a:pos x="7" y="389"/>
                    </a:cxn>
                    <a:cxn ang="0">
                      <a:pos x="14" y="433"/>
                    </a:cxn>
                    <a:cxn ang="0">
                      <a:pos x="22" y="477"/>
                    </a:cxn>
                    <a:cxn ang="0">
                      <a:pos x="29" y="519"/>
                    </a:cxn>
                    <a:cxn ang="0">
                      <a:pos x="40" y="561"/>
                    </a:cxn>
                    <a:cxn ang="0">
                      <a:pos x="53" y="604"/>
                    </a:cxn>
                    <a:cxn ang="0">
                      <a:pos x="53" y="604"/>
                    </a:cxn>
                    <a:cxn ang="0">
                      <a:pos x="62" y="611"/>
                    </a:cxn>
                    <a:cxn ang="0">
                      <a:pos x="62" y="611"/>
                    </a:cxn>
                    <a:cxn ang="0">
                      <a:pos x="49" y="569"/>
                    </a:cxn>
                    <a:cxn ang="0">
                      <a:pos x="38" y="525"/>
                    </a:cxn>
                    <a:cxn ang="0">
                      <a:pos x="29" y="481"/>
                    </a:cxn>
                    <a:cxn ang="0">
                      <a:pos x="22" y="437"/>
                    </a:cxn>
                    <a:cxn ang="0">
                      <a:pos x="16" y="393"/>
                    </a:cxn>
                    <a:cxn ang="0">
                      <a:pos x="11" y="347"/>
                    </a:cxn>
                    <a:cxn ang="0">
                      <a:pos x="9" y="302"/>
                    </a:cxn>
                    <a:cxn ang="0">
                      <a:pos x="7" y="254"/>
                    </a:cxn>
                    <a:cxn ang="0">
                      <a:pos x="7" y="254"/>
                    </a:cxn>
                  </a:cxnLst>
                  <a:rect l="0" t="0" r="r" b="b"/>
                  <a:pathLst>
                    <a:path w="62" h="611">
                      <a:moveTo>
                        <a:pt x="7" y="254"/>
                      </a:moveTo>
                      <a:lnTo>
                        <a:pt x="7" y="254"/>
                      </a:lnTo>
                      <a:lnTo>
                        <a:pt x="9" y="190"/>
                      </a:lnTo>
                      <a:lnTo>
                        <a:pt x="14" y="124"/>
                      </a:lnTo>
                      <a:lnTo>
                        <a:pt x="23" y="62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23" y="18"/>
                      </a:lnTo>
                      <a:lnTo>
                        <a:pt x="23" y="18"/>
                      </a:lnTo>
                      <a:lnTo>
                        <a:pt x="14" y="77"/>
                      </a:lnTo>
                      <a:lnTo>
                        <a:pt x="7" y="135"/>
                      </a:lnTo>
                      <a:lnTo>
                        <a:pt x="1" y="194"/>
                      </a:lnTo>
                      <a:lnTo>
                        <a:pt x="0" y="254"/>
                      </a:lnTo>
                      <a:lnTo>
                        <a:pt x="0" y="254"/>
                      </a:lnTo>
                      <a:lnTo>
                        <a:pt x="1" y="300"/>
                      </a:lnTo>
                      <a:lnTo>
                        <a:pt x="3" y="346"/>
                      </a:lnTo>
                      <a:lnTo>
                        <a:pt x="7" y="389"/>
                      </a:lnTo>
                      <a:lnTo>
                        <a:pt x="14" y="433"/>
                      </a:lnTo>
                      <a:lnTo>
                        <a:pt x="22" y="477"/>
                      </a:lnTo>
                      <a:lnTo>
                        <a:pt x="29" y="519"/>
                      </a:lnTo>
                      <a:lnTo>
                        <a:pt x="40" y="561"/>
                      </a:lnTo>
                      <a:lnTo>
                        <a:pt x="53" y="604"/>
                      </a:lnTo>
                      <a:lnTo>
                        <a:pt x="53" y="604"/>
                      </a:lnTo>
                      <a:lnTo>
                        <a:pt x="62" y="611"/>
                      </a:lnTo>
                      <a:lnTo>
                        <a:pt x="62" y="611"/>
                      </a:lnTo>
                      <a:lnTo>
                        <a:pt x="49" y="569"/>
                      </a:lnTo>
                      <a:lnTo>
                        <a:pt x="38" y="525"/>
                      </a:lnTo>
                      <a:lnTo>
                        <a:pt x="29" y="481"/>
                      </a:lnTo>
                      <a:lnTo>
                        <a:pt x="22" y="437"/>
                      </a:lnTo>
                      <a:lnTo>
                        <a:pt x="16" y="393"/>
                      </a:lnTo>
                      <a:lnTo>
                        <a:pt x="11" y="347"/>
                      </a:lnTo>
                      <a:lnTo>
                        <a:pt x="9" y="302"/>
                      </a:lnTo>
                      <a:lnTo>
                        <a:pt x="7" y="254"/>
                      </a:lnTo>
                      <a:lnTo>
                        <a:pt x="7" y="2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6" name="Freeform 296"/>
                <p:cNvSpPr>
                  <a:spLocks/>
                </p:cNvSpPr>
                <p:nvPr/>
              </p:nvSpPr>
              <p:spPr bwMode="auto">
                <a:xfrm>
                  <a:off x="2566" y="267"/>
                  <a:ext cx="2148" cy="2163"/>
                </a:xfrm>
                <a:custGeom>
                  <a:avLst/>
                  <a:gdLst/>
                  <a:ahLst/>
                  <a:cxnLst>
                    <a:cxn ang="0">
                      <a:pos x="2146" y="1061"/>
                    </a:cxn>
                    <a:cxn ang="0">
                      <a:pos x="2126" y="893"/>
                    </a:cxn>
                    <a:cxn ang="0">
                      <a:pos x="2080" y="734"/>
                    </a:cxn>
                    <a:cxn ang="0">
                      <a:pos x="2012" y="586"/>
                    </a:cxn>
                    <a:cxn ang="0">
                      <a:pos x="1926" y="450"/>
                    </a:cxn>
                    <a:cxn ang="0">
                      <a:pos x="1820" y="328"/>
                    </a:cxn>
                    <a:cxn ang="0">
                      <a:pos x="1699" y="222"/>
                    </a:cxn>
                    <a:cxn ang="0">
                      <a:pos x="1562" y="136"/>
                    </a:cxn>
                    <a:cxn ang="0">
                      <a:pos x="1414" y="68"/>
                    </a:cxn>
                    <a:cxn ang="0">
                      <a:pos x="1255" y="22"/>
                    </a:cxn>
                    <a:cxn ang="0">
                      <a:pos x="1086" y="2"/>
                    </a:cxn>
                    <a:cxn ang="0">
                      <a:pos x="986" y="0"/>
                    </a:cxn>
                    <a:cxn ang="0">
                      <a:pos x="860" y="13"/>
                    </a:cxn>
                    <a:cxn ang="0">
                      <a:pos x="737" y="39"/>
                    </a:cxn>
                    <a:cxn ang="0">
                      <a:pos x="620" y="77"/>
                    </a:cxn>
                    <a:cxn ang="0">
                      <a:pos x="508" y="128"/>
                    </a:cxn>
                    <a:cxn ang="0">
                      <a:pos x="404" y="190"/>
                    </a:cxn>
                    <a:cxn ang="0">
                      <a:pos x="309" y="262"/>
                    </a:cxn>
                    <a:cxn ang="0">
                      <a:pos x="221" y="344"/>
                    </a:cxn>
                    <a:cxn ang="0">
                      <a:pos x="142" y="436"/>
                    </a:cxn>
                    <a:cxn ang="0">
                      <a:pos x="73" y="536"/>
                    </a:cxn>
                    <a:cxn ang="0">
                      <a:pos x="16" y="642"/>
                    </a:cxn>
                    <a:cxn ang="0">
                      <a:pos x="13" y="668"/>
                    </a:cxn>
                    <a:cxn ang="0">
                      <a:pos x="58" y="576"/>
                    </a:cxn>
                    <a:cxn ang="0">
                      <a:pos x="142" y="448"/>
                    </a:cxn>
                    <a:cxn ang="0">
                      <a:pos x="243" y="333"/>
                    </a:cxn>
                    <a:cxn ang="0">
                      <a:pos x="322" y="262"/>
                    </a:cxn>
                    <a:cxn ang="0">
                      <a:pos x="452" y="168"/>
                    </a:cxn>
                    <a:cxn ang="0">
                      <a:pos x="596" y="95"/>
                    </a:cxn>
                    <a:cxn ang="0">
                      <a:pos x="752" y="42"/>
                    </a:cxn>
                    <a:cxn ang="0">
                      <a:pos x="915" y="13"/>
                    </a:cxn>
                    <a:cxn ang="0">
                      <a:pos x="1030" y="7"/>
                    </a:cxn>
                    <a:cxn ang="0">
                      <a:pos x="1198" y="20"/>
                    </a:cxn>
                    <a:cxn ang="0">
                      <a:pos x="1359" y="57"/>
                    </a:cxn>
                    <a:cxn ang="0">
                      <a:pos x="1511" y="117"/>
                    </a:cxn>
                    <a:cxn ang="0">
                      <a:pos x="1650" y="198"/>
                    </a:cxn>
                    <a:cxn ang="0">
                      <a:pos x="1776" y="297"/>
                    </a:cxn>
                    <a:cxn ang="0">
                      <a:pos x="1851" y="372"/>
                    </a:cxn>
                    <a:cxn ang="0">
                      <a:pos x="1950" y="498"/>
                    </a:cxn>
                    <a:cxn ang="0">
                      <a:pos x="2030" y="637"/>
                    </a:cxn>
                    <a:cxn ang="0">
                      <a:pos x="2091" y="789"/>
                    </a:cxn>
                    <a:cxn ang="0">
                      <a:pos x="2127" y="950"/>
                    </a:cxn>
                    <a:cxn ang="0">
                      <a:pos x="2140" y="1120"/>
                    </a:cxn>
                    <a:cxn ang="0">
                      <a:pos x="2135" y="1233"/>
                    </a:cxn>
                    <a:cxn ang="0">
                      <a:pos x="2105" y="1396"/>
                    </a:cxn>
                    <a:cxn ang="0">
                      <a:pos x="2052" y="1552"/>
                    </a:cxn>
                    <a:cxn ang="0">
                      <a:pos x="1979" y="1696"/>
                    </a:cxn>
                    <a:cxn ang="0">
                      <a:pos x="1886" y="1826"/>
                    </a:cxn>
                    <a:cxn ang="0">
                      <a:pos x="1815" y="1905"/>
                    </a:cxn>
                    <a:cxn ang="0">
                      <a:pos x="1685" y="2016"/>
                    </a:cxn>
                    <a:cxn ang="0">
                      <a:pos x="1540" y="2106"/>
                    </a:cxn>
                    <a:cxn ang="0">
                      <a:pos x="1434" y="2154"/>
                    </a:cxn>
                    <a:cxn ang="0">
                      <a:pos x="1472" y="2146"/>
                    </a:cxn>
                    <a:cxn ang="0">
                      <a:pos x="1584" y="2091"/>
                    </a:cxn>
                    <a:cxn ang="0">
                      <a:pos x="1688" y="2024"/>
                    </a:cxn>
                    <a:cxn ang="0">
                      <a:pos x="1783" y="1945"/>
                    </a:cxn>
                    <a:cxn ang="0">
                      <a:pos x="1871" y="1855"/>
                    </a:cxn>
                    <a:cxn ang="0">
                      <a:pos x="1948" y="1758"/>
                    </a:cxn>
                    <a:cxn ang="0">
                      <a:pos x="2012" y="1652"/>
                    </a:cxn>
                    <a:cxn ang="0">
                      <a:pos x="2067" y="1539"/>
                    </a:cxn>
                    <a:cxn ang="0">
                      <a:pos x="2107" y="1420"/>
                    </a:cxn>
                    <a:cxn ang="0">
                      <a:pos x="2135" y="1294"/>
                    </a:cxn>
                    <a:cxn ang="0">
                      <a:pos x="2148" y="1164"/>
                    </a:cxn>
                  </a:cxnLst>
                  <a:rect l="0" t="0" r="r" b="b"/>
                  <a:pathLst>
                    <a:path w="2148" h="2163">
                      <a:moveTo>
                        <a:pt x="2148" y="1120"/>
                      </a:moveTo>
                      <a:lnTo>
                        <a:pt x="2148" y="1120"/>
                      </a:lnTo>
                      <a:lnTo>
                        <a:pt x="2146" y="1061"/>
                      </a:lnTo>
                      <a:lnTo>
                        <a:pt x="2142" y="1005"/>
                      </a:lnTo>
                      <a:lnTo>
                        <a:pt x="2135" y="948"/>
                      </a:lnTo>
                      <a:lnTo>
                        <a:pt x="2126" y="893"/>
                      </a:lnTo>
                      <a:lnTo>
                        <a:pt x="2113" y="840"/>
                      </a:lnTo>
                      <a:lnTo>
                        <a:pt x="2098" y="787"/>
                      </a:lnTo>
                      <a:lnTo>
                        <a:pt x="2080" y="734"/>
                      </a:lnTo>
                      <a:lnTo>
                        <a:pt x="2060" y="683"/>
                      </a:lnTo>
                      <a:lnTo>
                        <a:pt x="2038" y="633"/>
                      </a:lnTo>
                      <a:lnTo>
                        <a:pt x="2012" y="586"/>
                      </a:lnTo>
                      <a:lnTo>
                        <a:pt x="1987" y="538"/>
                      </a:lnTo>
                      <a:lnTo>
                        <a:pt x="1957" y="492"/>
                      </a:lnTo>
                      <a:lnTo>
                        <a:pt x="1926" y="450"/>
                      </a:lnTo>
                      <a:lnTo>
                        <a:pt x="1893" y="406"/>
                      </a:lnTo>
                      <a:lnTo>
                        <a:pt x="1857" y="366"/>
                      </a:lnTo>
                      <a:lnTo>
                        <a:pt x="1820" y="328"/>
                      </a:lnTo>
                      <a:lnTo>
                        <a:pt x="1782" y="291"/>
                      </a:lnTo>
                      <a:lnTo>
                        <a:pt x="1741" y="254"/>
                      </a:lnTo>
                      <a:lnTo>
                        <a:pt x="1699" y="222"/>
                      </a:lnTo>
                      <a:lnTo>
                        <a:pt x="1655" y="190"/>
                      </a:lnTo>
                      <a:lnTo>
                        <a:pt x="1610" y="161"/>
                      </a:lnTo>
                      <a:lnTo>
                        <a:pt x="1562" y="136"/>
                      </a:lnTo>
                      <a:lnTo>
                        <a:pt x="1515" y="110"/>
                      </a:lnTo>
                      <a:lnTo>
                        <a:pt x="1465" y="88"/>
                      </a:lnTo>
                      <a:lnTo>
                        <a:pt x="1414" y="68"/>
                      </a:lnTo>
                      <a:lnTo>
                        <a:pt x="1361" y="50"/>
                      </a:lnTo>
                      <a:lnTo>
                        <a:pt x="1308" y="35"/>
                      </a:lnTo>
                      <a:lnTo>
                        <a:pt x="1255" y="22"/>
                      </a:lnTo>
                      <a:lnTo>
                        <a:pt x="1200" y="13"/>
                      </a:lnTo>
                      <a:lnTo>
                        <a:pt x="1143" y="6"/>
                      </a:lnTo>
                      <a:lnTo>
                        <a:pt x="1086" y="2"/>
                      </a:lnTo>
                      <a:lnTo>
                        <a:pt x="1030" y="0"/>
                      </a:lnTo>
                      <a:lnTo>
                        <a:pt x="1030" y="0"/>
                      </a:lnTo>
                      <a:lnTo>
                        <a:pt x="986" y="0"/>
                      </a:lnTo>
                      <a:lnTo>
                        <a:pt x="944" y="4"/>
                      </a:lnTo>
                      <a:lnTo>
                        <a:pt x="902" y="7"/>
                      </a:lnTo>
                      <a:lnTo>
                        <a:pt x="860" y="13"/>
                      </a:lnTo>
                      <a:lnTo>
                        <a:pt x="818" y="20"/>
                      </a:lnTo>
                      <a:lnTo>
                        <a:pt x="777" y="28"/>
                      </a:lnTo>
                      <a:lnTo>
                        <a:pt x="737" y="39"/>
                      </a:lnTo>
                      <a:lnTo>
                        <a:pt x="697" y="50"/>
                      </a:lnTo>
                      <a:lnTo>
                        <a:pt x="658" y="62"/>
                      </a:lnTo>
                      <a:lnTo>
                        <a:pt x="620" y="77"/>
                      </a:lnTo>
                      <a:lnTo>
                        <a:pt x="582" y="93"/>
                      </a:lnTo>
                      <a:lnTo>
                        <a:pt x="545" y="110"/>
                      </a:lnTo>
                      <a:lnTo>
                        <a:pt x="508" y="128"/>
                      </a:lnTo>
                      <a:lnTo>
                        <a:pt x="474" y="147"/>
                      </a:lnTo>
                      <a:lnTo>
                        <a:pt x="439" y="168"/>
                      </a:lnTo>
                      <a:lnTo>
                        <a:pt x="404" y="190"/>
                      </a:lnTo>
                      <a:lnTo>
                        <a:pt x="371" y="212"/>
                      </a:lnTo>
                      <a:lnTo>
                        <a:pt x="340" y="238"/>
                      </a:lnTo>
                      <a:lnTo>
                        <a:pt x="309" y="262"/>
                      </a:lnTo>
                      <a:lnTo>
                        <a:pt x="278" y="289"/>
                      </a:lnTo>
                      <a:lnTo>
                        <a:pt x="249" y="317"/>
                      </a:lnTo>
                      <a:lnTo>
                        <a:pt x="221" y="344"/>
                      </a:lnTo>
                      <a:lnTo>
                        <a:pt x="194" y="375"/>
                      </a:lnTo>
                      <a:lnTo>
                        <a:pt x="168" y="404"/>
                      </a:lnTo>
                      <a:lnTo>
                        <a:pt x="142" y="436"/>
                      </a:lnTo>
                      <a:lnTo>
                        <a:pt x="119" y="469"/>
                      </a:lnTo>
                      <a:lnTo>
                        <a:pt x="95" y="501"/>
                      </a:lnTo>
                      <a:lnTo>
                        <a:pt x="73" y="536"/>
                      </a:lnTo>
                      <a:lnTo>
                        <a:pt x="53" y="571"/>
                      </a:lnTo>
                      <a:lnTo>
                        <a:pt x="35" y="606"/>
                      </a:lnTo>
                      <a:lnTo>
                        <a:pt x="16" y="642"/>
                      </a:lnTo>
                      <a:lnTo>
                        <a:pt x="0" y="681"/>
                      </a:lnTo>
                      <a:lnTo>
                        <a:pt x="0" y="681"/>
                      </a:lnTo>
                      <a:lnTo>
                        <a:pt x="13" y="668"/>
                      </a:lnTo>
                      <a:lnTo>
                        <a:pt x="13" y="668"/>
                      </a:lnTo>
                      <a:lnTo>
                        <a:pt x="35" y="622"/>
                      </a:lnTo>
                      <a:lnTo>
                        <a:pt x="58" y="576"/>
                      </a:lnTo>
                      <a:lnTo>
                        <a:pt x="84" y="533"/>
                      </a:lnTo>
                      <a:lnTo>
                        <a:pt x="113" y="489"/>
                      </a:lnTo>
                      <a:lnTo>
                        <a:pt x="142" y="448"/>
                      </a:lnTo>
                      <a:lnTo>
                        <a:pt x="174" y="408"/>
                      </a:lnTo>
                      <a:lnTo>
                        <a:pt x="208" y="370"/>
                      </a:lnTo>
                      <a:lnTo>
                        <a:pt x="243" y="333"/>
                      </a:lnTo>
                      <a:lnTo>
                        <a:pt x="243" y="333"/>
                      </a:lnTo>
                      <a:lnTo>
                        <a:pt x="282" y="297"/>
                      </a:lnTo>
                      <a:lnTo>
                        <a:pt x="322" y="262"/>
                      </a:lnTo>
                      <a:lnTo>
                        <a:pt x="364" y="229"/>
                      </a:lnTo>
                      <a:lnTo>
                        <a:pt x="408" y="198"/>
                      </a:lnTo>
                      <a:lnTo>
                        <a:pt x="452" y="168"/>
                      </a:lnTo>
                      <a:lnTo>
                        <a:pt x="499" y="141"/>
                      </a:lnTo>
                      <a:lnTo>
                        <a:pt x="547" y="117"/>
                      </a:lnTo>
                      <a:lnTo>
                        <a:pt x="596" y="95"/>
                      </a:lnTo>
                      <a:lnTo>
                        <a:pt x="647" y="75"/>
                      </a:lnTo>
                      <a:lnTo>
                        <a:pt x="699" y="57"/>
                      </a:lnTo>
                      <a:lnTo>
                        <a:pt x="752" y="42"/>
                      </a:lnTo>
                      <a:lnTo>
                        <a:pt x="805" y="29"/>
                      </a:lnTo>
                      <a:lnTo>
                        <a:pt x="860" y="20"/>
                      </a:lnTo>
                      <a:lnTo>
                        <a:pt x="915" y="13"/>
                      </a:lnTo>
                      <a:lnTo>
                        <a:pt x="971" y="9"/>
                      </a:lnTo>
                      <a:lnTo>
                        <a:pt x="1030" y="7"/>
                      </a:lnTo>
                      <a:lnTo>
                        <a:pt x="1030" y="7"/>
                      </a:lnTo>
                      <a:lnTo>
                        <a:pt x="1086" y="9"/>
                      </a:lnTo>
                      <a:lnTo>
                        <a:pt x="1143" y="13"/>
                      </a:lnTo>
                      <a:lnTo>
                        <a:pt x="1198" y="20"/>
                      </a:lnTo>
                      <a:lnTo>
                        <a:pt x="1253" y="29"/>
                      </a:lnTo>
                      <a:lnTo>
                        <a:pt x="1306" y="42"/>
                      </a:lnTo>
                      <a:lnTo>
                        <a:pt x="1359" y="57"/>
                      </a:lnTo>
                      <a:lnTo>
                        <a:pt x="1412" y="75"/>
                      </a:lnTo>
                      <a:lnTo>
                        <a:pt x="1462" y="95"/>
                      </a:lnTo>
                      <a:lnTo>
                        <a:pt x="1511" y="117"/>
                      </a:lnTo>
                      <a:lnTo>
                        <a:pt x="1558" y="141"/>
                      </a:lnTo>
                      <a:lnTo>
                        <a:pt x="1606" y="168"/>
                      </a:lnTo>
                      <a:lnTo>
                        <a:pt x="1650" y="198"/>
                      </a:lnTo>
                      <a:lnTo>
                        <a:pt x="1694" y="229"/>
                      </a:lnTo>
                      <a:lnTo>
                        <a:pt x="1736" y="262"/>
                      </a:lnTo>
                      <a:lnTo>
                        <a:pt x="1776" y="297"/>
                      </a:lnTo>
                      <a:lnTo>
                        <a:pt x="1815" y="333"/>
                      </a:lnTo>
                      <a:lnTo>
                        <a:pt x="1815" y="333"/>
                      </a:lnTo>
                      <a:lnTo>
                        <a:pt x="1851" y="372"/>
                      </a:lnTo>
                      <a:lnTo>
                        <a:pt x="1886" y="412"/>
                      </a:lnTo>
                      <a:lnTo>
                        <a:pt x="1921" y="454"/>
                      </a:lnTo>
                      <a:lnTo>
                        <a:pt x="1950" y="498"/>
                      </a:lnTo>
                      <a:lnTo>
                        <a:pt x="1979" y="542"/>
                      </a:lnTo>
                      <a:lnTo>
                        <a:pt x="2007" y="589"/>
                      </a:lnTo>
                      <a:lnTo>
                        <a:pt x="2030" y="637"/>
                      </a:lnTo>
                      <a:lnTo>
                        <a:pt x="2052" y="686"/>
                      </a:lnTo>
                      <a:lnTo>
                        <a:pt x="2073" y="738"/>
                      </a:lnTo>
                      <a:lnTo>
                        <a:pt x="2091" y="789"/>
                      </a:lnTo>
                      <a:lnTo>
                        <a:pt x="2105" y="842"/>
                      </a:lnTo>
                      <a:lnTo>
                        <a:pt x="2118" y="895"/>
                      </a:lnTo>
                      <a:lnTo>
                        <a:pt x="2127" y="950"/>
                      </a:lnTo>
                      <a:lnTo>
                        <a:pt x="2135" y="1005"/>
                      </a:lnTo>
                      <a:lnTo>
                        <a:pt x="2138" y="1061"/>
                      </a:lnTo>
                      <a:lnTo>
                        <a:pt x="2140" y="1120"/>
                      </a:lnTo>
                      <a:lnTo>
                        <a:pt x="2140" y="1120"/>
                      </a:lnTo>
                      <a:lnTo>
                        <a:pt x="2138" y="1177"/>
                      </a:lnTo>
                      <a:lnTo>
                        <a:pt x="2135" y="1233"/>
                      </a:lnTo>
                      <a:lnTo>
                        <a:pt x="2127" y="1288"/>
                      </a:lnTo>
                      <a:lnTo>
                        <a:pt x="2118" y="1343"/>
                      </a:lnTo>
                      <a:lnTo>
                        <a:pt x="2105" y="1396"/>
                      </a:lnTo>
                      <a:lnTo>
                        <a:pt x="2091" y="1449"/>
                      </a:lnTo>
                      <a:lnTo>
                        <a:pt x="2073" y="1500"/>
                      </a:lnTo>
                      <a:lnTo>
                        <a:pt x="2052" y="1552"/>
                      </a:lnTo>
                      <a:lnTo>
                        <a:pt x="2030" y="1601"/>
                      </a:lnTo>
                      <a:lnTo>
                        <a:pt x="2007" y="1649"/>
                      </a:lnTo>
                      <a:lnTo>
                        <a:pt x="1979" y="1696"/>
                      </a:lnTo>
                      <a:lnTo>
                        <a:pt x="1950" y="1740"/>
                      </a:lnTo>
                      <a:lnTo>
                        <a:pt x="1921" y="1784"/>
                      </a:lnTo>
                      <a:lnTo>
                        <a:pt x="1886" y="1826"/>
                      </a:lnTo>
                      <a:lnTo>
                        <a:pt x="1851" y="1866"/>
                      </a:lnTo>
                      <a:lnTo>
                        <a:pt x="1815" y="1905"/>
                      </a:lnTo>
                      <a:lnTo>
                        <a:pt x="1815" y="1905"/>
                      </a:lnTo>
                      <a:lnTo>
                        <a:pt x="1774" y="1945"/>
                      </a:lnTo>
                      <a:lnTo>
                        <a:pt x="1730" y="1982"/>
                      </a:lnTo>
                      <a:lnTo>
                        <a:pt x="1685" y="2016"/>
                      </a:lnTo>
                      <a:lnTo>
                        <a:pt x="1639" y="2049"/>
                      </a:lnTo>
                      <a:lnTo>
                        <a:pt x="1590" y="2079"/>
                      </a:lnTo>
                      <a:lnTo>
                        <a:pt x="1540" y="2106"/>
                      </a:lnTo>
                      <a:lnTo>
                        <a:pt x="1487" y="2132"/>
                      </a:lnTo>
                      <a:lnTo>
                        <a:pt x="1434" y="2154"/>
                      </a:lnTo>
                      <a:lnTo>
                        <a:pt x="1434" y="2154"/>
                      </a:lnTo>
                      <a:lnTo>
                        <a:pt x="1432" y="2163"/>
                      </a:lnTo>
                      <a:lnTo>
                        <a:pt x="1432" y="2163"/>
                      </a:lnTo>
                      <a:lnTo>
                        <a:pt x="1472" y="2146"/>
                      </a:lnTo>
                      <a:lnTo>
                        <a:pt x="1509" y="2130"/>
                      </a:lnTo>
                      <a:lnTo>
                        <a:pt x="1547" y="2112"/>
                      </a:lnTo>
                      <a:lnTo>
                        <a:pt x="1584" y="2091"/>
                      </a:lnTo>
                      <a:lnTo>
                        <a:pt x="1619" y="2070"/>
                      </a:lnTo>
                      <a:lnTo>
                        <a:pt x="1654" y="2048"/>
                      </a:lnTo>
                      <a:lnTo>
                        <a:pt x="1688" y="2024"/>
                      </a:lnTo>
                      <a:lnTo>
                        <a:pt x="1721" y="1998"/>
                      </a:lnTo>
                      <a:lnTo>
                        <a:pt x="1752" y="1973"/>
                      </a:lnTo>
                      <a:lnTo>
                        <a:pt x="1783" y="1945"/>
                      </a:lnTo>
                      <a:lnTo>
                        <a:pt x="1815" y="1916"/>
                      </a:lnTo>
                      <a:lnTo>
                        <a:pt x="1844" y="1887"/>
                      </a:lnTo>
                      <a:lnTo>
                        <a:pt x="1871" y="1855"/>
                      </a:lnTo>
                      <a:lnTo>
                        <a:pt x="1897" y="1824"/>
                      </a:lnTo>
                      <a:lnTo>
                        <a:pt x="1923" y="1791"/>
                      </a:lnTo>
                      <a:lnTo>
                        <a:pt x="1948" y="1758"/>
                      </a:lnTo>
                      <a:lnTo>
                        <a:pt x="1970" y="1724"/>
                      </a:lnTo>
                      <a:lnTo>
                        <a:pt x="1992" y="1689"/>
                      </a:lnTo>
                      <a:lnTo>
                        <a:pt x="2012" y="1652"/>
                      </a:lnTo>
                      <a:lnTo>
                        <a:pt x="2032" y="1616"/>
                      </a:lnTo>
                      <a:lnTo>
                        <a:pt x="2051" y="1577"/>
                      </a:lnTo>
                      <a:lnTo>
                        <a:pt x="2067" y="1539"/>
                      </a:lnTo>
                      <a:lnTo>
                        <a:pt x="2082" y="1500"/>
                      </a:lnTo>
                      <a:lnTo>
                        <a:pt x="2095" y="1460"/>
                      </a:lnTo>
                      <a:lnTo>
                        <a:pt x="2107" y="1420"/>
                      </a:lnTo>
                      <a:lnTo>
                        <a:pt x="2118" y="1378"/>
                      </a:lnTo>
                      <a:lnTo>
                        <a:pt x="2127" y="1336"/>
                      </a:lnTo>
                      <a:lnTo>
                        <a:pt x="2135" y="1294"/>
                      </a:lnTo>
                      <a:lnTo>
                        <a:pt x="2140" y="1252"/>
                      </a:lnTo>
                      <a:lnTo>
                        <a:pt x="2144" y="1208"/>
                      </a:lnTo>
                      <a:lnTo>
                        <a:pt x="2148" y="1164"/>
                      </a:lnTo>
                      <a:lnTo>
                        <a:pt x="2148" y="1120"/>
                      </a:lnTo>
                      <a:lnTo>
                        <a:pt x="2148" y="11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7" name="Freeform 297"/>
                <p:cNvSpPr>
                  <a:spLocks/>
                </p:cNvSpPr>
                <p:nvPr/>
              </p:nvSpPr>
              <p:spPr bwMode="auto">
                <a:xfrm>
                  <a:off x="2560" y="1811"/>
                  <a:ext cx="489" cy="551"/>
                </a:xfrm>
                <a:custGeom>
                  <a:avLst/>
                  <a:gdLst/>
                  <a:ahLst/>
                  <a:cxnLst>
                    <a:cxn ang="0">
                      <a:pos x="249" y="361"/>
                    </a:cxn>
                    <a:cxn ang="0">
                      <a:pos x="249" y="361"/>
                    </a:cxn>
                    <a:cxn ang="0">
                      <a:pos x="213" y="322"/>
                    </a:cxn>
                    <a:cxn ang="0">
                      <a:pos x="176" y="282"/>
                    </a:cxn>
                    <a:cxn ang="0">
                      <a:pos x="143" y="238"/>
                    </a:cxn>
                    <a:cxn ang="0">
                      <a:pos x="112" y="194"/>
                    </a:cxn>
                    <a:cxn ang="0">
                      <a:pos x="83" y="150"/>
                    </a:cxn>
                    <a:cxn ang="0">
                      <a:pos x="57" y="103"/>
                    </a:cxn>
                    <a:cxn ang="0">
                      <a:pos x="31" y="53"/>
                    </a:cxn>
                    <a:cxn ang="0">
                      <a:pos x="9" y="4"/>
                    </a:cxn>
                    <a:cxn ang="0">
                      <a:pos x="9" y="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44"/>
                    </a:cxn>
                    <a:cxn ang="0">
                      <a:pos x="39" y="86"/>
                    </a:cxn>
                    <a:cxn ang="0">
                      <a:pos x="62" y="127"/>
                    </a:cxn>
                    <a:cxn ang="0">
                      <a:pos x="86" y="167"/>
                    </a:cxn>
                    <a:cxn ang="0">
                      <a:pos x="112" y="207"/>
                    </a:cxn>
                    <a:cxn ang="0">
                      <a:pos x="138" y="246"/>
                    </a:cxn>
                    <a:cxn ang="0">
                      <a:pos x="167" y="282"/>
                    </a:cxn>
                    <a:cxn ang="0">
                      <a:pos x="198" y="317"/>
                    </a:cxn>
                    <a:cxn ang="0">
                      <a:pos x="229" y="352"/>
                    </a:cxn>
                    <a:cxn ang="0">
                      <a:pos x="262" y="385"/>
                    </a:cxn>
                    <a:cxn ang="0">
                      <a:pos x="297" y="416"/>
                    </a:cxn>
                    <a:cxn ang="0">
                      <a:pos x="331" y="445"/>
                    </a:cxn>
                    <a:cxn ang="0">
                      <a:pos x="368" y="474"/>
                    </a:cxn>
                    <a:cxn ang="0">
                      <a:pos x="406" y="502"/>
                    </a:cxn>
                    <a:cxn ang="0">
                      <a:pos x="447" y="527"/>
                    </a:cxn>
                    <a:cxn ang="0">
                      <a:pos x="487" y="551"/>
                    </a:cxn>
                    <a:cxn ang="0">
                      <a:pos x="487" y="551"/>
                    </a:cxn>
                    <a:cxn ang="0">
                      <a:pos x="489" y="544"/>
                    </a:cxn>
                    <a:cxn ang="0">
                      <a:pos x="489" y="544"/>
                    </a:cxn>
                    <a:cxn ang="0">
                      <a:pos x="456" y="524"/>
                    </a:cxn>
                    <a:cxn ang="0">
                      <a:pos x="425" y="504"/>
                    </a:cxn>
                    <a:cxn ang="0">
                      <a:pos x="394" y="483"/>
                    </a:cxn>
                    <a:cxn ang="0">
                      <a:pos x="363" y="460"/>
                    </a:cxn>
                    <a:cxn ang="0">
                      <a:pos x="333" y="438"/>
                    </a:cxn>
                    <a:cxn ang="0">
                      <a:pos x="304" y="412"/>
                    </a:cxn>
                    <a:cxn ang="0">
                      <a:pos x="277" y="388"/>
                    </a:cxn>
                    <a:cxn ang="0">
                      <a:pos x="249" y="361"/>
                    </a:cxn>
                    <a:cxn ang="0">
                      <a:pos x="249" y="361"/>
                    </a:cxn>
                  </a:cxnLst>
                  <a:rect l="0" t="0" r="r" b="b"/>
                  <a:pathLst>
                    <a:path w="489" h="551">
                      <a:moveTo>
                        <a:pt x="249" y="361"/>
                      </a:moveTo>
                      <a:lnTo>
                        <a:pt x="249" y="361"/>
                      </a:lnTo>
                      <a:lnTo>
                        <a:pt x="213" y="322"/>
                      </a:lnTo>
                      <a:lnTo>
                        <a:pt x="176" y="282"/>
                      </a:lnTo>
                      <a:lnTo>
                        <a:pt x="143" y="238"/>
                      </a:lnTo>
                      <a:lnTo>
                        <a:pt x="112" y="194"/>
                      </a:lnTo>
                      <a:lnTo>
                        <a:pt x="83" y="150"/>
                      </a:lnTo>
                      <a:lnTo>
                        <a:pt x="57" y="103"/>
                      </a:lnTo>
                      <a:lnTo>
                        <a:pt x="31" y="53"/>
                      </a:lnTo>
                      <a:lnTo>
                        <a:pt x="9" y="4"/>
                      </a:lnTo>
                      <a:lnTo>
                        <a:pt x="9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9" y="44"/>
                      </a:lnTo>
                      <a:lnTo>
                        <a:pt x="39" y="86"/>
                      </a:lnTo>
                      <a:lnTo>
                        <a:pt x="62" y="127"/>
                      </a:lnTo>
                      <a:lnTo>
                        <a:pt x="86" y="167"/>
                      </a:lnTo>
                      <a:lnTo>
                        <a:pt x="112" y="207"/>
                      </a:lnTo>
                      <a:lnTo>
                        <a:pt x="138" y="246"/>
                      </a:lnTo>
                      <a:lnTo>
                        <a:pt x="167" y="282"/>
                      </a:lnTo>
                      <a:lnTo>
                        <a:pt x="198" y="317"/>
                      </a:lnTo>
                      <a:lnTo>
                        <a:pt x="229" y="352"/>
                      </a:lnTo>
                      <a:lnTo>
                        <a:pt x="262" y="385"/>
                      </a:lnTo>
                      <a:lnTo>
                        <a:pt x="297" y="416"/>
                      </a:lnTo>
                      <a:lnTo>
                        <a:pt x="331" y="445"/>
                      </a:lnTo>
                      <a:lnTo>
                        <a:pt x="368" y="474"/>
                      </a:lnTo>
                      <a:lnTo>
                        <a:pt x="406" y="502"/>
                      </a:lnTo>
                      <a:lnTo>
                        <a:pt x="447" y="527"/>
                      </a:lnTo>
                      <a:lnTo>
                        <a:pt x="487" y="551"/>
                      </a:lnTo>
                      <a:lnTo>
                        <a:pt x="487" y="551"/>
                      </a:lnTo>
                      <a:lnTo>
                        <a:pt x="489" y="544"/>
                      </a:lnTo>
                      <a:lnTo>
                        <a:pt x="489" y="544"/>
                      </a:lnTo>
                      <a:lnTo>
                        <a:pt x="456" y="524"/>
                      </a:lnTo>
                      <a:lnTo>
                        <a:pt x="425" y="504"/>
                      </a:lnTo>
                      <a:lnTo>
                        <a:pt x="394" y="483"/>
                      </a:lnTo>
                      <a:lnTo>
                        <a:pt x="363" y="460"/>
                      </a:lnTo>
                      <a:lnTo>
                        <a:pt x="333" y="438"/>
                      </a:lnTo>
                      <a:lnTo>
                        <a:pt x="304" y="412"/>
                      </a:lnTo>
                      <a:lnTo>
                        <a:pt x="277" y="388"/>
                      </a:lnTo>
                      <a:lnTo>
                        <a:pt x="249" y="361"/>
                      </a:lnTo>
                      <a:lnTo>
                        <a:pt x="249" y="36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8" name="Freeform 298"/>
                <p:cNvSpPr>
                  <a:spLocks/>
                </p:cNvSpPr>
                <p:nvPr/>
              </p:nvSpPr>
              <p:spPr bwMode="auto">
                <a:xfrm>
                  <a:off x="2452" y="1749"/>
                  <a:ext cx="564" cy="684"/>
                </a:xfrm>
                <a:custGeom>
                  <a:avLst/>
                  <a:gdLst/>
                  <a:ahLst/>
                  <a:cxnLst>
                    <a:cxn ang="0">
                      <a:pos x="300" y="480"/>
                    </a:cxn>
                    <a:cxn ang="0">
                      <a:pos x="300" y="480"/>
                    </a:cxn>
                    <a:cxn ang="0">
                      <a:pos x="253" y="428"/>
                    </a:cxn>
                    <a:cxn ang="0">
                      <a:pos x="209" y="375"/>
                    </a:cxn>
                    <a:cxn ang="0">
                      <a:pos x="167" y="320"/>
                    </a:cxn>
                    <a:cxn ang="0">
                      <a:pos x="128" y="262"/>
                    </a:cxn>
                    <a:cxn ang="0">
                      <a:pos x="94" y="201"/>
                    </a:cxn>
                    <a:cxn ang="0">
                      <a:pos x="63" y="139"/>
                    </a:cxn>
                    <a:cxn ang="0">
                      <a:pos x="35" y="75"/>
                    </a:cxn>
                    <a:cxn ang="0">
                      <a:pos x="11" y="8"/>
                    </a:cxn>
                    <a:cxn ang="0">
                      <a:pos x="11" y="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55"/>
                    </a:cxn>
                    <a:cxn ang="0">
                      <a:pos x="41" y="108"/>
                    </a:cxn>
                    <a:cxn ang="0">
                      <a:pos x="64" y="159"/>
                    </a:cxn>
                    <a:cxn ang="0">
                      <a:pos x="90" y="211"/>
                    </a:cxn>
                    <a:cxn ang="0">
                      <a:pos x="117" y="260"/>
                    </a:cxn>
                    <a:cxn ang="0">
                      <a:pos x="149" y="308"/>
                    </a:cxn>
                    <a:cxn ang="0">
                      <a:pos x="181" y="353"/>
                    </a:cxn>
                    <a:cxn ang="0">
                      <a:pos x="216" y="397"/>
                    </a:cxn>
                    <a:cxn ang="0">
                      <a:pos x="253" y="439"/>
                    </a:cxn>
                    <a:cxn ang="0">
                      <a:pos x="291" y="481"/>
                    </a:cxn>
                    <a:cxn ang="0">
                      <a:pos x="331" y="520"/>
                    </a:cxn>
                    <a:cxn ang="0">
                      <a:pos x="375" y="556"/>
                    </a:cxn>
                    <a:cxn ang="0">
                      <a:pos x="419" y="593"/>
                    </a:cxn>
                    <a:cxn ang="0">
                      <a:pos x="465" y="626"/>
                    </a:cxn>
                    <a:cxn ang="0">
                      <a:pos x="513" y="657"/>
                    </a:cxn>
                    <a:cxn ang="0">
                      <a:pos x="560" y="684"/>
                    </a:cxn>
                    <a:cxn ang="0">
                      <a:pos x="560" y="684"/>
                    </a:cxn>
                    <a:cxn ang="0">
                      <a:pos x="564" y="679"/>
                    </a:cxn>
                    <a:cxn ang="0">
                      <a:pos x="564" y="679"/>
                    </a:cxn>
                    <a:cxn ang="0">
                      <a:pos x="527" y="657"/>
                    </a:cxn>
                    <a:cxn ang="0">
                      <a:pos x="492" y="635"/>
                    </a:cxn>
                    <a:cxn ang="0">
                      <a:pos x="458" y="611"/>
                    </a:cxn>
                    <a:cxn ang="0">
                      <a:pos x="425" y="588"/>
                    </a:cxn>
                    <a:cxn ang="0">
                      <a:pos x="392" y="562"/>
                    </a:cxn>
                    <a:cxn ang="0">
                      <a:pos x="361" y="536"/>
                    </a:cxn>
                    <a:cxn ang="0">
                      <a:pos x="330" y="509"/>
                    </a:cxn>
                    <a:cxn ang="0">
                      <a:pos x="300" y="480"/>
                    </a:cxn>
                    <a:cxn ang="0">
                      <a:pos x="300" y="480"/>
                    </a:cxn>
                  </a:cxnLst>
                  <a:rect l="0" t="0" r="r" b="b"/>
                  <a:pathLst>
                    <a:path w="564" h="684">
                      <a:moveTo>
                        <a:pt x="300" y="480"/>
                      </a:moveTo>
                      <a:lnTo>
                        <a:pt x="300" y="480"/>
                      </a:lnTo>
                      <a:lnTo>
                        <a:pt x="253" y="428"/>
                      </a:lnTo>
                      <a:lnTo>
                        <a:pt x="209" y="375"/>
                      </a:lnTo>
                      <a:lnTo>
                        <a:pt x="167" y="320"/>
                      </a:lnTo>
                      <a:lnTo>
                        <a:pt x="128" y="262"/>
                      </a:lnTo>
                      <a:lnTo>
                        <a:pt x="94" y="201"/>
                      </a:lnTo>
                      <a:lnTo>
                        <a:pt x="63" y="139"/>
                      </a:lnTo>
                      <a:lnTo>
                        <a:pt x="35" y="75"/>
                      </a:lnTo>
                      <a:lnTo>
                        <a:pt x="11" y="8"/>
                      </a:lnTo>
                      <a:lnTo>
                        <a:pt x="11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9" y="55"/>
                      </a:lnTo>
                      <a:lnTo>
                        <a:pt x="41" y="108"/>
                      </a:lnTo>
                      <a:lnTo>
                        <a:pt x="64" y="159"/>
                      </a:lnTo>
                      <a:lnTo>
                        <a:pt x="90" y="211"/>
                      </a:lnTo>
                      <a:lnTo>
                        <a:pt x="117" y="260"/>
                      </a:lnTo>
                      <a:lnTo>
                        <a:pt x="149" y="308"/>
                      </a:lnTo>
                      <a:lnTo>
                        <a:pt x="181" y="353"/>
                      </a:lnTo>
                      <a:lnTo>
                        <a:pt x="216" y="397"/>
                      </a:lnTo>
                      <a:lnTo>
                        <a:pt x="253" y="439"/>
                      </a:lnTo>
                      <a:lnTo>
                        <a:pt x="291" y="481"/>
                      </a:lnTo>
                      <a:lnTo>
                        <a:pt x="331" y="520"/>
                      </a:lnTo>
                      <a:lnTo>
                        <a:pt x="375" y="556"/>
                      </a:lnTo>
                      <a:lnTo>
                        <a:pt x="419" y="593"/>
                      </a:lnTo>
                      <a:lnTo>
                        <a:pt x="465" y="626"/>
                      </a:lnTo>
                      <a:lnTo>
                        <a:pt x="513" y="657"/>
                      </a:lnTo>
                      <a:lnTo>
                        <a:pt x="560" y="684"/>
                      </a:lnTo>
                      <a:lnTo>
                        <a:pt x="560" y="684"/>
                      </a:lnTo>
                      <a:lnTo>
                        <a:pt x="564" y="679"/>
                      </a:lnTo>
                      <a:lnTo>
                        <a:pt x="564" y="679"/>
                      </a:lnTo>
                      <a:lnTo>
                        <a:pt x="527" y="657"/>
                      </a:lnTo>
                      <a:lnTo>
                        <a:pt x="492" y="635"/>
                      </a:lnTo>
                      <a:lnTo>
                        <a:pt x="458" y="611"/>
                      </a:lnTo>
                      <a:lnTo>
                        <a:pt x="425" y="588"/>
                      </a:lnTo>
                      <a:lnTo>
                        <a:pt x="392" y="562"/>
                      </a:lnTo>
                      <a:lnTo>
                        <a:pt x="361" y="536"/>
                      </a:lnTo>
                      <a:lnTo>
                        <a:pt x="330" y="509"/>
                      </a:lnTo>
                      <a:lnTo>
                        <a:pt x="300" y="480"/>
                      </a:lnTo>
                      <a:lnTo>
                        <a:pt x="300" y="48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9" name="Freeform 299"/>
                <p:cNvSpPr>
                  <a:spLocks/>
                </p:cNvSpPr>
                <p:nvPr/>
              </p:nvSpPr>
              <p:spPr bwMode="auto">
                <a:xfrm>
                  <a:off x="3219" y="1676"/>
                  <a:ext cx="40" cy="49"/>
                </a:xfrm>
                <a:custGeom>
                  <a:avLst/>
                  <a:gdLst/>
                  <a:ahLst/>
                  <a:cxnLst>
                    <a:cxn ang="0">
                      <a:pos x="40" y="46"/>
                    </a:cxn>
                    <a:cxn ang="0">
                      <a:pos x="40" y="46"/>
                    </a:cxn>
                    <a:cxn ang="0">
                      <a:pos x="20" y="2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6" y="31"/>
                    </a:cxn>
                    <a:cxn ang="0">
                      <a:pos x="33" y="49"/>
                    </a:cxn>
                    <a:cxn ang="0">
                      <a:pos x="33" y="49"/>
                    </a:cxn>
                    <a:cxn ang="0">
                      <a:pos x="40" y="48"/>
                    </a:cxn>
                    <a:cxn ang="0">
                      <a:pos x="40" y="48"/>
                    </a:cxn>
                    <a:cxn ang="0">
                      <a:pos x="40" y="46"/>
                    </a:cxn>
                    <a:cxn ang="0">
                      <a:pos x="40" y="46"/>
                    </a:cxn>
                  </a:cxnLst>
                  <a:rect l="0" t="0" r="r" b="b"/>
                  <a:pathLst>
                    <a:path w="40" h="49">
                      <a:moveTo>
                        <a:pt x="40" y="46"/>
                      </a:moveTo>
                      <a:lnTo>
                        <a:pt x="40" y="46"/>
                      </a:lnTo>
                      <a:lnTo>
                        <a:pt x="20" y="2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6" y="31"/>
                      </a:lnTo>
                      <a:lnTo>
                        <a:pt x="33" y="49"/>
                      </a:lnTo>
                      <a:lnTo>
                        <a:pt x="33" y="49"/>
                      </a:lnTo>
                      <a:lnTo>
                        <a:pt x="40" y="48"/>
                      </a:lnTo>
                      <a:lnTo>
                        <a:pt x="40" y="48"/>
                      </a:lnTo>
                      <a:lnTo>
                        <a:pt x="40" y="46"/>
                      </a:lnTo>
                      <a:lnTo>
                        <a:pt x="40" y="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0" name="Freeform 300"/>
                <p:cNvSpPr>
                  <a:spLocks/>
                </p:cNvSpPr>
                <p:nvPr/>
              </p:nvSpPr>
              <p:spPr bwMode="auto">
                <a:xfrm>
                  <a:off x="2476" y="968"/>
                  <a:ext cx="88" cy="831"/>
                </a:xfrm>
                <a:custGeom>
                  <a:avLst/>
                  <a:gdLst/>
                  <a:ahLst/>
                  <a:cxnLst>
                    <a:cxn ang="0">
                      <a:pos x="7" y="419"/>
                    </a:cxn>
                    <a:cxn ang="0">
                      <a:pos x="7" y="419"/>
                    </a:cxn>
                    <a:cxn ang="0">
                      <a:pos x="9" y="362"/>
                    </a:cxn>
                    <a:cxn ang="0">
                      <a:pos x="13" y="309"/>
                    </a:cxn>
                    <a:cxn ang="0">
                      <a:pos x="18" y="254"/>
                    </a:cxn>
                    <a:cxn ang="0">
                      <a:pos x="28" y="203"/>
                    </a:cxn>
                    <a:cxn ang="0">
                      <a:pos x="40" y="150"/>
                    </a:cxn>
                    <a:cxn ang="0">
                      <a:pos x="53" y="99"/>
                    </a:cxn>
                    <a:cxn ang="0">
                      <a:pos x="70" y="49"/>
                    </a:cxn>
                    <a:cxn ang="0">
                      <a:pos x="88" y="0"/>
                    </a:cxn>
                    <a:cxn ang="0">
                      <a:pos x="88" y="0"/>
                    </a:cxn>
                    <a:cxn ang="0">
                      <a:pos x="75" y="13"/>
                    </a:cxn>
                    <a:cxn ang="0">
                      <a:pos x="75" y="13"/>
                    </a:cxn>
                    <a:cxn ang="0">
                      <a:pos x="59" y="60"/>
                    </a:cxn>
                    <a:cxn ang="0">
                      <a:pos x="44" y="110"/>
                    </a:cxn>
                    <a:cxn ang="0">
                      <a:pos x="29" y="159"/>
                    </a:cxn>
                    <a:cxn ang="0">
                      <a:pos x="20" y="208"/>
                    </a:cxn>
                    <a:cxn ang="0">
                      <a:pos x="11" y="260"/>
                    </a:cxn>
                    <a:cxn ang="0">
                      <a:pos x="6" y="313"/>
                    </a:cxn>
                    <a:cxn ang="0">
                      <a:pos x="2" y="364"/>
                    </a:cxn>
                    <a:cxn ang="0">
                      <a:pos x="0" y="419"/>
                    </a:cxn>
                    <a:cxn ang="0">
                      <a:pos x="0" y="419"/>
                    </a:cxn>
                    <a:cxn ang="0">
                      <a:pos x="2" y="472"/>
                    </a:cxn>
                    <a:cxn ang="0">
                      <a:pos x="6" y="525"/>
                    </a:cxn>
                    <a:cxn ang="0">
                      <a:pos x="11" y="578"/>
                    </a:cxn>
                    <a:cxn ang="0">
                      <a:pos x="20" y="629"/>
                    </a:cxn>
                    <a:cxn ang="0">
                      <a:pos x="31" y="681"/>
                    </a:cxn>
                    <a:cxn ang="0">
                      <a:pos x="44" y="730"/>
                    </a:cxn>
                    <a:cxn ang="0">
                      <a:pos x="59" y="779"/>
                    </a:cxn>
                    <a:cxn ang="0">
                      <a:pos x="77" y="827"/>
                    </a:cxn>
                    <a:cxn ang="0">
                      <a:pos x="77" y="827"/>
                    </a:cxn>
                    <a:cxn ang="0">
                      <a:pos x="86" y="831"/>
                    </a:cxn>
                    <a:cxn ang="0">
                      <a:pos x="86" y="831"/>
                    </a:cxn>
                    <a:cxn ang="0">
                      <a:pos x="68" y="781"/>
                    </a:cxn>
                    <a:cxn ang="0">
                      <a:pos x="53" y="732"/>
                    </a:cxn>
                    <a:cxn ang="0">
                      <a:pos x="39" y="682"/>
                    </a:cxn>
                    <a:cxn ang="0">
                      <a:pos x="28" y="631"/>
                    </a:cxn>
                    <a:cxn ang="0">
                      <a:pos x="18" y="578"/>
                    </a:cxn>
                    <a:cxn ang="0">
                      <a:pos x="13" y="527"/>
                    </a:cxn>
                    <a:cxn ang="0">
                      <a:pos x="9" y="472"/>
                    </a:cxn>
                    <a:cxn ang="0">
                      <a:pos x="7" y="419"/>
                    </a:cxn>
                    <a:cxn ang="0">
                      <a:pos x="7" y="419"/>
                    </a:cxn>
                  </a:cxnLst>
                  <a:rect l="0" t="0" r="r" b="b"/>
                  <a:pathLst>
                    <a:path w="88" h="831">
                      <a:moveTo>
                        <a:pt x="7" y="419"/>
                      </a:moveTo>
                      <a:lnTo>
                        <a:pt x="7" y="419"/>
                      </a:lnTo>
                      <a:lnTo>
                        <a:pt x="9" y="362"/>
                      </a:lnTo>
                      <a:lnTo>
                        <a:pt x="13" y="309"/>
                      </a:lnTo>
                      <a:lnTo>
                        <a:pt x="18" y="254"/>
                      </a:lnTo>
                      <a:lnTo>
                        <a:pt x="28" y="203"/>
                      </a:lnTo>
                      <a:lnTo>
                        <a:pt x="40" y="150"/>
                      </a:lnTo>
                      <a:lnTo>
                        <a:pt x="53" y="99"/>
                      </a:lnTo>
                      <a:lnTo>
                        <a:pt x="70" y="49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75" y="13"/>
                      </a:lnTo>
                      <a:lnTo>
                        <a:pt x="75" y="13"/>
                      </a:lnTo>
                      <a:lnTo>
                        <a:pt x="59" y="60"/>
                      </a:lnTo>
                      <a:lnTo>
                        <a:pt x="44" y="110"/>
                      </a:lnTo>
                      <a:lnTo>
                        <a:pt x="29" y="159"/>
                      </a:lnTo>
                      <a:lnTo>
                        <a:pt x="20" y="208"/>
                      </a:lnTo>
                      <a:lnTo>
                        <a:pt x="11" y="260"/>
                      </a:lnTo>
                      <a:lnTo>
                        <a:pt x="6" y="313"/>
                      </a:lnTo>
                      <a:lnTo>
                        <a:pt x="2" y="364"/>
                      </a:lnTo>
                      <a:lnTo>
                        <a:pt x="0" y="419"/>
                      </a:lnTo>
                      <a:lnTo>
                        <a:pt x="0" y="419"/>
                      </a:lnTo>
                      <a:lnTo>
                        <a:pt x="2" y="472"/>
                      </a:lnTo>
                      <a:lnTo>
                        <a:pt x="6" y="525"/>
                      </a:lnTo>
                      <a:lnTo>
                        <a:pt x="11" y="578"/>
                      </a:lnTo>
                      <a:lnTo>
                        <a:pt x="20" y="629"/>
                      </a:lnTo>
                      <a:lnTo>
                        <a:pt x="31" y="681"/>
                      </a:lnTo>
                      <a:lnTo>
                        <a:pt x="44" y="730"/>
                      </a:lnTo>
                      <a:lnTo>
                        <a:pt x="59" y="779"/>
                      </a:lnTo>
                      <a:lnTo>
                        <a:pt x="77" y="827"/>
                      </a:lnTo>
                      <a:lnTo>
                        <a:pt x="77" y="827"/>
                      </a:lnTo>
                      <a:lnTo>
                        <a:pt x="86" y="831"/>
                      </a:lnTo>
                      <a:lnTo>
                        <a:pt x="86" y="831"/>
                      </a:lnTo>
                      <a:lnTo>
                        <a:pt x="68" y="781"/>
                      </a:lnTo>
                      <a:lnTo>
                        <a:pt x="53" y="732"/>
                      </a:lnTo>
                      <a:lnTo>
                        <a:pt x="39" y="682"/>
                      </a:lnTo>
                      <a:lnTo>
                        <a:pt x="28" y="631"/>
                      </a:lnTo>
                      <a:lnTo>
                        <a:pt x="18" y="578"/>
                      </a:lnTo>
                      <a:lnTo>
                        <a:pt x="13" y="527"/>
                      </a:lnTo>
                      <a:lnTo>
                        <a:pt x="9" y="472"/>
                      </a:lnTo>
                      <a:lnTo>
                        <a:pt x="7" y="419"/>
                      </a:lnTo>
                      <a:lnTo>
                        <a:pt x="7" y="41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1" name="Freeform 301"/>
                <p:cNvSpPr>
                  <a:spLocks/>
                </p:cNvSpPr>
                <p:nvPr/>
              </p:nvSpPr>
              <p:spPr bwMode="auto">
                <a:xfrm>
                  <a:off x="3113" y="1184"/>
                  <a:ext cx="93" cy="488"/>
                </a:xfrm>
                <a:custGeom>
                  <a:avLst/>
                  <a:gdLst/>
                  <a:ahLst/>
                  <a:cxnLst>
                    <a:cxn ang="0">
                      <a:pos x="7" y="203"/>
                    </a:cxn>
                    <a:cxn ang="0">
                      <a:pos x="7" y="203"/>
                    </a:cxn>
                    <a:cxn ang="0">
                      <a:pos x="7" y="177"/>
                    </a:cxn>
                    <a:cxn ang="0">
                      <a:pos x="9" y="152"/>
                    </a:cxn>
                    <a:cxn ang="0">
                      <a:pos x="13" y="128"/>
                    </a:cxn>
                    <a:cxn ang="0">
                      <a:pos x="16" y="104"/>
                    </a:cxn>
                    <a:cxn ang="0">
                      <a:pos x="24" y="80"/>
                    </a:cxn>
                    <a:cxn ang="0">
                      <a:pos x="29" y="57"/>
                    </a:cxn>
                    <a:cxn ang="0">
                      <a:pos x="38" y="35"/>
                    </a:cxn>
                    <a:cxn ang="0">
                      <a:pos x="46" y="13"/>
                    </a:cxn>
                    <a:cxn ang="0">
                      <a:pos x="46" y="13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33" y="24"/>
                    </a:cxn>
                    <a:cxn ang="0">
                      <a:pos x="25" y="47"/>
                    </a:cxn>
                    <a:cxn ang="0">
                      <a:pos x="16" y="73"/>
                    </a:cxn>
                    <a:cxn ang="0">
                      <a:pos x="11" y="97"/>
                    </a:cxn>
                    <a:cxn ang="0">
                      <a:pos x="5" y="122"/>
                    </a:cxn>
                    <a:cxn ang="0">
                      <a:pos x="2" y="148"/>
                    </a:cxn>
                    <a:cxn ang="0">
                      <a:pos x="0" y="175"/>
                    </a:cxn>
                    <a:cxn ang="0">
                      <a:pos x="0" y="203"/>
                    </a:cxn>
                    <a:cxn ang="0">
                      <a:pos x="0" y="203"/>
                    </a:cxn>
                    <a:cxn ang="0">
                      <a:pos x="2" y="241"/>
                    </a:cxn>
                    <a:cxn ang="0">
                      <a:pos x="5" y="282"/>
                    </a:cxn>
                    <a:cxn ang="0">
                      <a:pos x="14" y="318"/>
                    </a:cxn>
                    <a:cxn ang="0">
                      <a:pos x="24" y="355"/>
                    </a:cxn>
                    <a:cxn ang="0">
                      <a:pos x="38" y="391"/>
                    </a:cxn>
                    <a:cxn ang="0">
                      <a:pos x="55" y="424"/>
                    </a:cxn>
                    <a:cxn ang="0">
                      <a:pos x="73" y="457"/>
                    </a:cxn>
                    <a:cxn ang="0">
                      <a:pos x="93" y="488"/>
                    </a:cxn>
                    <a:cxn ang="0">
                      <a:pos x="93" y="488"/>
                    </a:cxn>
                    <a:cxn ang="0">
                      <a:pos x="93" y="476"/>
                    </a:cxn>
                    <a:cxn ang="0">
                      <a:pos x="93" y="476"/>
                    </a:cxn>
                    <a:cxn ang="0">
                      <a:pos x="75" y="446"/>
                    </a:cxn>
                    <a:cxn ang="0">
                      <a:pos x="57" y="415"/>
                    </a:cxn>
                    <a:cxn ang="0">
                      <a:pos x="42" y="382"/>
                    </a:cxn>
                    <a:cxn ang="0">
                      <a:pos x="29" y="347"/>
                    </a:cxn>
                    <a:cxn ang="0">
                      <a:pos x="20" y="313"/>
                    </a:cxn>
                    <a:cxn ang="0">
                      <a:pos x="13" y="276"/>
                    </a:cxn>
                    <a:cxn ang="0">
                      <a:pos x="9" y="240"/>
                    </a:cxn>
                    <a:cxn ang="0">
                      <a:pos x="7" y="203"/>
                    </a:cxn>
                    <a:cxn ang="0">
                      <a:pos x="7" y="203"/>
                    </a:cxn>
                  </a:cxnLst>
                  <a:rect l="0" t="0" r="r" b="b"/>
                  <a:pathLst>
                    <a:path w="93" h="488">
                      <a:moveTo>
                        <a:pt x="7" y="203"/>
                      </a:moveTo>
                      <a:lnTo>
                        <a:pt x="7" y="203"/>
                      </a:lnTo>
                      <a:lnTo>
                        <a:pt x="7" y="177"/>
                      </a:lnTo>
                      <a:lnTo>
                        <a:pt x="9" y="152"/>
                      </a:lnTo>
                      <a:lnTo>
                        <a:pt x="13" y="128"/>
                      </a:lnTo>
                      <a:lnTo>
                        <a:pt x="16" y="104"/>
                      </a:lnTo>
                      <a:lnTo>
                        <a:pt x="24" y="80"/>
                      </a:lnTo>
                      <a:lnTo>
                        <a:pt x="29" y="57"/>
                      </a:lnTo>
                      <a:lnTo>
                        <a:pt x="38" y="35"/>
                      </a:lnTo>
                      <a:lnTo>
                        <a:pt x="46" y="13"/>
                      </a:lnTo>
                      <a:lnTo>
                        <a:pt x="46" y="13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3" y="24"/>
                      </a:lnTo>
                      <a:lnTo>
                        <a:pt x="25" y="47"/>
                      </a:lnTo>
                      <a:lnTo>
                        <a:pt x="16" y="73"/>
                      </a:lnTo>
                      <a:lnTo>
                        <a:pt x="11" y="97"/>
                      </a:lnTo>
                      <a:lnTo>
                        <a:pt x="5" y="122"/>
                      </a:lnTo>
                      <a:lnTo>
                        <a:pt x="2" y="148"/>
                      </a:lnTo>
                      <a:lnTo>
                        <a:pt x="0" y="175"/>
                      </a:lnTo>
                      <a:lnTo>
                        <a:pt x="0" y="203"/>
                      </a:lnTo>
                      <a:lnTo>
                        <a:pt x="0" y="203"/>
                      </a:lnTo>
                      <a:lnTo>
                        <a:pt x="2" y="241"/>
                      </a:lnTo>
                      <a:lnTo>
                        <a:pt x="5" y="282"/>
                      </a:lnTo>
                      <a:lnTo>
                        <a:pt x="14" y="318"/>
                      </a:lnTo>
                      <a:lnTo>
                        <a:pt x="24" y="355"/>
                      </a:lnTo>
                      <a:lnTo>
                        <a:pt x="38" y="391"/>
                      </a:lnTo>
                      <a:lnTo>
                        <a:pt x="55" y="424"/>
                      </a:lnTo>
                      <a:lnTo>
                        <a:pt x="73" y="457"/>
                      </a:lnTo>
                      <a:lnTo>
                        <a:pt x="93" y="488"/>
                      </a:lnTo>
                      <a:lnTo>
                        <a:pt x="93" y="488"/>
                      </a:lnTo>
                      <a:lnTo>
                        <a:pt x="93" y="476"/>
                      </a:lnTo>
                      <a:lnTo>
                        <a:pt x="93" y="476"/>
                      </a:lnTo>
                      <a:lnTo>
                        <a:pt x="75" y="446"/>
                      </a:lnTo>
                      <a:lnTo>
                        <a:pt x="57" y="415"/>
                      </a:lnTo>
                      <a:lnTo>
                        <a:pt x="42" y="382"/>
                      </a:lnTo>
                      <a:lnTo>
                        <a:pt x="29" y="347"/>
                      </a:lnTo>
                      <a:lnTo>
                        <a:pt x="20" y="313"/>
                      </a:lnTo>
                      <a:lnTo>
                        <a:pt x="13" y="276"/>
                      </a:lnTo>
                      <a:lnTo>
                        <a:pt x="9" y="240"/>
                      </a:lnTo>
                      <a:lnTo>
                        <a:pt x="7" y="203"/>
                      </a:lnTo>
                      <a:lnTo>
                        <a:pt x="7" y="20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2" name="Freeform 302"/>
                <p:cNvSpPr>
                  <a:spLocks/>
                </p:cNvSpPr>
                <p:nvPr/>
              </p:nvSpPr>
              <p:spPr bwMode="auto">
                <a:xfrm>
                  <a:off x="3263" y="1731"/>
                  <a:ext cx="342" cy="137"/>
                </a:xfrm>
                <a:custGeom>
                  <a:avLst/>
                  <a:gdLst/>
                  <a:ahLst/>
                  <a:cxnLst>
                    <a:cxn ang="0">
                      <a:pos x="335" y="137"/>
                    </a:cxn>
                    <a:cxn ang="0">
                      <a:pos x="335" y="137"/>
                    </a:cxn>
                    <a:cxn ang="0">
                      <a:pos x="342" y="130"/>
                    </a:cxn>
                    <a:cxn ang="0">
                      <a:pos x="342" y="130"/>
                    </a:cxn>
                    <a:cxn ang="0">
                      <a:pos x="333" y="130"/>
                    </a:cxn>
                    <a:cxn ang="0">
                      <a:pos x="333" y="130"/>
                    </a:cxn>
                    <a:cxn ang="0">
                      <a:pos x="309" y="130"/>
                    </a:cxn>
                    <a:cxn ang="0">
                      <a:pos x="285" y="128"/>
                    </a:cxn>
                    <a:cxn ang="0">
                      <a:pos x="261" y="126"/>
                    </a:cxn>
                    <a:cxn ang="0">
                      <a:pos x="239" y="121"/>
                    </a:cxn>
                    <a:cxn ang="0">
                      <a:pos x="196" y="110"/>
                    </a:cxn>
                    <a:cxn ang="0">
                      <a:pos x="153" y="95"/>
                    </a:cxn>
                    <a:cxn ang="0">
                      <a:pos x="113" y="77"/>
                    </a:cxn>
                    <a:cxn ang="0">
                      <a:pos x="75" y="55"/>
                    </a:cxn>
                    <a:cxn ang="0">
                      <a:pos x="40" y="29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33" y="35"/>
                    </a:cxn>
                    <a:cxn ang="0">
                      <a:pos x="69" y="60"/>
                    </a:cxn>
                    <a:cxn ang="0">
                      <a:pos x="110" y="82"/>
                    </a:cxn>
                    <a:cxn ang="0">
                      <a:pos x="150" y="102"/>
                    </a:cxn>
                    <a:cxn ang="0">
                      <a:pos x="194" y="117"/>
                    </a:cxn>
                    <a:cxn ang="0">
                      <a:pos x="216" y="124"/>
                    </a:cxn>
                    <a:cxn ang="0">
                      <a:pos x="238" y="128"/>
                    </a:cxn>
                    <a:cxn ang="0">
                      <a:pos x="261" y="132"/>
                    </a:cxn>
                    <a:cxn ang="0">
                      <a:pos x="283" y="135"/>
                    </a:cxn>
                    <a:cxn ang="0">
                      <a:pos x="307" y="137"/>
                    </a:cxn>
                    <a:cxn ang="0">
                      <a:pos x="333" y="137"/>
                    </a:cxn>
                    <a:cxn ang="0">
                      <a:pos x="333" y="137"/>
                    </a:cxn>
                    <a:cxn ang="0">
                      <a:pos x="335" y="137"/>
                    </a:cxn>
                    <a:cxn ang="0">
                      <a:pos x="335" y="137"/>
                    </a:cxn>
                  </a:cxnLst>
                  <a:rect l="0" t="0" r="r" b="b"/>
                  <a:pathLst>
                    <a:path w="342" h="137">
                      <a:moveTo>
                        <a:pt x="335" y="137"/>
                      </a:moveTo>
                      <a:lnTo>
                        <a:pt x="335" y="137"/>
                      </a:lnTo>
                      <a:lnTo>
                        <a:pt x="342" y="130"/>
                      </a:lnTo>
                      <a:lnTo>
                        <a:pt x="342" y="130"/>
                      </a:lnTo>
                      <a:lnTo>
                        <a:pt x="333" y="130"/>
                      </a:lnTo>
                      <a:lnTo>
                        <a:pt x="333" y="130"/>
                      </a:lnTo>
                      <a:lnTo>
                        <a:pt x="309" y="130"/>
                      </a:lnTo>
                      <a:lnTo>
                        <a:pt x="285" y="128"/>
                      </a:lnTo>
                      <a:lnTo>
                        <a:pt x="261" y="126"/>
                      </a:lnTo>
                      <a:lnTo>
                        <a:pt x="239" y="121"/>
                      </a:lnTo>
                      <a:lnTo>
                        <a:pt x="196" y="110"/>
                      </a:lnTo>
                      <a:lnTo>
                        <a:pt x="153" y="95"/>
                      </a:lnTo>
                      <a:lnTo>
                        <a:pt x="113" y="77"/>
                      </a:lnTo>
                      <a:lnTo>
                        <a:pt x="75" y="55"/>
                      </a:lnTo>
                      <a:lnTo>
                        <a:pt x="40" y="29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33" y="35"/>
                      </a:lnTo>
                      <a:lnTo>
                        <a:pt x="69" y="60"/>
                      </a:lnTo>
                      <a:lnTo>
                        <a:pt x="110" y="82"/>
                      </a:lnTo>
                      <a:lnTo>
                        <a:pt x="150" y="102"/>
                      </a:lnTo>
                      <a:lnTo>
                        <a:pt x="194" y="117"/>
                      </a:lnTo>
                      <a:lnTo>
                        <a:pt x="216" y="124"/>
                      </a:lnTo>
                      <a:lnTo>
                        <a:pt x="238" y="128"/>
                      </a:lnTo>
                      <a:lnTo>
                        <a:pt x="261" y="132"/>
                      </a:lnTo>
                      <a:lnTo>
                        <a:pt x="283" y="135"/>
                      </a:lnTo>
                      <a:lnTo>
                        <a:pt x="307" y="137"/>
                      </a:lnTo>
                      <a:lnTo>
                        <a:pt x="333" y="137"/>
                      </a:lnTo>
                      <a:lnTo>
                        <a:pt x="333" y="137"/>
                      </a:lnTo>
                      <a:lnTo>
                        <a:pt x="335" y="137"/>
                      </a:lnTo>
                      <a:lnTo>
                        <a:pt x="335" y="1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3" name="Freeform 303"/>
                <p:cNvSpPr>
                  <a:spLocks/>
                </p:cNvSpPr>
                <p:nvPr/>
              </p:nvSpPr>
              <p:spPr bwMode="auto">
                <a:xfrm>
                  <a:off x="3499" y="1993"/>
                  <a:ext cx="474" cy="115"/>
                </a:xfrm>
                <a:custGeom>
                  <a:avLst/>
                  <a:gdLst/>
                  <a:ahLst/>
                  <a:cxnLst>
                    <a:cxn ang="0">
                      <a:pos x="97" y="107"/>
                    </a:cxn>
                    <a:cxn ang="0">
                      <a:pos x="97" y="107"/>
                    </a:cxn>
                    <a:cxn ang="0">
                      <a:pos x="49" y="106"/>
                    </a:cxn>
                    <a:cxn ang="0">
                      <a:pos x="2" y="100"/>
                    </a:cxn>
                    <a:cxn ang="0">
                      <a:pos x="2" y="100"/>
                    </a:cxn>
                    <a:cxn ang="0">
                      <a:pos x="0" y="107"/>
                    </a:cxn>
                    <a:cxn ang="0">
                      <a:pos x="0" y="107"/>
                    </a:cxn>
                    <a:cxn ang="0">
                      <a:pos x="47" y="113"/>
                    </a:cxn>
                    <a:cxn ang="0">
                      <a:pos x="97" y="115"/>
                    </a:cxn>
                    <a:cxn ang="0">
                      <a:pos x="97" y="115"/>
                    </a:cxn>
                    <a:cxn ang="0">
                      <a:pos x="148" y="113"/>
                    </a:cxn>
                    <a:cxn ang="0">
                      <a:pos x="197" y="107"/>
                    </a:cxn>
                    <a:cxn ang="0">
                      <a:pos x="247" y="98"/>
                    </a:cxn>
                    <a:cxn ang="0">
                      <a:pos x="296" y="86"/>
                    </a:cxn>
                    <a:cxn ang="0">
                      <a:pos x="342" y="71"/>
                    </a:cxn>
                    <a:cxn ang="0">
                      <a:pos x="388" y="53"/>
                    </a:cxn>
                    <a:cxn ang="0">
                      <a:pos x="432" y="31"/>
                    </a:cxn>
                    <a:cxn ang="0">
                      <a:pos x="474" y="7"/>
                    </a:cxn>
                    <a:cxn ang="0">
                      <a:pos x="474" y="7"/>
                    </a:cxn>
                    <a:cxn ang="0">
                      <a:pos x="472" y="0"/>
                    </a:cxn>
                    <a:cxn ang="0">
                      <a:pos x="472" y="0"/>
                    </a:cxn>
                    <a:cxn ang="0">
                      <a:pos x="430" y="25"/>
                    </a:cxn>
                    <a:cxn ang="0">
                      <a:pos x="386" y="45"/>
                    </a:cxn>
                    <a:cxn ang="0">
                      <a:pos x="342" y="64"/>
                    </a:cxn>
                    <a:cxn ang="0">
                      <a:pos x="294" y="78"/>
                    </a:cxn>
                    <a:cxn ang="0">
                      <a:pos x="247" y="91"/>
                    </a:cxn>
                    <a:cxn ang="0">
                      <a:pos x="197" y="100"/>
                    </a:cxn>
                    <a:cxn ang="0">
                      <a:pos x="148" y="106"/>
                    </a:cxn>
                    <a:cxn ang="0">
                      <a:pos x="97" y="107"/>
                    </a:cxn>
                    <a:cxn ang="0">
                      <a:pos x="97" y="107"/>
                    </a:cxn>
                  </a:cxnLst>
                  <a:rect l="0" t="0" r="r" b="b"/>
                  <a:pathLst>
                    <a:path w="474" h="115">
                      <a:moveTo>
                        <a:pt x="97" y="107"/>
                      </a:moveTo>
                      <a:lnTo>
                        <a:pt x="97" y="107"/>
                      </a:lnTo>
                      <a:lnTo>
                        <a:pt x="49" y="106"/>
                      </a:lnTo>
                      <a:lnTo>
                        <a:pt x="2" y="100"/>
                      </a:lnTo>
                      <a:lnTo>
                        <a:pt x="2" y="100"/>
                      </a:lnTo>
                      <a:lnTo>
                        <a:pt x="0" y="107"/>
                      </a:lnTo>
                      <a:lnTo>
                        <a:pt x="0" y="107"/>
                      </a:lnTo>
                      <a:lnTo>
                        <a:pt x="47" y="113"/>
                      </a:lnTo>
                      <a:lnTo>
                        <a:pt x="97" y="115"/>
                      </a:lnTo>
                      <a:lnTo>
                        <a:pt x="97" y="115"/>
                      </a:lnTo>
                      <a:lnTo>
                        <a:pt x="148" y="113"/>
                      </a:lnTo>
                      <a:lnTo>
                        <a:pt x="197" y="107"/>
                      </a:lnTo>
                      <a:lnTo>
                        <a:pt x="247" y="98"/>
                      </a:lnTo>
                      <a:lnTo>
                        <a:pt x="296" y="86"/>
                      </a:lnTo>
                      <a:lnTo>
                        <a:pt x="342" y="71"/>
                      </a:lnTo>
                      <a:lnTo>
                        <a:pt x="388" y="53"/>
                      </a:lnTo>
                      <a:lnTo>
                        <a:pt x="432" y="31"/>
                      </a:lnTo>
                      <a:lnTo>
                        <a:pt x="474" y="7"/>
                      </a:lnTo>
                      <a:lnTo>
                        <a:pt x="474" y="7"/>
                      </a:lnTo>
                      <a:lnTo>
                        <a:pt x="472" y="0"/>
                      </a:lnTo>
                      <a:lnTo>
                        <a:pt x="472" y="0"/>
                      </a:lnTo>
                      <a:lnTo>
                        <a:pt x="430" y="25"/>
                      </a:lnTo>
                      <a:lnTo>
                        <a:pt x="386" y="45"/>
                      </a:lnTo>
                      <a:lnTo>
                        <a:pt x="342" y="64"/>
                      </a:lnTo>
                      <a:lnTo>
                        <a:pt x="294" y="78"/>
                      </a:lnTo>
                      <a:lnTo>
                        <a:pt x="247" y="91"/>
                      </a:lnTo>
                      <a:lnTo>
                        <a:pt x="197" y="100"/>
                      </a:lnTo>
                      <a:lnTo>
                        <a:pt x="148" y="106"/>
                      </a:lnTo>
                      <a:lnTo>
                        <a:pt x="97" y="107"/>
                      </a:lnTo>
                      <a:lnTo>
                        <a:pt x="97" y="10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4" name="Freeform 304"/>
                <p:cNvSpPr>
                  <a:spLocks/>
                </p:cNvSpPr>
                <p:nvPr/>
              </p:nvSpPr>
              <p:spPr bwMode="auto">
                <a:xfrm>
                  <a:off x="2934" y="1835"/>
                  <a:ext cx="226" cy="222"/>
                </a:xfrm>
                <a:custGeom>
                  <a:avLst/>
                  <a:gdLst/>
                  <a:ahLst/>
                  <a:cxnLst>
                    <a:cxn ang="0">
                      <a:pos x="100" y="112"/>
                    </a:cxn>
                    <a:cxn ang="0">
                      <a:pos x="100" y="112"/>
                    </a:cxn>
                    <a:cxn ang="0">
                      <a:pos x="75" y="86"/>
                    </a:cxn>
                    <a:cxn ang="0">
                      <a:pos x="51" y="59"/>
                    </a:cxn>
                    <a:cxn ang="0">
                      <a:pos x="29" y="29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3" y="35"/>
                    </a:cxn>
                    <a:cxn ang="0">
                      <a:pos x="47" y="66"/>
                    </a:cxn>
                    <a:cxn ang="0">
                      <a:pos x="73" y="95"/>
                    </a:cxn>
                    <a:cxn ang="0">
                      <a:pos x="100" y="123"/>
                    </a:cxn>
                    <a:cxn ang="0">
                      <a:pos x="129" y="150"/>
                    </a:cxn>
                    <a:cxn ang="0">
                      <a:pos x="160" y="176"/>
                    </a:cxn>
                    <a:cxn ang="0">
                      <a:pos x="192" y="200"/>
                    </a:cxn>
                    <a:cxn ang="0">
                      <a:pos x="225" y="222"/>
                    </a:cxn>
                    <a:cxn ang="0">
                      <a:pos x="225" y="222"/>
                    </a:cxn>
                    <a:cxn ang="0">
                      <a:pos x="226" y="214"/>
                    </a:cxn>
                    <a:cxn ang="0">
                      <a:pos x="226" y="214"/>
                    </a:cxn>
                    <a:cxn ang="0">
                      <a:pos x="193" y="192"/>
                    </a:cxn>
                    <a:cxn ang="0">
                      <a:pos x="160" y="167"/>
                    </a:cxn>
                    <a:cxn ang="0">
                      <a:pos x="129" y="141"/>
                    </a:cxn>
                    <a:cxn ang="0">
                      <a:pos x="100" y="112"/>
                    </a:cxn>
                    <a:cxn ang="0">
                      <a:pos x="100" y="112"/>
                    </a:cxn>
                  </a:cxnLst>
                  <a:rect l="0" t="0" r="r" b="b"/>
                  <a:pathLst>
                    <a:path w="226" h="222">
                      <a:moveTo>
                        <a:pt x="100" y="112"/>
                      </a:moveTo>
                      <a:lnTo>
                        <a:pt x="100" y="112"/>
                      </a:lnTo>
                      <a:lnTo>
                        <a:pt x="75" y="86"/>
                      </a:lnTo>
                      <a:lnTo>
                        <a:pt x="51" y="59"/>
                      </a:lnTo>
                      <a:lnTo>
                        <a:pt x="29" y="29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3" y="35"/>
                      </a:lnTo>
                      <a:lnTo>
                        <a:pt x="47" y="66"/>
                      </a:lnTo>
                      <a:lnTo>
                        <a:pt x="73" y="95"/>
                      </a:lnTo>
                      <a:lnTo>
                        <a:pt x="100" y="123"/>
                      </a:lnTo>
                      <a:lnTo>
                        <a:pt x="129" y="150"/>
                      </a:lnTo>
                      <a:lnTo>
                        <a:pt x="160" y="176"/>
                      </a:lnTo>
                      <a:lnTo>
                        <a:pt x="192" y="200"/>
                      </a:lnTo>
                      <a:lnTo>
                        <a:pt x="225" y="222"/>
                      </a:lnTo>
                      <a:lnTo>
                        <a:pt x="225" y="222"/>
                      </a:lnTo>
                      <a:lnTo>
                        <a:pt x="226" y="214"/>
                      </a:lnTo>
                      <a:lnTo>
                        <a:pt x="226" y="214"/>
                      </a:lnTo>
                      <a:lnTo>
                        <a:pt x="193" y="192"/>
                      </a:lnTo>
                      <a:lnTo>
                        <a:pt x="160" y="167"/>
                      </a:lnTo>
                      <a:lnTo>
                        <a:pt x="129" y="141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5" name="Freeform 305"/>
                <p:cNvSpPr>
                  <a:spLocks/>
                </p:cNvSpPr>
                <p:nvPr/>
              </p:nvSpPr>
              <p:spPr bwMode="auto">
                <a:xfrm>
                  <a:off x="2794" y="891"/>
                  <a:ext cx="178" cy="937"/>
                </a:xfrm>
                <a:custGeom>
                  <a:avLst/>
                  <a:gdLst/>
                  <a:ahLst/>
                  <a:cxnLst>
                    <a:cxn ang="0">
                      <a:pos x="8" y="496"/>
                    </a:cxn>
                    <a:cxn ang="0">
                      <a:pos x="10" y="426"/>
                    </a:cxn>
                    <a:cxn ang="0">
                      <a:pos x="19" y="359"/>
                    </a:cxn>
                    <a:cxn ang="0">
                      <a:pos x="33" y="293"/>
                    </a:cxn>
                    <a:cxn ang="0">
                      <a:pos x="54" y="231"/>
                    </a:cxn>
                    <a:cxn ang="0">
                      <a:pos x="77" y="168"/>
                    </a:cxn>
                    <a:cxn ang="0">
                      <a:pos x="107" y="112"/>
                    </a:cxn>
                    <a:cxn ang="0">
                      <a:pos x="140" y="55"/>
                    </a:cxn>
                    <a:cxn ang="0">
                      <a:pos x="178" y="4"/>
                    </a:cxn>
                    <a:cxn ang="0">
                      <a:pos x="172" y="0"/>
                    </a:cxn>
                    <a:cxn ang="0">
                      <a:pos x="152" y="26"/>
                    </a:cxn>
                    <a:cxn ang="0">
                      <a:pos x="116" y="79"/>
                    </a:cxn>
                    <a:cxn ang="0">
                      <a:pos x="85" y="137"/>
                    </a:cxn>
                    <a:cxn ang="0">
                      <a:pos x="57" y="198"/>
                    </a:cxn>
                    <a:cxn ang="0">
                      <a:pos x="35" y="260"/>
                    </a:cxn>
                    <a:cxn ang="0">
                      <a:pos x="19" y="324"/>
                    </a:cxn>
                    <a:cxn ang="0">
                      <a:pos x="6" y="392"/>
                    </a:cxn>
                    <a:cxn ang="0">
                      <a:pos x="0" y="459"/>
                    </a:cxn>
                    <a:cxn ang="0">
                      <a:pos x="0" y="496"/>
                    </a:cxn>
                    <a:cxn ang="0">
                      <a:pos x="2" y="556"/>
                    </a:cxn>
                    <a:cxn ang="0">
                      <a:pos x="10" y="615"/>
                    </a:cxn>
                    <a:cxn ang="0">
                      <a:pos x="21" y="673"/>
                    </a:cxn>
                    <a:cxn ang="0">
                      <a:pos x="54" y="785"/>
                    </a:cxn>
                    <a:cxn ang="0">
                      <a:pos x="103" y="887"/>
                    </a:cxn>
                    <a:cxn ang="0">
                      <a:pos x="132" y="937"/>
                    </a:cxn>
                    <a:cxn ang="0">
                      <a:pos x="141" y="935"/>
                    </a:cxn>
                    <a:cxn ang="0">
                      <a:pos x="85" y="836"/>
                    </a:cxn>
                    <a:cxn ang="0">
                      <a:pos x="43" y="728"/>
                    </a:cxn>
                    <a:cxn ang="0">
                      <a:pos x="21" y="644"/>
                    </a:cxn>
                    <a:cxn ang="0">
                      <a:pos x="13" y="586"/>
                    </a:cxn>
                    <a:cxn ang="0">
                      <a:pos x="8" y="525"/>
                    </a:cxn>
                    <a:cxn ang="0">
                      <a:pos x="8" y="496"/>
                    </a:cxn>
                  </a:cxnLst>
                  <a:rect l="0" t="0" r="r" b="b"/>
                  <a:pathLst>
                    <a:path w="178" h="937">
                      <a:moveTo>
                        <a:pt x="8" y="496"/>
                      </a:moveTo>
                      <a:lnTo>
                        <a:pt x="8" y="496"/>
                      </a:lnTo>
                      <a:lnTo>
                        <a:pt x="8" y="461"/>
                      </a:lnTo>
                      <a:lnTo>
                        <a:pt x="10" y="426"/>
                      </a:lnTo>
                      <a:lnTo>
                        <a:pt x="13" y="392"/>
                      </a:lnTo>
                      <a:lnTo>
                        <a:pt x="19" y="359"/>
                      </a:lnTo>
                      <a:lnTo>
                        <a:pt x="26" y="326"/>
                      </a:lnTo>
                      <a:lnTo>
                        <a:pt x="33" y="293"/>
                      </a:lnTo>
                      <a:lnTo>
                        <a:pt x="43" y="262"/>
                      </a:lnTo>
                      <a:lnTo>
                        <a:pt x="54" y="231"/>
                      </a:lnTo>
                      <a:lnTo>
                        <a:pt x="64" y="200"/>
                      </a:lnTo>
                      <a:lnTo>
                        <a:pt x="77" y="168"/>
                      </a:lnTo>
                      <a:lnTo>
                        <a:pt x="92" y="139"/>
                      </a:lnTo>
                      <a:lnTo>
                        <a:pt x="107" y="112"/>
                      </a:lnTo>
                      <a:lnTo>
                        <a:pt x="123" y="82"/>
                      </a:lnTo>
                      <a:lnTo>
                        <a:pt x="140" y="55"/>
                      </a:lnTo>
                      <a:lnTo>
                        <a:pt x="160" y="29"/>
                      </a:lnTo>
                      <a:lnTo>
                        <a:pt x="178" y="4"/>
                      </a:lnTo>
                      <a:lnTo>
                        <a:pt x="178" y="4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52" y="26"/>
                      </a:lnTo>
                      <a:lnTo>
                        <a:pt x="134" y="51"/>
                      </a:lnTo>
                      <a:lnTo>
                        <a:pt x="116" y="79"/>
                      </a:lnTo>
                      <a:lnTo>
                        <a:pt x="99" y="108"/>
                      </a:lnTo>
                      <a:lnTo>
                        <a:pt x="85" y="137"/>
                      </a:lnTo>
                      <a:lnTo>
                        <a:pt x="70" y="167"/>
                      </a:lnTo>
                      <a:lnTo>
                        <a:pt x="57" y="198"/>
                      </a:lnTo>
                      <a:lnTo>
                        <a:pt x="46" y="229"/>
                      </a:lnTo>
                      <a:lnTo>
                        <a:pt x="35" y="260"/>
                      </a:lnTo>
                      <a:lnTo>
                        <a:pt x="26" y="291"/>
                      </a:lnTo>
                      <a:lnTo>
                        <a:pt x="19" y="324"/>
                      </a:lnTo>
                      <a:lnTo>
                        <a:pt x="11" y="357"/>
                      </a:lnTo>
                      <a:lnTo>
                        <a:pt x="6" y="392"/>
                      </a:lnTo>
                      <a:lnTo>
                        <a:pt x="2" y="426"/>
                      </a:lnTo>
                      <a:lnTo>
                        <a:pt x="0" y="459"/>
                      </a:lnTo>
                      <a:lnTo>
                        <a:pt x="0" y="496"/>
                      </a:lnTo>
                      <a:lnTo>
                        <a:pt x="0" y="496"/>
                      </a:lnTo>
                      <a:lnTo>
                        <a:pt x="0" y="525"/>
                      </a:lnTo>
                      <a:lnTo>
                        <a:pt x="2" y="556"/>
                      </a:lnTo>
                      <a:lnTo>
                        <a:pt x="6" y="586"/>
                      </a:lnTo>
                      <a:lnTo>
                        <a:pt x="10" y="615"/>
                      </a:lnTo>
                      <a:lnTo>
                        <a:pt x="13" y="644"/>
                      </a:lnTo>
                      <a:lnTo>
                        <a:pt x="21" y="673"/>
                      </a:lnTo>
                      <a:lnTo>
                        <a:pt x="35" y="730"/>
                      </a:lnTo>
                      <a:lnTo>
                        <a:pt x="54" y="785"/>
                      </a:lnTo>
                      <a:lnTo>
                        <a:pt x="77" y="838"/>
                      </a:lnTo>
                      <a:lnTo>
                        <a:pt x="103" y="887"/>
                      </a:lnTo>
                      <a:lnTo>
                        <a:pt x="132" y="937"/>
                      </a:lnTo>
                      <a:lnTo>
                        <a:pt x="132" y="937"/>
                      </a:lnTo>
                      <a:lnTo>
                        <a:pt x="141" y="935"/>
                      </a:lnTo>
                      <a:lnTo>
                        <a:pt x="141" y="935"/>
                      </a:lnTo>
                      <a:lnTo>
                        <a:pt x="110" y="887"/>
                      </a:lnTo>
                      <a:lnTo>
                        <a:pt x="85" y="836"/>
                      </a:lnTo>
                      <a:lnTo>
                        <a:pt x="61" y="783"/>
                      </a:lnTo>
                      <a:lnTo>
                        <a:pt x="43" y="728"/>
                      </a:lnTo>
                      <a:lnTo>
                        <a:pt x="28" y="673"/>
                      </a:lnTo>
                      <a:lnTo>
                        <a:pt x="21" y="644"/>
                      </a:lnTo>
                      <a:lnTo>
                        <a:pt x="17" y="615"/>
                      </a:lnTo>
                      <a:lnTo>
                        <a:pt x="13" y="586"/>
                      </a:lnTo>
                      <a:lnTo>
                        <a:pt x="10" y="556"/>
                      </a:lnTo>
                      <a:lnTo>
                        <a:pt x="8" y="525"/>
                      </a:lnTo>
                      <a:lnTo>
                        <a:pt x="8" y="496"/>
                      </a:lnTo>
                      <a:lnTo>
                        <a:pt x="8" y="49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6" name="Freeform 306"/>
                <p:cNvSpPr>
                  <a:spLocks/>
                </p:cNvSpPr>
                <p:nvPr/>
              </p:nvSpPr>
              <p:spPr bwMode="auto">
                <a:xfrm>
                  <a:off x="3040" y="664"/>
                  <a:ext cx="1277" cy="1329"/>
                </a:xfrm>
                <a:custGeom>
                  <a:avLst/>
                  <a:gdLst/>
                  <a:ahLst/>
                  <a:cxnLst>
                    <a:cxn ang="0">
                      <a:pos x="1275" y="684"/>
                    </a:cxn>
                    <a:cxn ang="0">
                      <a:pos x="1262" y="577"/>
                    </a:cxn>
                    <a:cxn ang="0">
                      <a:pos x="1233" y="474"/>
                    </a:cxn>
                    <a:cxn ang="0">
                      <a:pos x="1189" y="379"/>
                    </a:cxn>
                    <a:cxn ang="0">
                      <a:pos x="1132" y="291"/>
                    </a:cxn>
                    <a:cxn ang="0">
                      <a:pos x="1064" y="212"/>
                    </a:cxn>
                    <a:cxn ang="0">
                      <a:pos x="986" y="145"/>
                    </a:cxn>
                    <a:cxn ang="0">
                      <a:pos x="898" y="88"/>
                    </a:cxn>
                    <a:cxn ang="0">
                      <a:pos x="803" y="44"/>
                    </a:cxn>
                    <a:cxn ang="0">
                      <a:pos x="700" y="15"/>
                    </a:cxn>
                    <a:cxn ang="0">
                      <a:pos x="592" y="2"/>
                    </a:cxn>
                    <a:cxn ang="0">
                      <a:pos x="514" y="2"/>
                    </a:cxn>
                    <a:cxn ang="0">
                      <a:pos x="393" y="18"/>
                    </a:cxn>
                    <a:cxn ang="0">
                      <a:pos x="280" y="55"/>
                    </a:cxn>
                    <a:cxn ang="0">
                      <a:pos x="173" y="110"/>
                    </a:cxn>
                    <a:cxn ang="0">
                      <a:pos x="80" y="179"/>
                    </a:cxn>
                    <a:cxn ang="0">
                      <a:pos x="0" y="262"/>
                    </a:cxn>
                    <a:cxn ang="0">
                      <a:pos x="5" y="267"/>
                    </a:cxn>
                    <a:cxn ang="0">
                      <a:pos x="51" y="218"/>
                    </a:cxn>
                    <a:cxn ang="0">
                      <a:pos x="128" y="150"/>
                    </a:cxn>
                    <a:cxn ang="0">
                      <a:pos x="215" y="93"/>
                    </a:cxn>
                    <a:cxn ang="0">
                      <a:pos x="309" y="51"/>
                    </a:cxn>
                    <a:cxn ang="0">
                      <a:pos x="411" y="22"/>
                    </a:cxn>
                    <a:cxn ang="0">
                      <a:pos x="517" y="9"/>
                    </a:cxn>
                    <a:cxn ang="0">
                      <a:pos x="592" y="9"/>
                    </a:cxn>
                    <a:cxn ang="0">
                      <a:pos x="698" y="22"/>
                    </a:cxn>
                    <a:cxn ang="0">
                      <a:pos x="801" y="51"/>
                    </a:cxn>
                    <a:cxn ang="0">
                      <a:pos x="896" y="93"/>
                    </a:cxn>
                    <a:cxn ang="0">
                      <a:pos x="982" y="150"/>
                    </a:cxn>
                    <a:cxn ang="0">
                      <a:pos x="1061" y="218"/>
                    </a:cxn>
                    <a:cxn ang="0">
                      <a:pos x="1106" y="267"/>
                    </a:cxn>
                    <a:cxn ang="0">
                      <a:pos x="1165" y="351"/>
                    </a:cxn>
                    <a:cxn ang="0">
                      <a:pos x="1213" y="445"/>
                    </a:cxn>
                    <a:cxn ang="0">
                      <a:pos x="1247" y="544"/>
                    </a:cxn>
                    <a:cxn ang="0">
                      <a:pos x="1266" y="650"/>
                    </a:cxn>
                    <a:cxn ang="0">
                      <a:pos x="1269" y="723"/>
                    </a:cxn>
                    <a:cxn ang="0">
                      <a:pos x="1260" y="831"/>
                    </a:cxn>
                    <a:cxn ang="0">
                      <a:pos x="1236" y="935"/>
                    </a:cxn>
                    <a:cxn ang="0">
                      <a:pos x="1198" y="1032"/>
                    </a:cxn>
                    <a:cxn ang="0">
                      <a:pos x="1147" y="1122"/>
                    </a:cxn>
                    <a:cxn ang="0">
                      <a:pos x="1083" y="1202"/>
                    </a:cxn>
                    <a:cxn ang="0">
                      <a:pos x="1033" y="1254"/>
                    </a:cxn>
                    <a:cxn ang="0">
                      <a:pos x="944" y="1321"/>
                    </a:cxn>
                    <a:cxn ang="0">
                      <a:pos x="945" y="1329"/>
                    </a:cxn>
                    <a:cxn ang="0">
                      <a:pos x="1050" y="1246"/>
                    </a:cxn>
                    <a:cxn ang="0">
                      <a:pos x="1138" y="1147"/>
                    </a:cxn>
                    <a:cxn ang="0">
                      <a:pos x="1205" y="1032"/>
                    </a:cxn>
                    <a:cxn ang="0">
                      <a:pos x="1253" y="906"/>
                    </a:cxn>
                    <a:cxn ang="0">
                      <a:pos x="1275" y="769"/>
                    </a:cxn>
                  </a:cxnLst>
                  <a:rect l="0" t="0" r="r" b="b"/>
                  <a:pathLst>
                    <a:path w="1277" h="1329">
                      <a:moveTo>
                        <a:pt x="1277" y="723"/>
                      </a:moveTo>
                      <a:lnTo>
                        <a:pt x="1277" y="723"/>
                      </a:lnTo>
                      <a:lnTo>
                        <a:pt x="1275" y="684"/>
                      </a:lnTo>
                      <a:lnTo>
                        <a:pt x="1273" y="648"/>
                      </a:lnTo>
                      <a:lnTo>
                        <a:pt x="1267" y="611"/>
                      </a:lnTo>
                      <a:lnTo>
                        <a:pt x="1262" y="577"/>
                      </a:lnTo>
                      <a:lnTo>
                        <a:pt x="1253" y="542"/>
                      </a:lnTo>
                      <a:lnTo>
                        <a:pt x="1244" y="507"/>
                      </a:lnTo>
                      <a:lnTo>
                        <a:pt x="1233" y="474"/>
                      </a:lnTo>
                      <a:lnTo>
                        <a:pt x="1220" y="441"/>
                      </a:lnTo>
                      <a:lnTo>
                        <a:pt x="1205" y="410"/>
                      </a:lnTo>
                      <a:lnTo>
                        <a:pt x="1189" y="379"/>
                      </a:lnTo>
                      <a:lnTo>
                        <a:pt x="1172" y="348"/>
                      </a:lnTo>
                      <a:lnTo>
                        <a:pt x="1152" y="319"/>
                      </a:lnTo>
                      <a:lnTo>
                        <a:pt x="1132" y="291"/>
                      </a:lnTo>
                      <a:lnTo>
                        <a:pt x="1112" y="264"/>
                      </a:lnTo>
                      <a:lnTo>
                        <a:pt x="1088" y="236"/>
                      </a:lnTo>
                      <a:lnTo>
                        <a:pt x="1064" y="212"/>
                      </a:lnTo>
                      <a:lnTo>
                        <a:pt x="1041" y="189"/>
                      </a:lnTo>
                      <a:lnTo>
                        <a:pt x="1013" y="165"/>
                      </a:lnTo>
                      <a:lnTo>
                        <a:pt x="986" y="145"/>
                      </a:lnTo>
                      <a:lnTo>
                        <a:pt x="958" y="125"/>
                      </a:lnTo>
                      <a:lnTo>
                        <a:pt x="929" y="104"/>
                      </a:lnTo>
                      <a:lnTo>
                        <a:pt x="898" y="88"/>
                      </a:lnTo>
                      <a:lnTo>
                        <a:pt x="867" y="72"/>
                      </a:lnTo>
                      <a:lnTo>
                        <a:pt x="836" y="57"/>
                      </a:lnTo>
                      <a:lnTo>
                        <a:pt x="803" y="44"/>
                      </a:lnTo>
                      <a:lnTo>
                        <a:pt x="770" y="33"/>
                      </a:lnTo>
                      <a:lnTo>
                        <a:pt x="735" y="24"/>
                      </a:lnTo>
                      <a:lnTo>
                        <a:pt x="700" y="15"/>
                      </a:lnTo>
                      <a:lnTo>
                        <a:pt x="666" y="9"/>
                      </a:lnTo>
                      <a:lnTo>
                        <a:pt x="629" y="4"/>
                      </a:lnTo>
                      <a:lnTo>
                        <a:pt x="592" y="2"/>
                      </a:lnTo>
                      <a:lnTo>
                        <a:pt x="556" y="0"/>
                      </a:lnTo>
                      <a:lnTo>
                        <a:pt x="556" y="0"/>
                      </a:lnTo>
                      <a:lnTo>
                        <a:pt x="514" y="2"/>
                      </a:lnTo>
                      <a:lnTo>
                        <a:pt x="472" y="6"/>
                      </a:lnTo>
                      <a:lnTo>
                        <a:pt x="431" y="11"/>
                      </a:lnTo>
                      <a:lnTo>
                        <a:pt x="393" y="18"/>
                      </a:lnTo>
                      <a:lnTo>
                        <a:pt x="355" y="29"/>
                      </a:lnTo>
                      <a:lnTo>
                        <a:pt x="316" y="40"/>
                      </a:lnTo>
                      <a:lnTo>
                        <a:pt x="280" y="55"/>
                      </a:lnTo>
                      <a:lnTo>
                        <a:pt x="243" y="72"/>
                      </a:lnTo>
                      <a:lnTo>
                        <a:pt x="208" y="90"/>
                      </a:lnTo>
                      <a:lnTo>
                        <a:pt x="173" y="110"/>
                      </a:lnTo>
                      <a:lnTo>
                        <a:pt x="142" y="130"/>
                      </a:lnTo>
                      <a:lnTo>
                        <a:pt x="111" y="154"/>
                      </a:lnTo>
                      <a:lnTo>
                        <a:pt x="80" y="179"/>
                      </a:lnTo>
                      <a:lnTo>
                        <a:pt x="53" y="205"/>
                      </a:lnTo>
                      <a:lnTo>
                        <a:pt x="25" y="233"/>
                      </a:lnTo>
                      <a:lnTo>
                        <a:pt x="0" y="262"/>
                      </a:lnTo>
                      <a:lnTo>
                        <a:pt x="0" y="262"/>
                      </a:lnTo>
                      <a:lnTo>
                        <a:pt x="5" y="267"/>
                      </a:lnTo>
                      <a:lnTo>
                        <a:pt x="5" y="267"/>
                      </a:lnTo>
                      <a:lnTo>
                        <a:pt x="27" y="242"/>
                      </a:lnTo>
                      <a:lnTo>
                        <a:pt x="51" y="218"/>
                      </a:lnTo>
                      <a:lnTo>
                        <a:pt x="51" y="218"/>
                      </a:lnTo>
                      <a:lnTo>
                        <a:pt x="75" y="194"/>
                      </a:lnTo>
                      <a:lnTo>
                        <a:pt x="100" y="170"/>
                      </a:lnTo>
                      <a:lnTo>
                        <a:pt x="128" y="150"/>
                      </a:lnTo>
                      <a:lnTo>
                        <a:pt x="155" y="130"/>
                      </a:lnTo>
                      <a:lnTo>
                        <a:pt x="184" y="112"/>
                      </a:lnTo>
                      <a:lnTo>
                        <a:pt x="215" y="93"/>
                      </a:lnTo>
                      <a:lnTo>
                        <a:pt x="245" y="79"/>
                      </a:lnTo>
                      <a:lnTo>
                        <a:pt x="278" y="64"/>
                      </a:lnTo>
                      <a:lnTo>
                        <a:pt x="309" y="51"/>
                      </a:lnTo>
                      <a:lnTo>
                        <a:pt x="344" y="40"/>
                      </a:lnTo>
                      <a:lnTo>
                        <a:pt x="376" y="31"/>
                      </a:lnTo>
                      <a:lnTo>
                        <a:pt x="411" y="22"/>
                      </a:lnTo>
                      <a:lnTo>
                        <a:pt x="446" y="17"/>
                      </a:lnTo>
                      <a:lnTo>
                        <a:pt x="483" y="11"/>
                      </a:lnTo>
                      <a:lnTo>
                        <a:pt x="517" y="9"/>
                      </a:lnTo>
                      <a:lnTo>
                        <a:pt x="556" y="7"/>
                      </a:lnTo>
                      <a:lnTo>
                        <a:pt x="556" y="7"/>
                      </a:lnTo>
                      <a:lnTo>
                        <a:pt x="592" y="9"/>
                      </a:lnTo>
                      <a:lnTo>
                        <a:pt x="627" y="11"/>
                      </a:lnTo>
                      <a:lnTo>
                        <a:pt x="664" y="17"/>
                      </a:lnTo>
                      <a:lnTo>
                        <a:pt x="698" y="22"/>
                      </a:lnTo>
                      <a:lnTo>
                        <a:pt x="733" y="31"/>
                      </a:lnTo>
                      <a:lnTo>
                        <a:pt x="768" y="40"/>
                      </a:lnTo>
                      <a:lnTo>
                        <a:pt x="801" y="51"/>
                      </a:lnTo>
                      <a:lnTo>
                        <a:pt x="832" y="64"/>
                      </a:lnTo>
                      <a:lnTo>
                        <a:pt x="865" y="79"/>
                      </a:lnTo>
                      <a:lnTo>
                        <a:pt x="896" y="93"/>
                      </a:lnTo>
                      <a:lnTo>
                        <a:pt x="925" y="112"/>
                      </a:lnTo>
                      <a:lnTo>
                        <a:pt x="955" y="130"/>
                      </a:lnTo>
                      <a:lnTo>
                        <a:pt x="982" y="150"/>
                      </a:lnTo>
                      <a:lnTo>
                        <a:pt x="1009" y="170"/>
                      </a:lnTo>
                      <a:lnTo>
                        <a:pt x="1035" y="194"/>
                      </a:lnTo>
                      <a:lnTo>
                        <a:pt x="1061" y="218"/>
                      </a:lnTo>
                      <a:lnTo>
                        <a:pt x="1061" y="218"/>
                      </a:lnTo>
                      <a:lnTo>
                        <a:pt x="1083" y="242"/>
                      </a:lnTo>
                      <a:lnTo>
                        <a:pt x="1106" y="267"/>
                      </a:lnTo>
                      <a:lnTo>
                        <a:pt x="1127" y="295"/>
                      </a:lnTo>
                      <a:lnTo>
                        <a:pt x="1147" y="322"/>
                      </a:lnTo>
                      <a:lnTo>
                        <a:pt x="1165" y="351"/>
                      </a:lnTo>
                      <a:lnTo>
                        <a:pt x="1183" y="383"/>
                      </a:lnTo>
                      <a:lnTo>
                        <a:pt x="1198" y="412"/>
                      </a:lnTo>
                      <a:lnTo>
                        <a:pt x="1213" y="445"/>
                      </a:lnTo>
                      <a:lnTo>
                        <a:pt x="1225" y="476"/>
                      </a:lnTo>
                      <a:lnTo>
                        <a:pt x="1236" y="509"/>
                      </a:lnTo>
                      <a:lnTo>
                        <a:pt x="1247" y="544"/>
                      </a:lnTo>
                      <a:lnTo>
                        <a:pt x="1255" y="578"/>
                      </a:lnTo>
                      <a:lnTo>
                        <a:pt x="1260" y="613"/>
                      </a:lnTo>
                      <a:lnTo>
                        <a:pt x="1266" y="650"/>
                      </a:lnTo>
                      <a:lnTo>
                        <a:pt x="1267" y="684"/>
                      </a:lnTo>
                      <a:lnTo>
                        <a:pt x="1269" y="723"/>
                      </a:lnTo>
                      <a:lnTo>
                        <a:pt x="1269" y="723"/>
                      </a:lnTo>
                      <a:lnTo>
                        <a:pt x="1267" y="760"/>
                      </a:lnTo>
                      <a:lnTo>
                        <a:pt x="1266" y="794"/>
                      </a:lnTo>
                      <a:lnTo>
                        <a:pt x="1260" y="831"/>
                      </a:lnTo>
                      <a:lnTo>
                        <a:pt x="1255" y="866"/>
                      </a:lnTo>
                      <a:lnTo>
                        <a:pt x="1247" y="900"/>
                      </a:lnTo>
                      <a:lnTo>
                        <a:pt x="1236" y="935"/>
                      </a:lnTo>
                      <a:lnTo>
                        <a:pt x="1225" y="968"/>
                      </a:lnTo>
                      <a:lnTo>
                        <a:pt x="1213" y="999"/>
                      </a:lnTo>
                      <a:lnTo>
                        <a:pt x="1198" y="1032"/>
                      </a:lnTo>
                      <a:lnTo>
                        <a:pt x="1183" y="1063"/>
                      </a:lnTo>
                      <a:lnTo>
                        <a:pt x="1165" y="1093"/>
                      </a:lnTo>
                      <a:lnTo>
                        <a:pt x="1147" y="1122"/>
                      </a:lnTo>
                      <a:lnTo>
                        <a:pt x="1127" y="1149"/>
                      </a:lnTo>
                      <a:lnTo>
                        <a:pt x="1106" y="1177"/>
                      </a:lnTo>
                      <a:lnTo>
                        <a:pt x="1083" y="1202"/>
                      </a:lnTo>
                      <a:lnTo>
                        <a:pt x="1061" y="1226"/>
                      </a:lnTo>
                      <a:lnTo>
                        <a:pt x="1061" y="1226"/>
                      </a:lnTo>
                      <a:lnTo>
                        <a:pt x="1033" y="1254"/>
                      </a:lnTo>
                      <a:lnTo>
                        <a:pt x="1004" y="1277"/>
                      </a:lnTo>
                      <a:lnTo>
                        <a:pt x="975" y="1299"/>
                      </a:lnTo>
                      <a:lnTo>
                        <a:pt x="944" y="1321"/>
                      </a:lnTo>
                      <a:lnTo>
                        <a:pt x="944" y="1321"/>
                      </a:lnTo>
                      <a:lnTo>
                        <a:pt x="945" y="1329"/>
                      </a:lnTo>
                      <a:lnTo>
                        <a:pt x="945" y="1329"/>
                      </a:lnTo>
                      <a:lnTo>
                        <a:pt x="982" y="1303"/>
                      </a:lnTo>
                      <a:lnTo>
                        <a:pt x="1017" y="1275"/>
                      </a:lnTo>
                      <a:lnTo>
                        <a:pt x="1050" y="1246"/>
                      </a:lnTo>
                      <a:lnTo>
                        <a:pt x="1081" y="1215"/>
                      </a:lnTo>
                      <a:lnTo>
                        <a:pt x="1110" y="1182"/>
                      </a:lnTo>
                      <a:lnTo>
                        <a:pt x="1138" y="1147"/>
                      </a:lnTo>
                      <a:lnTo>
                        <a:pt x="1163" y="1111"/>
                      </a:lnTo>
                      <a:lnTo>
                        <a:pt x="1185" y="1072"/>
                      </a:lnTo>
                      <a:lnTo>
                        <a:pt x="1205" y="1032"/>
                      </a:lnTo>
                      <a:lnTo>
                        <a:pt x="1224" y="992"/>
                      </a:lnTo>
                      <a:lnTo>
                        <a:pt x="1240" y="950"/>
                      </a:lnTo>
                      <a:lnTo>
                        <a:pt x="1253" y="906"/>
                      </a:lnTo>
                      <a:lnTo>
                        <a:pt x="1262" y="862"/>
                      </a:lnTo>
                      <a:lnTo>
                        <a:pt x="1269" y="816"/>
                      </a:lnTo>
                      <a:lnTo>
                        <a:pt x="1275" y="769"/>
                      </a:lnTo>
                      <a:lnTo>
                        <a:pt x="1277" y="723"/>
                      </a:lnTo>
                      <a:lnTo>
                        <a:pt x="1277" y="72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7" name="Freeform 307"/>
                <p:cNvSpPr>
                  <a:spLocks/>
                </p:cNvSpPr>
                <p:nvPr/>
              </p:nvSpPr>
              <p:spPr bwMode="auto">
                <a:xfrm>
                  <a:off x="2555" y="880"/>
                  <a:ext cx="141" cy="944"/>
                </a:xfrm>
                <a:custGeom>
                  <a:avLst/>
                  <a:gdLst/>
                  <a:ahLst/>
                  <a:cxnLst>
                    <a:cxn ang="0">
                      <a:pos x="97" y="942"/>
                    </a:cxn>
                    <a:cxn ang="0">
                      <a:pos x="97" y="942"/>
                    </a:cxn>
                    <a:cxn ang="0">
                      <a:pos x="106" y="944"/>
                    </a:cxn>
                    <a:cxn ang="0">
                      <a:pos x="106" y="944"/>
                    </a:cxn>
                    <a:cxn ang="0">
                      <a:pos x="84" y="895"/>
                    </a:cxn>
                    <a:cxn ang="0">
                      <a:pos x="64" y="842"/>
                    </a:cxn>
                    <a:cxn ang="0">
                      <a:pos x="47" y="789"/>
                    </a:cxn>
                    <a:cxn ang="0">
                      <a:pos x="33" y="734"/>
                    </a:cxn>
                    <a:cxn ang="0">
                      <a:pos x="22" y="679"/>
                    </a:cxn>
                    <a:cxn ang="0">
                      <a:pos x="14" y="622"/>
                    </a:cxn>
                    <a:cxn ang="0">
                      <a:pos x="9" y="564"/>
                    </a:cxn>
                    <a:cxn ang="0">
                      <a:pos x="7" y="507"/>
                    </a:cxn>
                    <a:cxn ang="0">
                      <a:pos x="7" y="507"/>
                    </a:cxn>
                    <a:cxn ang="0">
                      <a:pos x="9" y="472"/>
                    </a:cxn>
                    <a:cxn ang="0">
                      <a:pos x="11" y="437"/>
                    </a:cxn>
                    <a:cxn ang="0">
                      <a:pos x="13" y="404"/>
                    </a:cxn>
                    <a:cxn ang="0">
                      <a:pos x="16" y="370"/>
                    </a:cxn>
                    <a:cxn ang="0">
                      <a:pos x="27" y="304"/>
                    </a:cxn>
                    <a:cxn ang="0">
                      <a:pos x="42" y="240"/>
                    </a:cxn>
                    <a:cxn ang="0">
                      <a:pos x="62" y="178"/>
                    </a:cxn>
                    <a:cxn ang="0">
                      <a:pos x="84" y="117"/>
                    </a:cxn>
                    <a:cxn ang="0">
                      <a:pos x="110" y="57"/>
                    </a:cxn>
                    <a:cxn ang="0">
                      <a:pos x="141" y="0"/>
                    </a:cxn>
                    <a:cxn ang="0">
                      <a:pos x="141" y="0"/>
                    </a:cxn>
                    <a:cxn ang="0">
                      <a:pos x="130" y="4"/>
                    </a:cxn>
                    <a:cxn ang="0">
                      <a:pos x="130" y="4"/>
                    </a:cxn>
                    <a:cxn ang="0">
                      <a:pos x="100" y="60"/>
                    </a:cxn>
                    <a:cxn ang="0">
                      <a:pos x="75" y="119"/>
                    </a:cxn>
                    <a:cxn ang="0">
                      <a:pos x="53" y="179"/>
                    </a:cxn>
                    <a:cxn ang="0">
                      <a:pos x="35" y="242"/>
                    </a:cxn>
                    <a:cxn ang="0">
                      <a:pos x="20" y="306"/>
                    </a:cxn>
                    <a:cxn ang="0">
                      <a:pos x="9" y="372"/>
                    </a:cxn>
                    <a:cxn ang="0">
                      <a:pos x="3" y="437"/>
                    </a:cxn>
                    <a:cxn ang="0">
                      <a:pos x="0" y="507"/>
                    </a:cxn>
                    <a:cxn ang="0">
                      <a:pos x="0" y="507"/>
                    </a:cxn>
                    <a:cxn ang="0">
                      <a:pos x="2" y="564"/>
                    </a:cxn>
                    <a:cxn ang="0">
                      <a:pos x="7" y="622"/>
                    </a:cxn>
                    <a:cxn ang="0">
                      <a:pos x="14" y="677"/>
                    </a:cxn>
                    <a:cxn ang="0">
                      <a:pos x="25" y="734"/>
                    </a:cxn>
                    <a:cxn ang="0">
                      <a:pos x="38" y="787"/>
                    </a:cxn>
                    <a:cxn ang="0">
                      <a:pos x="55" y="840"/>
                    </a:cxn>
                    <a:cxn ang="0">
                      <a:pos x="75" y="893"/>
                    </a:cxn>
                    <a:cxn ang="0">
                      <a:pos x="97" y="942"/>
                    </a:cxn>
                    <a:cxn ang="0">
                      <a:pos x="97" y="942"/>
                    </a:cxn>
                  </a:cxnLst>
                  <a:rect l="0" t="0" r="r" b="b"/>
                  <a:pathLst>
                    <a:path w="141" h="944">
                      <a:moveTo>
                        <a:pt x="97" y="942"/>
                      </a:moveTo>
                      <a:lnTo>
                        <a:pt x="97" y="942"/>
                      </a:lnTo>
                      <a:lnTo>
                        <a:pt x="106" y="944"/>
                      </a:lnTo>
                      <a:lnTo>
                        <a:pt x="106" y="944"/>
                      </a:lnTo>
                      <a:lnTo>
                        <a:pt x="84" y="895"/>
                      </a:lnTo>
                      <a:lnTo>
                        <a:pt x="64" y="842"/>
                      </a:lnTo>
                      <a:lnTo>
                        <a:pt x="47" y="789"/>
                      </a:lnTo>
                      <a:lnTo>
                        <a:pt x="33" y="734"/>
                      </a:lnTo>
                      <a:lnTo>
                        <a:pt x="22" y="679"/>
                      </a:lnTo>
                      <a:lnTo>
                        <a:pt x="14" y="622"/>
                      </a:lnTo>
                      <a:lnTo>
                        <a:pt x="9" y="564"/>
                      </a:lnTo>
                      <a:lnTo>
                        <a:pt x="7" y="507"/>
                      </a:lnTo>
                      <a:lnTo>
                        <a:pt x="7" y="507"/>
                      </a:lnTo>
                      <a:lnTo>
                        <a:pt x="9" y="472"/>
                      </a:lnTo>
                      <a:lnTo>
                        <a:pt x="11" y="437"/>
                      </a:lnTo>
                      <a:lnTo>
                        <a:pt x="13" y="404"/>
                      </a:lnTo>
                      <a:lnTo>
                        <a:pt x="16" y="370"/>
                      </a:lnTo>
                      <a:lnTo>
                        <a:pt x="27" y="304"/>
                      </a:lnTo>
                      <a:lnTo>
                        <a:pt x="42" y="240"/>
                      </a:lnTo>
                      <a:lnTo>
                        <a:pt x="62" y="178"/>
                      </a:lnTo>
                      <a:lnTo>
                        <a:pt x="84" y="117"/>
                      </a:lnTo>
                      <a:lnTo>
                        <a:pt x="110" y="57"/>
                      </a:lnTo>
                      <a:lnTo>
                        <a:pt x="141" y="0"/>
                      </a:lnTo>
                      <a:lnTo>
                        <a:pt x="141" y="0"/>
                      </a:lnTo>
                      <a:lnTo>
                        <a:pt x="130" y="4"/>
                      </a:lnTo>
                      <a:lnTo>
                        <a:pt x="130" y="4"/>
                      </a:lnTo>
                      <a:lnTo>
                        <a:pt x="100" y="60"/>
                      </a:lnTo>
                      <a:lnTo>
                        <a:pt x="75" y="119"/>
                      </a:lnTo>
                      <a:lnTo>
                        <a:pt x="53" y="179"/>
                      </a:lnTo>
                      <a:lnTo>
                        <a:pt x="35" y="242"/>
                      </a:lnTo>
                      <a:lnTo>
                        <a:pt x="20" y="306"/>
                      </a:lnTo>
                      <a:lnTo>
                        <a:pt x="9" y="372"/>
                      </a:lnTo>
                      <a:lnTo>
                        <a:pt x="3" y="437"/>
                      </a:lnTo>
                      <a:lnTo>
                        <a:pt x="0" y="507"/>
                      </a:lnTo>
                      <a:lnTo>
                        <a:pt x="0" y="507"/>
                      </a:lnTo>
                      <a:lnTo>
                        <a:pt x="2" y="564"/>
                      </a:lnTo>
                      <a:lnTo>
                        <a:pt x="7" y="622"/>
                      </a:lnTo>
                      <a:lnTo>
                        <a:pt x="14" y="677"/>
                      </a:lnTo>
                      <a:lnTo>
                        <a:pt x="25" y="734"/>
                      </a:lnTo>
                      <a:lnTo>
                        <a:pt x="38" y="787"/>
                      </a:lnTo>
                      <a:lnTo>
                        <a:pt x="55" y="840"/>
                      </a:lnTo>
                      <a:lnTo>
                        <a:pt x="75" y="893"/>
                      </a:lnTo>
                      <a:lnTo>
                        <a:pt x="97" y="942"/>
                      </a:lnTo>
                      <a:lnTo>
                        <a:pt x="97" y="94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8" name="Freeform 308"/>
                <p:cNvSpPr>
                  <a:spLocks/>
                </p:cNvSpPr>
                <p:nvPr/>
              </p:nvSpPr>
              <p:spPr bwMode="auto">
                <a:xfrm>
                  <a:off x="3471" y="2155"/>
                  <a:ext cx="536" cy="112"/>
                </a:xfrm>
                <a:custGeom>
                  <a:avLst/>
                  <a:gdLst/>
                  <a:ahLst/>
                  <a:cxnLst>
                    <a:cxn ang="0">
                      <a:pos x="125" y="105"/>
                    </a:cxn>
                    <a:cxn ang="0">
                      <a:pos x="125" y="105"/>
                    </a:cxn>
                    <a:cxn ang="0">
                      <a:pos x="94" y="103"/>
                    </a:cxn>
                    <a:cxn ang="0">
                      <a:pos x="63" y="103"/>
                    </a:cxn>
                    <a:cxn ang="0">
                      <a:pos x="2" y="96"/>
                    </a:cxn>
                    <a:cxn ang="0">
                      <a:pos x="2" y="96"/>
                    </a:cxn>
                    <a:cxn ang="0">
                      <a:pos x="0" y="103"/>
                    </a:cxn>
                    <a:cxn ang="0">
                      <a:pos x="0" y="103"/>
                    </a:cxn>
                    <a:cxn ang="0">
                      <a:pos x="63" y="110"/>
                    </a:cxn>
                    <a:cxn ang="0">
                      <a:pos x="94" y="110"/>
                    </a:cxn>
                    <a:cxn ang="0">
                      <a:pos x="125" y="112"/>
                    </a:cxn>
                    <a:cxn ang="0">
                      <a:pos x="125" y="112"/>
                    </a:cxn>
                    <a:cxn ang="0">
                      <a:pos x="180" y="110"/>
                    </a:cxn>
                    <a:cxn ang="0">
                      <a:pos x="235" y="105"/>
                    </a:cxn>
                    <a:cxn ang="0">
                      <a:pos x="288" y="96"/>
                    </a:cxn>
                    <a:cxn ang="0">
                      <a:pos x="341" y="85"/>
                    </a:cxn>
                    <a:cxn ang="0">
                      <a:pos x="392" y="70"/>
                    </a:cxn>
                    <a:cxn ang="0">
                      <a:pos x="441" y="53"/>
                    </a:cxn>
                    <a:cxn ang="0">
                      <a:pos x="489" y="31"/>
                    </a:cxn>
                    <a:cxn ang="0">
                      <a:pos x="536" y="10"/>
                    </a:cxn>
                    <a:cxn ang="0">
                      <a:pos x="536" y="10"/>
                    </a:cxn>
                    <a:cxn ang="0">
                      <a:pos x="536" y="0"/>
                    </a:cxn>
                    <a:cxn ang="0">
                      <a:pos x="536" y="0"/>
                    </a:cxn>
                    <a:cxn ang="0">
                      <a:pos x="489" y="24"/>
                    </a:cxn>
                    <a:cxn ang="0">
                      <a:pos x="441" y="44"/>
                    </a:cxn>
                    <a:cxn ang="0">
                      <a:pos x="390" y="63"/>
                    </a:cxn>
                    <a:cxn ang="0">
                      <a:pos x="339" y="77"/>
                    </a:cxn>
                    <a:cxn ang="0">
                      <a:pos x="288" y="88"/>
                    </a:cxn>
                    <a:cxn ang="0">
                      <a:pos x="235" y="97"/>
                    </a:cxn>
                    <a:cxn ang="0">
                      <a:pos x="180" y="103"/>
                    </a:cxn>
                    <a:cxn ang="0">
                      <a:pos x="125" y="105"/>
                    </a:cxn>
                    <a:cxn ang="0">
                      <a:pos x="125" y="105"/>
                    </a:cxn>
                  </a:cxnLst>
                  <a:rect l="0" t="0" r="r" b="b"/>
                  <a:pathLst>
                    <a:path w="536" h="112">
                      <a:moveTo>
                        <a:pt x="125" y="105"/>
                      </a:moveTo>
                      <a:lnTo>
                        <a:pt x="125" y="105"/>
                      </a:lnTo>
                      <a:lnTo>
                        <a:pt x="94" y="103"/>
                      </a:lnTo>
                      <a:lnTo>
                        <a:pt x="63" y="103"/>
                      </a:lnTo>
                      <a:lnTo>
                        <a:pt x="2" y="96"/>
                      </a:lnTo>
                      <a:lnTo>
                        <a:pt x="2" y="96"/>
                      </a:lnTo>
                      <a:lnTo>
                        <a:pt x="0" y="103"/>
                      </a:lnTo>
                      <a:lnTo>
                        <a:pt x="0" y="103"/>
                      </a:lnTo>
                      <a:lnTo>
                        <a:pt x="63" y="110"/>
                      </a:lnTo>
                      <a:lnTo>
                        <a:pt x="94" y="110"/>
                      </a:lnTo>
                      <a:lnTo>
                        <a:pt x="125" y="112"/>
                      </a:lnTo>
                      <a:lnTo>
                        <a:pt x="125" y="112"/>
                      </a:lnTo>
                      <a:lnTo>
                        <a:pt x="180" y="110"/>
                      </a:lnTo>
                      <a:lnTo>
                        <a:pt x="235" y="105"/>
                      </a:lnTo>
                      <a:lnTo>
                        <a:pt x="288" y="96"/>
                      </a:lnTo>
                      <a:lnTo>
                        <a:pt x="341" y="85"/>
                      </a:lnTo>
                      <a:lnTo>
                        <a:pt x="392" y="70"/>
                      </a:lnTo>
                      <a:lnTo>
                        <a:pt x="441" y="53"/>
                      </a:lnTo>
                      <a:lnTo>
                        <a:pt x="489" y="31"/>
                      </a:lnTo>
                      <a:lnTo>
                        <a:pt x="536" y="10"/>
                      </a:lnTo>
                      <a:lnTo>
                        <a:pt x="536" y="10"/>
                      </a:lnTo>
                      <a:lnTo>
                        <a:pt x="536" y="0"/>
                      </a:lnTo>
                      <a:lnTo>
                        <a:pt x="536" y="0"/>
                      </a:lnTo>
                      <a:lnTo>
                        <a:pt x="489" y="24"/>
                      </a:lnTo>
                      <a:lnTo>
                        <a:pt x="441" y="44"/>
                      </a:lnTo>
                      <a:lnTo>
                        <a:pt x="390" y="63"/>
                      </a:lnTo>
                      <a:lnTo>
                        <a:pt x="339" y="77"/>
                      </a:lnTo>
                      <a:lnTo>
                        <a:pt x="288" y="88"/>
                      </a:lnTo>
                      <a:lnTo>
                        <a:pt x="235" y="97"/>
                      </a:lnTo>
                      <a:lnTo>
                        <a:pt x="180" y="103"/>
                      </a:lnTo>
                      <a:lnTo>
                        <a:pt x="125" y="105"/>
                      </a:lnTo>
                      <a:lnTo>
                        <a:pt x="125" y="1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9" name="Freeform 309"/>
                <p:cNvSpPr>
                  <a:spLocks/>
                </p:cNvSpPr>
                <p:nvPr/>
              </p:nvSpPr>
              <p:spPr bwMode="auto">
                <a:xfrm>
                  <a:off x="3482" y="2071"/>
                  <a:ext cx="514" cy="115"/>
                </a:xfrm>
                <a:custGeom>
                  <a:avLst/>
                  <a:gdLst/>
                  <a:ahLst/>
                  <a:cxnLst>
                    <a:cxn ang="0">
                      <a:pos x="514" y="8"/>
                    </a:cxn>
                    <a:cxn ang="0">
                      <a:pos x="514" y="8"/>
                    </a:cxn>
                    <a:cxn ang="0">
                      <a:pos x="513" y="0"/>
                    </a:cxn>
                    <a:cxn ang="0">
                      <a:pos x="513" y="0"/>
                    </a:cxn>
                    <a:cxn ang="0">
                      <a:pos x="467" y="26"/>
                    </a:cxn>
                    <a:cxn ang="0">
                      <a:pos x="421" y="46"/>
                    </a:cxn>
                    <a:cxn ang="0">
                      <a:pos x="374" y="64"/>
                    </a:cxn>
                    <a:cxn ang="0">
                      <a:pos x="324" y="81"/>
                    </a:cxn>
                    <a:cxn ang="0">
                      <a:pos x="273" y="92"/>
                    </a:cxn>
                    <a:cxn ang="0">
                      <a:pos x="220" y="101"/>
                    </a:cxn>
                    <a:cxn ang="0">
                      <a:pos x="167" y="106"/>
                    </a:cxn>
                    <a:cxn ang="0">
                      <a:pos x="114" y="108"/>
                    </a:cxn>
                    <a:cxn ang="0">
                      <a:pos x="114" y="108"/>
                    </a:cxn>
                    <a:cxn ang="0">
                      <a:pos x="57" y="106"/>
                    </a:cxn>
                    <a:cxn ang="0">
                      <a:pos x="0" y="101"/>
                    </a:cxn>
                    <a:cxn ang="0">
                      <a:pos x="0" y="101"/>
                    </a:cxn>
                    <a:cxn ang="0">
                      <a:pos x="0" y="108"/>
                    </a:cxn>
                    <a:cxn ang="0">
                      <a:pos x="0" y="108"/>
                    </a:cxn>
                    <a:cxn ang="0">
                      <a:pos x="55" y="114"/>
                    </a:cxn>
                    <a:cxn ang="0">
                      <a:pos x="114" y="115"/>
                    </a:cxn>
                    <a:cxn ang="0">
                      <a:pos x="114" y="115"/>
                    </a:cxn>
                    <a:cxn ang="0">
                      <a:pos x="167" y="114"/>
                    </a:cxn>
                    <a:cxn ang="0">
                      <a:pos x="220" y="108"/>
                    </a:cxn>
                    <a:cxn ang="0">
                      <a:pos x="273" y="99"/>
                    </a:cxn>
                    <a:cxn ang="0">
                      <a:pos x="324" y="88"/>
                    </a:cxn>
                    <a:cxn ang="0">
                      <a:pos x="374" y="72"/>
                    </a:cxn>
                    <a:cxn ang="0">
                      <a:pos x="423" y="53"/>
                    </a:cxn>
                    <a:cxn ang="0">
                      <a:pos x="469" y="33"/>
                    </a:cxn>
                    <a:cxn ang="0">
                      <a:pos x="514" y="8"/>
                    </a:cxn>
                    <a:cxn ang="0">
                      <a:pos x="514" y="8"/>
                    </a:cxn>
                  </a:cxnLst>
                  <a:rect l="0" t="0" r="r" b="b"/>
                  <a:pathLst>
                    <a:path w="514" h="115">
                      <a:moveTo>
                        <a:pt x="514" y="8"/>
                      </a:moveTo>
                      <a:lnTo>
                        <a:pt x="514" y="8"/>
                      </a:lnTo>
                      <a:lnTo>
                        <a:pt x="513" y="0"/>
                      </a:lnTo>
                      <a:lnTo>
                        <a:pt x="513" y="0"/>
                      </a:lnTo>
                      <a:lnTo>
                        <a:pt x="467" y="26"/>
                      </a:lnTo>
                      <a:lnTo>
                        <a:pt x="421" y="46"/>
                      </a:lnTo>
                      <a:lnTo>
                        <a:pt x="374" y="64"/>
                      </a:lnTo>
                      <a:lnTo>
                        <a:pt x="324" y="81"/>
                      </a:lnTo>
                      <a:lnTo>
                        <a:pt x="273" y="92"/>
                      </a:lnTo>
                      <a:lnTo>
                        <a:pt x="220" y="101"/>
                      </a:lnTo>
                      <a:lnTo>
                        <a:pt x="167" y="106"/>
                      </a:lnTo>
                      <a:lnTo>
                        <a:pt x="114" y="108"/>
                      </a:lnTo>
                      <a:lnTo>
                        <a:pt x="114" y="108"/>
                      </a:lnTo>
                      <a:lnTo>
                        <a:pt x="57" y="106"/>
                      </a:lnTo>
                      <a:lnTo>
                        <a:pt x="0" y="101"/>
                      </a:lnTo>
                      <a:lnTo>
                        <a:pt x="0" y="101"/>
                      </a:lnTo>
                      <a:lnTo>
                        <a:pt x="0" y="108"/>
                      </a:lnTo>
                      <a:lnTo>
                        <a:pt x="0" y="108"/>
                      </a:lnTo>
                      <a:lnTo>
                        <a:pt x="55" y="114"/>
                      </a:lnTo>
                      <a:lnTo>
                        <a:pt x="114" y="115"/>
                      </a:lnTo>
                      <a:lnTo>
                        <a:pt x="114" y="115"/>
                      </a:lnTo>
                      <a:lnTo>
                        <a:pt x="167" y="114"/>
                      </a:lnTo>
                      <a:lnTo>
                        <a:pt x="220" y="108"/>
                      </a:lnTo>
                      <a:lnTo>
                        <a:pt x="273" y="99"/>
                      </a:lnTo>
                      <a:lnTo>
                        <a:pt x="324" y="88"/>
                      </a:lnTo>
                      <a:lnTo>
                        <a:pt x="374" y="72"/>
                      </a:lnTo>
                      <a:lnTo>
                        <a:pt x="423" y="53"/>
                      </a:lnTo>
                      <a:lnTo>
                        <a:pt x="469" y="33"/>
                      </a:lnTo>
                      <a:lnTo>
                        <a:pt x="514" y="8"/>
                      </a:lnTo>
                      <a:lnTo>
                        <a:pt x="514" y="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0" name="Freeform 310"/>
                <p:cNvSpPr>
                  <a:spLocks/>
                </p:cNvSpPr>
                <p:nvPr/>
              </p:nvSpPr>
              <p:spPr bwMode="auto">
                <a:xfrm>
                  <a:off x="2899" y="505"/>
                  <a:ext cx="1577" cy="1654"/>
                </a:xfrm>
                <a:custGeom>
                  <a:avLst/>
                  <a:gdLst/>
                  <a:ahLst/>
                  <a:cxnLst>
                    <a:cxn ang="0">
                      <a:pos x="110" y="234"/>
                    </a:cxn>
                    <a:cxn ang="0">
                      <a:pos x="208" y="157"/>
                    </a:cxn>
                    <a:cxn ang="0">
                      <a:pos x="318" y="93"/>
                    </a:cxn>
                    <a:cxn ang="0">
                      <a:pos x="437" y="48"/>
                    </a:cxn>
                    <a:cxn ang="0">
                      <a:pos x="563" y="18"/>
                    </a:cxn>
                    <a:cxn ang="0">
                      <a:pos x="697" y="7"/>
                    </a:cxn>
                    <a:cxn ang="0">
                      <a:pos x="785" y="13"/>
                    </a:cxn>
                    <a:cxn ang="0">
                      <a:pos x="914" y="35"/>
                    </a:cxn>
                    <a:cxn ang="0">
                      <a:pos x="1035" y="77"/>
                    </a:cxn>
                    <a:cxn ang="0">
                      <a:pos x="1149" y="134"/>
                    </a:cxn>
                    <a:cxn ang="0">
                      <a:pos x="1251" y="207"/>
                    </a:cxn>
                    <a:cxn ang="0">
                      <a:pos x="1313" y="263"/>
                    </a:cxn>
                    <a:cxn ang="0">
                      <a:pos x="1396" y="359"/>
                    </a:cxn>
                    <a:cxn ang="0">
                      <a:pos x="1463" y="465"/>
                    </a:cxn>
                    <a:cxn ang="0">
                      <a:pos x="1516" y="580"/>
                    </a:cxn>
                    <a:cxn ang="0">
                      <a:pos x="1551" y="704"/>
                    </a:cxn>
                    <a:cxn ang="0">
                      <a:pos x="1568" y="836"/>
                    </a:cxn>
                    <a:cxn ang="0">
                      <a:pos x="1568" y="926"/>
                    </a:cxn>
                    <a:cxn ang="0">
                      <a:pos x="1551" y="1058"/>
                    </a:cxn>
                    <a:cxn ang="0">
                      <a:pos x="1516" y="1182"/>
                    </a:cxn>
                    <a:cxn ang="0">
                      <a:pos x="1463" y="1297"/>
                    </a:cxn>
                    <a:cxn ang="0">
                      <a:pos x="1396" y="1403"/>
                    </a:cxn>
                    <a:cxn ang="0">
                      <a:pos x="1313" y="1499"/>
                    </a:cxn>
                    <a:cxn ang="0">
                      <a:pos x="1220" y="1579"/>
                    </a:cxn>
                    <a:cxn ang="0">
                      <a:pos x="1118" y="1647"/>
                    </a:cxn>
                    <a:cxn ang="0">
                      <a:pos x="1169" y="1625"/>
                    </a:cxn>
                    <a:cxn ang="0">
                      <a:pos x="1304" y="1517"/>
                    </a:cxn>
                    <a:cxn ang="0">
                      <a:pos x="1418" y="1385"/>
                    </a:cxn>
                    <a:cxn ang="0">
                      <a:pos x="1504" y="1233"/>
                    </a:cxn>
                    <a:cxn ang="0">
                      <a:pos x="1557" y="1063"/>
                    </a:cxn>
                    <a:cxn ang="0">
                      <a:pos x="1577" y="882"/>
                    </a:cxn>
                    <a:cxn ang="0">
                      <a:pos x="1571" y="790"/>
                    </a:cxn>
                    <a:cxn ang="0">
                      <a:pos x="1549" y="661"/>
                    </a:cxn>
                    <a:cxn ang="0">
                      <a:pos x="1507" y="538"/>
                    </a:cxn>
                    <a:cxn ang="0">
                      <a:pos x="1449" y="424"/>
                    </a:cxn>
                    <a:cxn ang="0">
                      <a:pos x="1375" y="320"/>
                    </a:cxn>
                    <a:cxn ang="0">
                      <a:pos x="1288" y="229"/>
                    </a:cxn>
                    <a:cxn ang="0">
                      <a:pos x="1189" y="150"/>
                    </a:cxn>
                    <a:cxn ang="0">
                      <a:pos x="1077" y="88"/>
                    </a:cxn>
                    <a:cxn ang="0">
                      <a:pos x="958" y="40"/>
                    </a:cxn>
                    <a:cxn ang="0">
                      <a:pos x="830" y="11"/>
                    </a:cxn>
                    <a:cxn ang="0">
                      <a:pos x="697" y="0"/>
                    </a:cxn>
                    <a:cxn ang="0">
                      <a:pos x="591" y="7"/>
                    </a:cxn>
                    <a:cxn ang="0">
                      <a:pos x="441" y="38"/>
                    </a:cxn>
                    <a:cxn ang="0">
                      <a:pos x="302" y="93"/>
                    </a:cxn>
                    <a:cxn ang="0">
                      <a:pos x="175" y="172"/>
                    </a:cxn>
                    <a:cxn ang="0">
                      <a:pos x="64" y="269"/>
                    </a:cxn>
                    <a:cxn ang="0">
                      <a:pos x="0" y="342"/>
                    </a:cxn>
                    <a:cxn ang="0">
                      <a:pos x="42" y="304"/>
                    </a:cxn>
                  </a:cxnLst>
                  <a:rect l="0" t="0" r="r" b="b"/>
                  <a:pathLst>
                    <a:path w="1577" h="1654">
                      <a:moveTo>
                        <a:pt x="78" y="263"/>
                      </a:moveTo>
                      <a:lnTo>
                        <a:pt x="78" y="263"/>
                      </a:lnTo>
                      <a:lnTo>
                        <a:pt x="110" y="234"/>
                      </a:lnTo>
                      <a:lnTo>
                        <a:pt x="141" y="207"/>
                      </a:lnTo>
                      <a:lnTo>
                        <a:pt x="174" y="181"/>
                      </a:lnTo>
                      <a:lnTo>
                        <a:pt x="208" y="157"/>
                      </a:lnTo>
                      <a:lnTo>
                        <a:pt x="243" y="134"/>
                      </a:lnTo>
                      <a:lnTo>
                        <a:pt x="280" y="113"/>
                      </a:lnTo>
                      <a:lnTo>
                        <a:pt x="318" y="93"/>
                      </a:lnTo>
                      <a:lnTo>
                        <a:pt x="356" y="77"/>
                      </a:lnTo>
                      <a:lnTo>
                        <a:pt x="395" y="60"/>
                      </a:lnTo>
                      <a:lnTo>
                        <a:pt x="437" y="48"/>
                      </a:lnTo>
                      <a:lnTo>
                        <a:pt x="477" y="35"/>
                      </a:lnTo>
                      <a:lnTo>
                        <a:pt x="519" y="26"/>
                      </a:lnTo>
                      <a:lnTo>
                        <a:pt x="563" y="18"/>
                      </a:lnTo>
                      <a:lnTo>
                        <a:pt x="607" y="13"/>
                      </a:lnTo>
                      <a:lnTo>
                        <a:pt x="651" y="9"/>
                      </a:lnTo>
                      <a:lnTo>
                        <a:pt x="697" y="7"/>
                      </a:lnTo>
                      <a:lnTo>
                        <a:pt x="697" y="7"/>
                      </a:lnTo>
                      <a:lnTo>
                        <a:pt x="741" y="9"/>
                      </a:lnTo>
                      <a:lnTo>
                        <a:pt x="785" y="13"/>
                      </a:lnTo>
                      <a:lnTo>
                        <a:pt x="828" y="18"/>
                      </a:lnTo>
                      <a:lnTo>
                        <a:pt x="872" y="26"/>
                      </a:lnTo>
                      <a:lnTo>
                        <a:pt x="914" y="35"/>
                      </a:lnTo>
                      <a:lnTo>
                        <a:pt x="955" y="48"/>
                      </a:lnTo>
                      <a:lnTo>
                        <a:pt x="997" y="60"/>
                      </a:lnTo>
                      <a:lnTo>
                        <a:pt x="1035" y="77"/>
                      </a:lnTo>
                      <a:lnTo>
                        <a:pt x="1074" y="93"/>
                      </a:lnTo>
                      <a:lnTo>
                        <a:pt x="1112" y="113"/>
                      </a:lnTo>
                      <a:lnTo>
                        <a:pt x="1149" y="134"/>
                      </a:lnTo>
                      <a:lnTo>
                        <a:pt x="1183" y="157"/>
                      </a:lnTo>
                      <a:lnTo>
                        <a:pt x="1218" y="181"/>
                      </a:lnTo>
                      <a:lnTo>
                        <a:pt x="1251" y="207"/>
                      </a:lnTo>
                      <a:lnTo>
                        <a:pt x="1282" y="234"/>
                      </a:lnTo>
                      <a:lnTo>
                        <a:pt x="1313" y="263"/>
                      </a:lnTo>
                      <a:lnTo>
                        <a:pt x="1313" y="263"/>
                      </a:lnTo>
                      <a:lnTo>
                        <a:pt x="1343" y="295"/>
                      </a:lnTo>
                      <a:lnTo>
                        <a:pt x="1370" y="326"/>
                      </a:lnTo>
                      <a:lnTo>
                        <a:pt x="1396" y="359"/>
                      </a:lnTo>
                      <a:lnTo>
                        <a:pt x="1419" y="393"/>
                      </a:lnTo>
                      <a:lnTo>
                        <a:pt x="1443" y="428"/>
                      </a:lnTo>
                      <a:lnTo>
                        <a:pt x="1463" y="465"/>
                      </a:lnTo>
                      <a:lnTo>
                        <a:pt x="1483" y="503"/>
                      </a:lnTo>
                      <a:lnTo>
                        <a:pt x="1500" y="542"/>
                      </a:lnTo>
                      <a:lnTo>
                        <a:pt x="1516" y="580"/>
                      </a:lnTo>
                      <a:lnTo>
                        <a:pt x="1529" y="622"/>
                      </a:lnTo>
                      <a:lnTo>
                        <a:pt x="1542" y="662"/>
                      </a:lnTo>
                      <a:lnTo>
                        <a:pt x="1551" y="704"/>
                      </a:lnTo>
                      <a:lnTo>
                        <a:pt x="1558" y="748"/>
                      </a:lnTo>
                      <a:lnTo>
                        <a:pt x="1564" y="792"/>
                      </a:lnTo>
                      <a:lnTo>
                        <a:pt x="1568" y="836"/>
                      </a:lnTo>
                      <a:lnTo>
                        <a:pt x="1569" y="882"/>
                      </a:lnTo>
                      <a:lnTo>
                        <a:pt x="1569" y="882"/>
                      </a:lnTo>
                      <a:lnTo>
                        <a:pt x="1568" y="926"/>
                      </a:lnTo>
                      <a:lnTo>
                        <a:pt x="1564" y="970"/>
                      </a:lnTo>
                      <a:lnTo>
                        <a:pt x="1558" y="1014"/>
                      </a:lnTo>
                      <a:lnTo>
                        <a:pt x="1551" y="1058"/>
                      </a:lnTo>
                      <a:lnTo>
                        <a:pt x="1542" y="1100"/>
                      </a:lnTo>
                      <a:lnTo>
                        <a:pt x="1529" y="1140"/>
                      </a:lnTo>
                      <a:lnTo>
                        <a:pt x="1516" y="1182"/>
                      </a:lnTo>
                      <a:lnTo>
                        <a:pt x="1500" y="1220"/>
                      </a:lnTo>
                      <a:lnTo>
                        <a:pt x="1483" y="1259"/>
                      </a:lnTo>
                      <a:lnTo>
                        <a:pt x="1463" y="1297"/>
                      </a:lnTo>
                      <a:lnTo>
                        <a:pt x="1443" y="1334"/>
                      </a:lnTo>
                      <a:lnTo>
                        <a:pt x="1419" y="1369"/>
                      </a:lnTo>
                      <a:lnTo>
                        <a:pt x="1396" y="1403"/>
                      </a:lnTo>
                      <a:lnTo>
                        <a:pt x="1370" y="1436"/>
                      </a:lnTo>
                      <a:lnTo>
                        <a:pt x="1343" y="1467"/>
                      </a:lnTo>
                      <a:lnTo>
                        <a:pt x="1313" y="1499"/>
                      </a:lnTo>
                      <a:lnTo>
                        <a:pt x="1313" y="1499"/>
                      </a:lnTo>
                      <a:lnTo>
                        <a:pt x="1268" y="1541"/>
                      </a:lnTo>
                      <a:lnTo>
                        <a:pt x="1220" y="1579"/>
                      </a:lnTo>
                      <a:lnTo>
                        <a:pt x="1171" y="1614"/>
                      </a:lnTo>
                      <a:lnTo>
                        <a:pt x="1118" y="1647"/>
                      </a:lnTo>
                      <a:lnTo>
                        <a:pt x="1118" y="1647"/>
                      </a:lnTo>
                      <a:lnTo>
                        <a:pt x="1118" y="1654"/>
                      </a:lnTo>
                      <a:lnTo>
                        <a:pt x="1118" y="1654"/>
                      </a:lnTo>
                      <a:lnTo>
                        <a:pt x="1169" y="1625"/>
                      </a:lnTo>
                      <a:lnTo>
                        <a:pt x="1216" y="1592"/>
                      </a:lnTo>
                      <a:lnTo>
                        <a:pt x="1262" y="1555"/>
                      </a:lnTo>
                      <a:lnTo>
                        <a:pt x="1304" y="1517"/>
                      </a:lnTo>
                      <a:lnTo>
                        <a:pt x="1344" y="1475"/>
                      </a:lnTo>
                      <a:lnTo>
                        <a:pt x="1383" y="1431"/>
                      </a:lnTo>
                      <a:lnTo>
                        <a:pt x="1418" y="1385"/>
                      </a:lnTo>
                      <a:lnTo>
                        <a:pt x="1449" y="1336"/>
                      </a:lnTo>
                      <a:lnTo>
                        <a:pt x="1478" y="1286"/>
                      </a:lnTo>
                      <a:lnTo>
                        <a:pt x="1504" y="1233"/>
                      </a:lnTo>
                      <a:lnTo>
                        <a:pt x="1526" y="1178"/>
                      </a:lnTo>
                      <a:lnTo>
                        <a:pt x="1544" y="1122"/>
                      </a:lnTo>
                      <a:lnTo>
                        <a:pt x="1557" y="1063"/>
                      </a:lnTo>
                      <a:lnTo>
                        <a:pt x="1568" y="1005"/>
                      </a:lnTo>
                      <a:lnTo>
                        <a:pt x="1575" y="942"/>
                      </a:lnTo>
                      <a:lnTo>
                        <a:pt x="1577" y="882"/>
                      </a:lnTo>
                      <a:lnTo>
                        <a:pt x="1577" y="882"/>
                      </a:lnTo>
                      <a:lnTo>
                        <a:pt x="1575" y="836"/>
                      </a:lnTo>
                      <a:lnTo>
                        <a:pt x="1571" y="790"/>
                      </a:lnTo>
                      <a:lnTo>
                        <a:pt x="1566" y="747"/>
                      </a:lnTo>
                      <a:lnTo>
                        <a:pt x="1558" y="704"/>
                      </a:lnTo>
                      <a:lnTo>
                        <a:pt x="1549" y="661"/>
                      </a:lnTo>
                      <a:lnTo>
                        <a:pt x="1536" y="618"/>
                      </a:lnTo>
                      <a:lnTo>
                        <a:pt x="1524" y="578"/>
                      </a:lnTo>
                      <a:lnTo>
                        <a:pt x="1507" y="538"/>
                      </a:lnTo>
                      <a:lnTo>
                        <a:pt x="1489" y="500"/>
                      </a:lnTo>
                      <a:lnTo>
                        <a:pt x="1471" y="461"/>
                      </a:lnTo>
                      <a:lnTo>
                        <a:pt x="1449" y="424"/>
                      </a:lnTo>
                      <a:lnTo>
                        <a:pt x="1427" y="388"/>
                      </a:lnTo>
                      <a:lnTo>
                        <a:pt x="1401" y="355"/>
                      </a:lnTo>
                      <a:lnTo>
                        <a:pt x="1375" y="320"/>
                      </a:lnTo>
                      <a:lnTo>
                        <a:pt x="1348" y="289"/>
                      </a:lnTo>
                      <a:lnTo>
                        <a:pt x="1319" y="258"/>
                      </a:lnTo>
                      <a:lnTo>
                        <a:pt x="1288" y="229"/>
                      </a:lnTo>
                      <a:lnTo>
                        <a:pt x="1257" y="201"/>
                      </a:lnTo>
                      <a:lnTo>
                        <a:pt x="1222" y="176"/>
                      </a:lnTo>
                      <a:lnTo>
                        <a:pt x="1189" y="150"/>
                      </a:lnTo>
                      <a:lnTo>
                        <a:pt x="1152" y="128"/>
                      </a:lnTo>
                      <a:lnTo>
                        <a:pt x="1116" y="106"/>
                      </a:lnTo>
                      <a:lnTo>
                        <a:pt x="1077" y="88"/>
                      </a:lnTo>
                      <a:lnTo>
                        <a:pt x="1039" y="70"/>
                      </a:lnTo>
                      <a:lnTo>
                        <a:pt x="999" y="53"/>
                      </a:lnTo>
                      <a:lnTo>
                        <a:pt x="958" y="40"/>
                      </a:lnTo>
                      <a:lnTo>
                        <a:pt x="916" y="27"/>
                      </a:lnTo>
                      <a:lnTo>
                        <a:pt x="874" y="18"/>
                      </a:lnTo>
                      <a:lnTo>
                        <a:pt x="830" y="11"/>
                      </a:lnTo>
                      <a:lnTo>
                        <a:pt x="786" y="5"/>
                      </a:lnTo>
                      <a:lnTo>
                        <a:pt x="741" y="2"/>
                      </a:lnTo>
                      <a:lnTo>
                        <a:pt x="697" y="0"/>
                      </a:lnTo>
                      <a:lnTo>
                        <a:pt x="697" y="0"/>
                      </a:lnTo>
                      <a:lnTo>
                        <a:pt x="644" y="2"/>
                      </a:lnTo>
                      <a:lnTo>
                        <a:pt x="591" y="7"/>
                      </a:lnTo>
                      <a:lnTo>
                        <a:pt x="539" y="15"/>
                      </a:lnTo>
                      <a:lnTo>
                        <a:pt x="490" y="26"/>
                      </a:lnTo>
                      <a:lnTo>
                        <a:pt x="441" y="38"/>
                      </a:lnTo>
                      <a:lnTo>
                        <a:pt x="393" y="53"/>
                      </a:lnTo>
                      <a:lnTo>
                        <a:pt x="347" y="73"/>
                      </a:lnTo>
                      <a:lnTo>
                        <a:pt x="302" y="93"/>
                      </a:lnTo>
                      <a:lnTo>
                        <a:pt x="258" y="117"/>
                      </a:lnTo>
                      <a:lnTo>
                        <a:pt x="216" y="143"/>
                      </a:lnTo>
                      <a:lnTo>
                        <a:pt x="175" y="172"/>
                      </a:lnTo>
                      <a:lnTo>
                        <a:pt x="135" y="201"/>
                      </a:lnTo>
                      <a:lnTo>
                        <a:pt x="99" y="234"/>
                      </a:lnTo>
                      <a:lnTo>
                        <a:pt x="64" y="269"/>
                      </a:lnTo>
                      <a:lnTo>
                        <a:pt x="31" y="306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7" y="346"/>
                      </a:lnTo>
                      <a:lnTo>
                        <a:pt x="7" y="346"/>
                      </a:lnTo>
                      <a:lnTo>
                        <a:pt x="42" y="304"/>
                      </a:lnTo>
                      <a:lnTo>
                        <a:pt x="78" y="263"/>
                      </a:lnTo>
                      <a:lnTo>
                        <a:pt x="78" y="26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1" name="Freeform 311"/>
                <p:cNvSpPr>
                  <a:spLocks/>
                </p:cNvSpPr>
                <p:nvPr/>
              </p:nvSpPr>
              <p:spPr bwMode="auto">
                <a:xfrm>
                  <a:off x="3171" y="2058"/>
                  <a:ext cx="304" cy="119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33" y="28"/>
                    </a:cxn>
                    <a:cxn ang="0">
                      <a:pos x="70" y="46"/>
                    </a:cxn>
                    <a:cxn ang="0">
                      <a:pos x="106" y="63"/>
                    </a:cxn>
                    <a:cxn ang="0">
                      <a:pos x="143" y="79"/>
                    </a:cxn>
                    <a:cxn ang="0">
                      <a:pos x="183" y="92"/>
                    </a:cxn>
                    <a:cxn ang="0">
                      <a:pos x="222" y="103"/>
                    </a:cxn>
                    <a:cxn ang="0">
                      <a:pos x="262" y="112"/>
                    </a:cxn>
                    <a:cxn ang="0">
                      <a:pos x="302" y="119"/>
                    </a:cxn>
                    <a:cxn ang="0">
                      <a:pos x="302" y="119"/>
                    </a:cxn>
                    <a:cxn ang="0">
                      <a:pos x="304" y="112"/>
                    </a:cxn>
                    <a:cxn ang="0">
                      <a:pos x="304" y="112"/>
                    </a:cxn>
                    <a:cxn ang="0">
                      <a:pos x="264" y="105"/>
                    </a:cxn>
                    <a:cxn ang="0">
                      <a:pos x="224" y="96"/>
                    </a:cxn>
                    <a:cxn ang="0">
                      <a:pos x="183" y="85"/>
                    </a:cxn>
                    <a:cxn ang="0">
                      <a:pos x="145" y="72"/>
                    </a:cxn>
                    <a:cxn ang="0">
                      <a:pos x="108" y="55"/>
                    </a:cxn>
                    <a:cxn ang="0">
                      <a:pos x="72" y="39"/>
                    </a:cxn>
                    <a:cxn ang="0">
                      <a:pos x="37" y="21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4" h="11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33" y="28"/>
                      </a:lnTo>
                      <a:lnTo>
                        <a:pt x="70" y="46"/>
                      </a:lnTo>
                      <a:lnTo>
                        <a:pt x="106" y="63"/>
                      </a:lnTo>
                      <a:lnTo>
                        <a:pt x="143" y="79"/>
                      </a:lnTo>
                      <a:lnTo>
                        <a:pt x="183" y="92"/>
                      </a:lnTo>
                      <a:lnTo>
                        <a:pt x="222" y="103"/>
                      </a:lnTo>
                      <a:lnTo>
                        <a:pt x="262" y="112"/>
                      </a:lnTo>
                      <a:lnTo>
                        <a:pt x="302" y="119"/>
                      </a:lnTo>
                      <a:lnTo>
                        <a:pt x="302" y="119"/>
                      </a:lnTo>
                      <a:lnTo>
                        <a:pt x="304" y="112"/>
                      </a:lnTo>
                      <a:lnTo>
                        <a:pt x="304" y="112"/>
                      </a:lnTo>
                      <a:lnTo>
                        <a:pt x="264" y="105"/>
                      </a:lnTo>
                      <a:lnTo>
                        <a:pt x="224" y="96"/>
                      </a:lnTo>
                      <a:lnTo>
                        <a:pt x="183" y="85"/>
                      </a:lnTo>
                      <a:lnTo>
                        <a:pt x="145" y="72"/>
                      </a:lnTo>
                      <a:lnTo>
                        <a:pt x="108" y="55"/>
                      </a:lnTo>
                      <a:lnTo>
                        <a:pt x="72" y="39"/>
                      </a:lnTo>
                      <a:lnTo>
                        <a:pt x="37" y="2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2" name="Freeform 312"/>
                <p:cNvSpPr>
                  <a:spLocks/>
                </p:cNvSpPr>
                <p:nvPr/>
              </p:nvSpPr>
              <p:spPr bwMode="auto">
                <a:xfrm>
                  <a:off x="3208" y="1890"/>
                  <a:ext cx="309" cy="13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35" y="31"/>
                    </a:cxn>
                    <a:cxn ang="0">
                      <a:pos x="69" y="53"/>
                    </a:cxn>
                    <a:cxn ang="0">
                      <a:pos x="106" y="73"/>
                    </a:cxn>
                    <a:cxn ang="0">
                      <a:pos x="143" y="90"/>
                    </a:cxn>
                    <a:cxn ang="0">
                      <a:pos x="183" y="104"/>
                    </a:cxn>
                    <a:cxn ang="0">
                      <a:pos x="223" y="117"/>
                    </a:cxn>
                    <a:cxn ang="0">
                      <a:pos x="263" y="126"/>
                    </a:cxn>
                    <a:cxn ang="0">
                      <a:pos x="305" y="132"/>
                    </a:cxn>
                    <a:cxn ang="0">
                      <a:pos x="305" y="132"/>
                    </a:cxn>
                    <a:cxn ang="0">
                      <a:pos x="309" y="126"/>
                    </a:cxn>
                    <a:cxn ang="0">
                      <a:pos x="309" y="126"/>
                    </a:cxn>
                    <a:cxn ang="0">
                      <a:pos x="265" y="119"/>
                    </a:cxn>
                    <a:cxn ang="0">
                      <a:pos x="225" y="110"/>
                    </a:cxn>
                    <a:cxn ang="0">
                      <a:pos x="185" y="97"/>
                    </a:cxn>
                    <a:cxn ang="0">
                      <a:pos x="144" y="82"/>
                    </a:cxn>
                    <a:cxn ang="0">
                      <a:pos x="106" y="66"/>
                    </a:cxn>
                    <a:cxn ang="0">
                      <a:pos x="69" y="46"/>
                    </a:cxn>
                    <a:cxn ang="0">
                      <a:pos x="35" y="24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9" h="13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35" y="31"/>
                      </a:lnTo>
                      <a:lnTo>
                        <a:pt x="69" y="53"/>
                      </a:lnTo>
                      <a:lnTo>
                        <a:pt x="106" y="73"/>
                      </a:lnTo>
                      <a:lnTo>
                        <a:pt x="143" y="90"/>
                      </a:lnTo>
                      <a:lnTo>
                        <a:pt x="183" y="104"/>
                      </a:lnTo>
                      <a:lnTo>
                        <a:pt x="223" y="117"/>
                      </a:lnTo>
                      <a:lnTo>
                        <a:pt x="263" y="126"/>
                      </a:lnTo>
                      <a:lnTo>
                        <a:pt x="305" y="132"/>
                      </a:lnTo>
                      <a:lnTo>
                        <a:pt x="305" y="132"/>
                      </a:lnTo>
                      <a:lnTo>
                        <a:pt x="309" y="126"/>
                      </a:lnTo>
                      <a:lnTo>
                        <a:pt x="309" y="126"/>
                      </a:lnTo>
                      <a:lnTo>
                        <a:pt x="265" y="119"/>
                      </a:lnTo>
                      <a:lnTo>
                        <a:pt x="225" y="110"/>
                      </a:lnTo>
                      <a:lnTo>
                        <a:pt x="185" y="97"/>
                      </a:lnTo>
                      <a:lnTo>
                        <a:pt x="144" y="82"/>
                      </a:lnTo>
                      <a:lnTo>
                        <a:pt x="106" y="66"/>
                      </a:lnTo>
                      <a:lnTo>
                        <a:pt x="69" y="46"/>
                      </a:lnTo>
                      <a:lnTo>
                        <a:pt x="35" y="24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3" name="Freeform 313"/>
                <p:cNvSpPr>
                  <a:spLocks/>
                </p:cNvSpPr>
                <p:nvPr/>
              </p:nvSpPr>
              <p:spPr bwMode="auto">
                <a:xfrm>
                  <a:off x="3091" y="745"/>
                  <a:ext cx="1145" cy="1173"/>
                </a:xfrm>
                <a:custGeom>
                  <a:avLst/>
                  <a:gdLst/>
                  <a:ahLst/>
                  <a:cxnLst>
                    <a:cxn ang="0">
                      <a:pos x="77" y="172"/>
                    </a:cxn>
                    <a:cxn ang="0">
                      <a:pos x="150" y="115"/>
                    </a:cxn>
                    <a:cxn ang="0">
                      <a:pos x="229" y="69"/>
                    </a:cxn>
                    <a:cxn ang="0">
                      <a:pos x="315" y="34"/>
                    </a:cxn>
                    <a:cxn ang="0">
                      <a:pos x="408" y="14"/>
                    </a:cxn>
                    <a:cxn ang="0">
                      <a:pos x="505" y="7"/>
                    </a:cxn>
                    <a:cxn ang="0">
                      <a:pos x="569" y="11"/>
                    </a:cxn>
                    <a:cxn ang="0">
                      <a:pos x="662" y="27"/>
                    </a:cxn>
                    <a:cxn ang="0">
                      <a:pos x="752" y="56"/>
                    </a:cxn>
                    <a:cxn ang="0">
                      <a:pos x="832" y="98"/>
                    </a:cxn>
                    <a:cxn ang="0">
                      <a:pos x="907" y="152"/>
                    </a:cxn>
                    <a:cxn ang="0">
                      <a:pos x="953" y="192"/>
                    </a:cxn>
                    <a:cxn ang="0">
                      <a:pos x="1012" y="261"/>
                    </a:cxn>
                    <a:cxn ang="0">
                      <a:pos x="1061" y="338"/>
                    </a:cxn>
                    <a:cxn ang="0">
                      <a:pos x="1099" y="422"/>
                    </a:cxn>
                    <a:cxn ang="0">
                      <a:pos x="1125" y="514"/>
                    </a:cxn>
                    <a:cxn ang="0">
                      <a:pos x="1138" y="609"/>
                    </a:cxn>
                    <a:cxn ang="0">
                      <a:pos x="1138" y="673"/>
                    </a:cxn>
                    <a:cxn ang="0">
                      <a:pos x="1125" y="768"/>
                    </a:cxn>
                    <a:cxn ang="0">
                      <a:pos x="1099" y="860"/>
                    </a:cxn>
                    <a:cxn ang="0">
                      <a:pos x="1061" y="944"/>
                    </a:cxn>
                    <a:cxn ang="0">
                      <a:pos x="1012" y="1021"/>
                    </a:cxn>
                    <a:cxn ang="0">
                      <a:pos x="953" y="1090"/>
                    </a:cxn>
                    <a:cxn ang="0">
                      <a:pos x="907" y="1130"/>
                    </a:cxn>
                    <a:cxn ang="0">
                      <a:pos x="860" y="1167"/>
                    </a:cxn>
                    <a:cxn ang="0">
                      <a:pos x="894" y="1151"/>
                    </a:cxn>
                    <a:cxn ang="0">
                      <a:pos x="979" y="1072"/>
                    </a:cxn>
                    <a:cxn ang="0">
                      <a:pos x="1048" y="980"/>
                    </a:cxn>
                    <a:cxn ang="0">
                      <a:pos x="1101" y="876"/>
                    </a:cxn>
                    <a:cxn ang="0">
                      <a:pos x="1134" y="763"/>
                    </a:cxn>
                    <a:cxn ang="0">
                      <a:pos x="1145" y="642"/>
                    </a:cxn>
                    <a:cxn ang="0">
                      <a:pos x="1141" y="576"/>
                    </a:cxn>
                    <a:cxn ang="0">
                      <a:pos x="1125" y="481"/>
                    </a:cxn>
                    <a:cxn ang="0">
                      <a:pos x="1096" y="391"/>
                    </a:cxn>
                    <a:cxn ang="0">
                      <a:pos x="1054" y="309"/>
                    </a:cxn>
                    <a:cxn ang="0">
                      <a:pos x="999" y="232"/>
                    </a:cxn>
                    <a:cxn ang="0">
                      <a:pos x="935" y="166"/>
                    </a:cxn>
                    <a:cxn ang="0">
                      <a:pos x="863" y="109"/>
                    </a:cxn>
                    <a:cxn ang="0">
                      <a:pos x="783" y="62"/>
                    </a:cxn>
                    <a:cxn ang="0">
                      <a:pos x="695" y="29"/>
                    </a:cxn>
                    <a:cxn ang="0">
                      <a:pos x="602" y="7"/>
                    </a:cxn>
                    <a:cxn ang="0">
                      <a:pos x="505" y="0"/>
                    </a:cxn>
                    <a:cxn ang="0">
                      <a:pos x="428" y="3"/>
                    </a:cxn>
                    <a:cxn ang="0">
                      <a:pos x="320" y="25"/>
                    </a:cxn>
                    <a:cxn ang="0">
                      <a:pos x="219" y="66"/>
                    </a:cxn>
                    <a:cxn ang="0">
                      <a:pos x="128" y="120"/>
                    </a:cxn>
                    <a:cxn ang="0">
                      <a:pos x="47" y="190"/>
                    </a:cxn>
                    <a:cxn ang="0">
                      <a:pos x="0" y="243"/>
                    </a:cxn>
                    <a:cxn ang="0">
                      <a:pos x="29" y="221"/>
                    </a:cxn>
                  </a:cxnLst>
                  <a:rect l="0" t="0" r="r" b="b"/>
                  <a:pathLst>
                    <a:path w="1145" h="1173">
                      <a:moveTo>
                        <a:pt x="55" y="192"/>
                      </a:moveTo>
                      <a:lnTo>
                        <a:pt x="55" y="192"/>
                      </a:lnTo>
                      <a:lnTo>
                        <a:pt x="77" y="172"/>
                      </a:lnTo>
                      <a:lnTo>
                        <a:pt x="100" y="152"/>
                      </a:lnTo>
                      <a:lnTo>
                        <a:pt x="124" y="133"/>
                      </a:lnTo>
                      <a:lnTo>
                        <a:pt x="150" y="115"/>
                      </a:lnTo>
                      <a:lnTo>
                        <a:pt x="175" y="98"/>
                      </a:lnTo>
                      <a:lnTo>
                        <a:pt x="201" y="84"/>
                      </a:lnTo>
                      <a:lnTo>
                        <a:pt x="229" y="69"/>
                      </a:lnTo>
                      <a:lnTo>
                        <a:pt x="258" y="56"/>
                      </a:lnTo>
                      <a:lnTo>
                        <a:pt x="285" y="45"/>
                      </a:lnTo>
                      <a:lnTo>
                        <a:pt x="315" y="34"/>
                      </a:lnTo>
                      <a:lnTo>
                        <a:pt x="346" y="27"/>
                      </a:lnTo>
                      <a:lnTo>
                        <a:pt x="377" y="20"/>
                      </a:lnTo>
                      <a:lnTo>
                        <a:pt x="408" y="14"/>
                      </a:lnTo>
                      <a:lnTo>
                        <a:pt x="439" y="11"/>
                      </a:lnTo>
                      <a:lnTo>
                        <a:pt x="472" y="7"/>
                      </a:lnTo>
                      <a:lnTo>
                        <a:pt x="505" y="7"/>
                      </a:lnTo>
                      <a:lnTo>
                        <a:pt x="505" y="7"/>
                      </a:lnTo>
                      <a:lnTo>
                        <a:pt x="536" y="7"/>
                      </a:lnTo>
                      <a:lnTo>
                        <a:pt x="569" y="11"/>
                      </a:lnTo>
                      <a:lnTo>
                        <a:pt x="600" y="14"/>
                      </a:lnTo>
                      <a:lnTo>
                        <a:pt x="631" y="20"/>
                      </a:lnTo>
                      <a:lnTo>
                        <a:pt x="662" y="27"/>
                      </a:lnTo>
                      <a:lnTo>
                        <a:pt x="693" y="34"/>
                      </a:lnTo>
                      <a:lnTo>
                        <a:pt x="722" y="45"/>
                      </a:lnTo>
                      <a:lnTo>
                        <a:pt x="752" y="56"/>
                      </a:lnTo>
                      <a:lnTo>
                        <a:pt x="779" y="69"/>
                      </a:lnTo>
                      <a:lnTo>
                        <a:pt x="807" y="84"/>
                      </a:lnTo>
                      <a:lnTo>
                        <a:pt x="832" y="98"/>
                      </a:lnTo>
                      <a:lnTo>
                        <a:pt x="858" y="115"/>
                      </a:lnTo>
                      <a:lnTo>
                        <a:pt x="883" y="133"/>
                      </a:lnTo>
                      <a:lnTo>
                        <a:pt x="907" y="152"/>
                      </a:lnTo>
                      <a:lnTo>
                        <a:pt x="931" y="172"/>
                      </a:lnTo>
                      <a:lnTo>
                        <a:pt x="953" y="192"/>
                      </a:lnTo>
                      <a:lnTo>
                        <a:pt x="953" y="192"/>
                      </a:lnTo>
                      <a:lnTo>
                        <a:pt x="973" y="214"/>
                      </a:lnTo>
                      <a:lnTo>
                        <a:pt x="993" y="238"/>
                      </a:lnTo>
                      <a:lnTo>
                        <a:pt x="1012" y="261"/>
                      </a:lnTo>
                      <a:lnTo>
                        <a:pt x="1030" y="287"/>
                      </a:lnTo>
                      <a:lnTo>
                        <a:pt x="1046" y="313"/>
                      </a:lnTo>
                      <a:lnTo>
                        <a:pt x="1061" y="338"/>
                      </a:lnTo>
                      <a:lnTo>
                        <a:pt x="1076" y="366"/>
                      </a:lnTo>
                      <a:lnTo>
                        <a:pt x="1088" y="395"/>
                      </a:lnTo>
                      <a:lnTo>
                        <a:pt x="1099" y="422"/>
                      </a:lnTo>
                      <a:lnTo>
                        <a:pt x="1110" y="452"/>
                      </a:lnTo>
                      <a:lnTo>
                        <a:pt x="1118" y="483"/>
                      </a:lnTo>
                      <a:lnTo>
                        <a:pt x="1125" y="514"/>
                      </a:lnTo>
                      <a:lnTo>
                        <a:pt x="1130" y="545"/>
                      </a:lnTo>
                      <a:lnTo>
                        <a:pt x="1136" y="576"/>
                      </a:lnTo>
                      <a:lnTo>
                        <a:pt x="1138" y="609"/>
                      </a:lnTo>
                      <a:lnTo>
                        <a:pt x="1138" y="642"/>
                      </a:lnTo>
                      <a:lnTo>
                        <a:pt x="1138" y="642"/>
                      </a:lnTo>
                      <a:lnTo>
                        <a:pt x="1138" y="673"/>
                      </a:lnTo>
                      <a:lnTo>
                        <a:pt x="1136" y="706"/>
                      </a:lnTo>
                      <a:lnTo>
                        <a:pt x="1130" y="737"/>
                      </a:lnTo>
                      <a:lnTo>
                        <a:pt x="1125" y="768"/>
                      </a:lnTo>
                      <a:lnTo>
                        <a:pt x="1118" y="799"/>
                      </a:lnTo>
                      <a:lnTo>
                        <a:pt x="1110" y="830"/>
                      </a:lnTo>
                      <a:lnTo>
                        <a:pt x="1099" y="860"/>
                      </a:lnTo>
                      <a:lnTo>
                        <a:pt x="1088" y="887"/>
                      </a:lnTo>
                      <a:lnTo>
                        <a:pt x="1076" y="916"/>
                      </a:lnTo>
                      <a:lnTo>
                        <a:pt x="1061" y="944"/>
                      </a:lnTo>
                      <a:lnTo>
                        <a:pt x="1046" y="969"/>
                      </a:lnTo>
                      <a:lnTo>
                        <a:pt x="1030" y="995"/>
                      </a:lnTo>
                      <a:lnTo>
                        <a:pt x="1012" y="1021"/>
                      </a:lnTo>
                      <a:lnTo>
                        <a:pt x="993" y="1044"/>
                      </a:lnTo>
                      <a:lnTo>
                        <a:pt x="973" y="1068"/>
                      </a:lnTo>
                      <a:lnTo>
                        <a:pt x="953" y="1090"/>
                      </a:lnTo>
                      <a:lnTo>
                        <a:pt x="953" y="1090"/>
                      </a:lnTo>
                      <a:lnTo>
                        <a:pt x="931" y="1110"/>
                      </a:lnTo>
                      <a:lnTo>
                        <a:pt x="907" y="1130"/>
                      </a:lnTo>
                      <a:lnTo>
                        <a:pt x="883" y="1149"/>
                      </a:lnTo>
                      <a:lnTo>
                        <a:pt x="860" y="1167"/>
                      </a:lnTo>
                      <a:lnTo>
                        <a:pt x="860" y="1167"/>
                      </a:lnTo>
                      <a:lnTo>
                        <a:pt x="863" y="1173"/>
                      </a:lnTo>
                      <a:lnTo>
                        <a:pt x="863" y="1173"/>
                      </a:lnTo>
                      <a:lnTo>
                        <a:pt x="894" y="1151"/>
                      </a:lnTo>
                      <a:lnTo>
                        <a:pt x="924" y="1127"/>
                      </a:lnTo>
                      <a:lnTo>
                        <a:pt x="953" y="1099"/>
                      </a:lnTo>
                      <a:lnTo>
                        <a:pt x="979" y="1072"/>
                      </a:lnTo>
                      <a:lnTo>
                        <a:pt x="1004" y="1043"/>
                      </a:lnTo>
                      <a:lnTo>
                        <a:pt x="1028" y="1012"/>
                      </a:lnTo>
                      <a:lnTo>
                        <a:pt x="1048" y="980"/>
                      </a:lnTo>
                      <a:lnTo>
                        <a:pt x="1068" y="947"/>
                      </a:lnTo>
                      <a:lnTo>
                        <a:pt x="1087" y="913"/>
                      </a:lnTo>
                      <a:lnTo>
                        <a:pt x="1101" y="876"/>
                      </a:lnTo>
                      <a:lnTo>
                        <a:pt x="1114" y="840"/>
                      </a:lnTo>
                      <a:lnTo>
                        <a:pt x="1125" y="801"/>
                      </a:lnTo>
                      <a:lnTo>
                        <a:pt x="1134" y="763"/>
                      </a:lnTo>
                      <a:lnTo>
                        <a:pt x="1140" y="722"/>
                      </a:lnTo>
                      <a:lnTo>
                        <a:pt x="1145" y="682"/>
                      </a:lnTo>
                      <a:lnTo>
                        <a:pt x="1145" y="642"/>
                      </a:lnTo>
                      <a:lnTo>
                        <a:pt x="1145" y="642"/>
                      </a:lnTo>
                      <a:lnTo>
                        <a:pt x="1145" y="607"/>
                      </a:lnTo>
                      <a:lnTo>
                        <a:pt x="1141" y="576"/>
                      </a:lnTo>
                      <a:lnTo>
                        <a:pt x="1138" y="543"/>
                      </a:lnTo>
                      <a:lnTo>
                        <a:pt x="1132" y="512"/>
                      </a:lnTo>
                      <a:lnTo>
                        <a:pt x="1125" y="481"/>
                      </a:lnTo>
                      <a:lnTo>
                        <a:pt x="1118" y="450"/>
                      </a:lnTo>
                      <a:lnTo>
                        <a:pt x="1107" y="421"/>
                      </a:lnTo>
                      <a:lnTo>
                        <a:pt x="1096" y="391"/>
                      </a:lnTo>
                      <a:lnTo>
                        <a:pt x="1083" y="362"/>
                      </a:lnTo>
                      <a:lnTo>
                        <a:pt x="1068" y="335"/>
                      </a:lnTo>
                      <a:lnTo>
                        <a:pt x="1054" y="309"/>
                      </a:lnTo>
                      <a:lnTo>
                        <a:pt x="1035" y="281"/>
                      </a:lnTo>
                      <a:lnTo>
                        <a:pt x="1019" y="258"/>
                      </a:lnTo>
                      <a:lnTo>
                        <a:pt x="999" y="232"/>
                      </a:lnTo>
                      <a:lnTo>
                        <a:pt x="979" y="210"/>
                      </a:lnTo>
                      <a:lnTo>
                        <a:pt x="958" y="188"/>
                      </a:lnTo>
                      <a:lnTo>
                        <a:pt x="935" y="166"/>
                      </a:lnTo>
                      <a:lnTo>
                        <a:pt x="913" y="146"/>
                      </a:lnTo>
                      <a:lnTo>
                        <a:pt x="887" y="126"/>
                      </a:lnTo>
                      <a:lnTo>
                        <a:pt x="863" y="109"/>
                      </a:lnTo>
                      <a:lnTo>
                        <a:pt x="836" y="93"/>
                      </a:lnTo>
                      <a:lnTo>
                        <a:pt x="810" y="77"/>
                      </a:lnTo>
                      <a:lnTo>
                        <a:pt x="783" y="62"/>
                      </a:lnTo>
                      <a:lnTo>
                        <a:pt x="754" y="49"/>
                      </a:lnTo>
                      <a:lnTo>
                        <a:pt x="724" y="38"/>
                      </a:lnTo>
                      <a:lnTo>
                        <a:pt x="695" y="29"/>
                      </a:lnTo>
                      <a:lnTo>
                        <a:pt x="664" y="20"/>
                      </a:lnTo>
                      <a:lnTo>
                        <a:pt x="633" y="12"/>
                      </a:lnTo>
                      <a:lnTo>
                        <a:pt x="602" y="7"/>
                      </a:lnTo>
                      <a:lnTo>
                        <a:pt x="569" y="3"/>
                      </a:lnTo>
                      <a:lnTo>
                        <a:pt x="538" y="0"/>
                      </a:lnTo>
                      <a:lnTo>
                        <a:pt x="505" y="0"/>
                      </a:lnTo>
                      <a:lnTo>
                        <a:pt x="505" y="0"/>
                      </a:lnTo>
                      <a:lnTo>
                        <a:pt x="466" y="0"/>
                      </a:lnTo>
                      <a:lnTo>
                        <a:pt x="428" y="3"/>
                      </a:lnTo>
                      <a:lnTo>
                        <a:pt x="391" y="9"/>
                      </a:lnTo>
                      <a:lnTo>
                        <a:pt x="355" y="16"/>
                      </a:lnTo>
                      <a:lnTo>
                        <a:pt x="320" y="25"/>
                      </a:lnTo>
                      <a:lnTo>
                        <a:pt x="285" y="38"/>
                      </a:lnTo>
                      <a:lnTo>
                        <a:pt x="252" y="51"/>
                      </a:lnTo>
                      <a:lnTo>
                        <a:pt x="219" y="66"/>
                      </a:lnTo>
                      <a:lnTo>
                        <a:pt x="188" y="82"/>
                      </a:lnTo>
                      <a:lnTo>
                        <a:pt x="157" y="100"/>
                      </a:lnTo>
                      <a:lnTo>
                        <a:pt x="128" y="120"/>
                      </a:lnTo>
                      <a:lnTo>
                        <a:pt x="100" y="142"/>
                      </a:lnTo>
                      <a:lnTo>
                        <a:pt x="73" y="166"/>
                      </a:lnTo>
                      <a:lnTo>
                        <a:pt x="47" y="190"/>
                      </a:lnTo>
                      <a:lnTo>
                        <a:pt x="24" y="216"/>
                      </a:lnTo>
                      <a:lnTo>
                        <a:pt x="0" y="243"/>
                      </a:lnTo>
                      <a:lnTo>
                        <a:pt x="0" y="243"/>
                      </a:lnTo>
                      <a:lnTo>
                        <a:pt x="3" y="250"/>
                      </a:lnTo>
                      <a:lnTo>
                        <a:pt x="3" y="250"/>
                      </a:lnTo>
                      <a:lnTo>
                        <a:pt x="29" y="221"/>
                      </a:lnTo>
                      <a:lnTo>
                        <a:pt x="55" y="192"/>
                      </a:lnTo>
                      <a:lnTo>
                        <a:pt x="55" y="19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4" name="Freeform 314"/>
                <p:cNvSpPr>
                  <a:spLocks/>
                </p:cNvSpPr>
                <p:nvPr/>
              </p:nvSpPr>
              <p:spPr bwMode="auto">
                <a:xfrm>
                  <a:off x="3191" y="1976"/>
                  <a:ext cx="300" cy="12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33" y="29"/>
                    </a:cxn>
                    <a:cxn ang="0">
                      <a:pos x="68" y="49"/>
                    </a:cxn>
                    <a:cxn ang="0">
                      <a:pos x="105" y="66"/>
                    </a:cxn>
                    <a:cxn ang="0">
                      <a:pos x="141" y="82"/>
                    </a:cxn>
                    <a:cxn ang="0">
                      <a:pos x="180" y="95"/>
                    </a:cxn>
                    <a:cxn ang="0">
                      <a:pos x="218" y="108"/>
                    </a:cxn>
                    <a:cxn ang="0">
                      <a:pos x="258" y="117"/>
                    </a:cxn>
                    <a:cxn ang="0">
                      <a:pos x="299" y="124"/>
                    </a:cxn>
                    <a:cxn ang="0">
                      <a:pos x="299" y="124"/>
                    </a:cxn>
                    <a:cxn ang="0">
                      <a:pos x="300" y="117"/>
                    </a:cxn>
                    <a:cxn ang="0">
                      <a:pos x="300" y="117"/>
                    </a:cxn>
                    <a:cxn ang="0">
                      <a:pos x="260" y="110"/>
                    </a:cxn>
                    <a:cxn ang="0">
                      <a:pos x="220" y="101"/>
                    </a:cxn>
                    <a:cxn ang="0">
                      <a:pos x="182" y="88"/>
                    </a:cxn>
                    <a:cxn ang="0">
                      <a:pos x="143" y="75"/>
                    </a:cxn>
                    <a:cxn ang="0">
                      <a:pos x="107" y="59"/>
                    </a:cxn>
                    <a:cxn ang="0">
                      <a:pos x="70" y="42"/>
                    </a:cxn>
                    <a:cxn ang="0">
                      <a:pos x="35" y="2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0" h="12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33" y="29"/>
                      </a:lnTo>
                      <a:lnTo>
                        <a:pt x="68" y="49"/>
                      </a:lnTo>
                      <a:lnTo>
                        <a:pt x="105" y="66"/>
                      </a:lnTo>
                      <a:lnTo>
                        <a:pt x="141" y="82"/>
                      </a:lnTo>
                      <a:lnTo>
                        <a:pt x="180" y="95"/>
                      </a:lnTo>
                      <a:lnTo>
                        <a:pt x="218" y="108"/>
                      </a:lnTo>
                      <a:lnTo>
                        <a:pt x="258" y="117"/>
                      </a:lnTo>
                      <a:lnTo>
                        <a:pt x="299" y="124"/>
                      </a:lnTo>
                      <a:lnTo>
                        <a:pt x="299" y="124"/>
                      </a:lnTo>
                      <a:lnTo>
                        <a:pt x="300" y="117"/>
                      </a:lnTo>
                      <a:lnTo>
                        <a:pt x="300" y="117"/>
                      </a:lnTo>
                      <a:lnTo>
                        <a:pt x="260" y="110"/>
                      </a:lnTo>
                      <a:lnTo>
                        <a:pt x="220" y="101"/>
                      </a:lnTo>
                      <a:lnTo>
                        <a:pt x="182" y="88"/>
                      </a:lnTo>
                      <a:lnTo>
                        <a:pt x="143" y="75"/>
                      </a:lnTo>
                      <a:lnTo>
                        <a:pt x="107" y="59"/>
                      </a:lnTo>
                      <a:lnTo>
                        <a:pt x="70" y="42"/>
                      </a:lnTo>
                      <a:lnTo>
                        <a:pt x="35" y="2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5" name="Freeform 315"/>
                <p:cNvSpPr>
                  <a:spLocks/>
                </p:cNvSpPr>
                <p:nvPr/>
              </p:nvSpPr>
              <p:spPr bwMode="auto">
                <a:xfrm>
                  <a:off x="2954" y="1003"/>
                  <a:ext cx="150" cy="786"/>
                </a:xfrm>
                <a:custGeom>
                  <a:avLst/>
                  <a:gdLst/>
                  <a:ahLst/>
                  <a:cxnLst>
                    <a:cxn ang="0">
                      <a:pos x="142" y="786"/>
                    </a:cxn>
                    <a:cxn ang="0">
                      <a:pos x="142" y="786"/>
                    </a:cxn>
                    <a:cxn ang="0">
                      <a:pos x="150" y="785"/>
                    </a:cxn>
                    <a:cxn ang="0">
                      <a:pos x="150" y="785"/>
                    </a:cxn>
                    <a:cxn ang="0">
                      <a:pos x="133" y="764"/>
                    </a:cxn>
                    <a:cxn ang="0">
                      <a:pos x="119" y="743"/>
                    </a:cxn>
                    <a:cxn ang="0">
                      <a:pos x="104" y="721"/>
                    </a:cxn>
                    <a:cxn ang="0">
                      <a:pos x="89" y="697"/>
                    </a:cxn>
                    <a:cxn ang="0">
                      <a:pos x="76" y="673"/>
                    </a:cxn>
                    <a:cxn ang="0">
                      <a:pos x="65" y="649"/>
                    </a:cxn>
                    <a:cxn ang="0">
                      <a:pos x="55" y="625"/>
                    </a:cxn>
                    <a:cxn ang="0">
                      <a:pos x="45" y="600"/>
                    </a:cxn>
                    <a:cxn ang="0">
                      <a:pos x="36" y="574"/>
                    </a:cxn>
                    <a:cxn ang="0">
                      <a:pos x="29" y="549"/>
                    </a:cxn>
                    <a:cxn ang="0">
                      <a:pos x="22" y="521"/>
                    </a:cxn>
                    <a:cxn ang="0">
                      <a:pos x="16" y="496"/>
                    </a:cxn>
                    <a:cxn ang="0">
                      <a:pos x="12" y="468"/>
                    </a:cxn>
                    <a:cxn ang="0">
                      <a:pos x="9" y="439"/>
                    </a:cxn>
                    <a:cxn ang="0">
                      <a:pos x="7" y="411"/>
                    </a:cxn>
                    <a:cxn ang="0">
                      <a:pos x="7" y="384"/>
                    </a:cxn>
                    <a:cxn ang="0">
                      <a:pos x="7" y="384"/>
                    </a:cxn>
                    <a:cxn ang="0">
                      <a:pos x="9" y="331"/>
                    </a:cxn>
                    <a:cxn ang="0">
                      <a:pos x="14" y="280"/>
                    </a:cxn>
                    <a:cxn ang="0">
                      <a:pos x="25" y="230"/>
                    </a:cxn>
                    <a:cxn ang="0">
                      <a:pos x="40" y="181"/>
                    </a:cxn>
                    <a:cxn ang="0">
                      <a:pos x="56" y="135"/>
                    </a:cxn>
                    <a:cxn ang="0">
                      <a:pos x="78" y="89"/>
                    </a:cxn>
                    <a:cxn ang="0">
                      <a:pos x="104" y="47"/>
                    </a:cxn>
                    <a:cxn ang="0">
                      <a:pos x="131" y="5"/>
                    </a:cxn>
                    <a:cxn ang="0">
                      <a:pos x="131" y="5"/>
                    </a:cxn>
                    <a:cxn ang="0">
                      <a:pos x="126" y="0"/>
                    </a:cxn>
                    <a:cxn ang="0">
                      <a:pos x="126" y="0"/>
                    </a:cxn>
                    <a:cxn ang="0">
                      <a:pos x="98" y="40"/>
                    </a:cxn>
                    <a:cxn ang="0">
                      <a:pos x="73" y="84"/>
                    </a:cxn>
                    <a:cxn ang="0">
                      <a:pos x="51" y="130"/>
                    </a:cxn>
                    <a:cxn ang="0">
                      <a:pos x="33" y="177"/>
                    </a:cxn>
                    <a:cxn ang="0">
                      <a:pos x="18" y="227"/>
                    </a:cxn>
                    <a:cxn ang="0">
                      <a:pos x="9" y="278"/>
                    </a:cxn>
                    <a:cxn ang="0">
                      <a:pos x="1" y="329"/>
                    </a:cxn>
                    <a:cxn ang="0">
                      <a:pos x="0" y="356"/>
                    </a:cxn>
                    <a:cxn ang="0">
                      <a:pos x="0" y="384"/>
                    </a:cxn>
                    <a:cxn ang="0">
                      <a:pos x="0" y="384"/>
                    </a:cxn>
                    <a:cxn ang="0">
                      <a:pos x="0" y="411"/>
                    </a:cxn>
                    <a:cxn ang="0">
                      <a:pos x="1" y="441"/>
                    </a:cxn>
                    <a:cxn ang="0">
                      <a:pos x="5" y="468"/>
                    </a:cxn>
                    <a:cxn ang="0">
                      <a:pos x="9" y="496"/>
                    </a:cxn>
                    <a:cxn ang="0">
                      <a:pos x="14" y="523"/>
                    </a:cxn>
                    <a:cxn ang="0">
                      <a:pos x="22" y="549"/>
                    </a:cxn>
                    <a:cxn ang="0">
                      <a:pos x="29" y="576"/>
                    </a:cxn>
                    <a:cxn ang="0">
                      <a:pos x="38" y="602"/>
                    </a:cxn>
                    <a:cxn ang="0">
                      <a:pos x="47" y="627"/>
                    </a:cxn>
                    <a:cxn ang="0">
                      <a:pos x="58" y="651"/>
                    </a:cxn>
                    <a:cxn ang="0">
                      <a:pos x="69" y="675"/>
                    </a:cxn>
                    <a:cxn ang="0">
                      <a:pos x="82" y="699"/>
                    </a:cxn>
                    <a:cxn ang="0">
                      <a:pos x="97" y="722"/>
                    </a:cxn>
                    <a:cxn ang="0">
                      <a:pos x="111" y="744"/>
                    </a:cxn>
                    <a:cxn ang="0">
                      <a:pos x="126" y="766"/>
                    </a:cxn>
                    <a:cxn ang="0">
                      <a:pos x="142" y="786"/>
                    </a:cxn>
                    <a:cxn ang="0">
                      <a:pos x="142" y="786"/>
                    </a:cxn>
                  </a:cxnLst>
                  <a:rect l="0" t="0" r="r" b="b"/>
                  <a:pathLst>
                    <a:path w="150" h="786">
                      <a:moveTo>
                        <a:pt x="142" y="786"/>
                      </a:moveTo>
                      <a:lnTo>
                        <a:pt x="142" y="786"/>
                      </a:lnTo>
                      <a:lnTo>
                        <a:pt x="150" y="785"/>
                      </a:lnTo>
                      <a:lnTo>
                        <a:pt x="150" y="785"/>
                      </a:lnTo>
                      <a:lnTo>
                        <a:pt x="133" y="764"/>
                      </a:lnTo>
                      <a:lnTo>
                        <a:pt x="119" y="743"/>
                      </a:lnTo>
                      <a:lnTo>
                        <a:pt x="104" y="721"/>
                      </a:lnTo>
                      <a:lnTo>
                        <a:pt x="89" y="697"/>
                      </a:lnTo>
                      <a:lnTo>
                        <a:pt x="76" y="673"/>
                      </a:lnTo>
                      <a:lnTo>
                        <a:pt x="65" y="649"/>
                      </a:lnTo>
                      <a:lnTo>
                        <a:pt x="55" y="625"/>
                      </a:lnTo>
                      <a:lnTo>
                        <a:pt x="45" y="600"/>
                      </a:lnTo>
                      <a:lnTo>
                        <a:pt x="36" y="574"/>
                      </a:lnTo>
                      <a:lnTo>
                        <a:pt x="29" y="549"/>
                      </a:lnTo>
                      <a:lnTo>
                        <a:pt x="22" y="521"/>
                      </a:lnTo>
                      <a:lnTo>
                        <a:pt x="16" y="496"/>
                      </a:lnTo>
                      <a:lnTo>
                        <a:pt x="12" y="468"/>
                      </a:lnTo>
                      <a:lnTo>
                        <a:pt x="9" y="439"/>
                      </a:lnTo>
                      <a:lnTo>
                        <a:pt x="7" y="411"/>
                      </a:lnTo>
                      <a:lnTo>
                        <a:pt x="7" y="384"/>
                      </a:lnTo>
                      <a:lnTo>
                        <a:pt x="7" y="384"/>
                      </a:lnTo>
                      <a:lnTo>
                        <a:pt x="9" y="331"/>
                      </a:lnTo>
                      <a:lnTo>
                        <a:pt x="14" y="280"/>
                      </a:lnTo>
                      <a:lnTo>
                        <a:pt x="25" y="230"/>
                      </a:lnTo>
                      <a:lnTo>
                        <a:pt x="40" y="181"/>
                      </a:lnTo>
                      <a:lnTo>
                        <a:pt x="56" y="135"/>
                      </a:lnTo>
                      <a:lnTo>
                        <a:pt x="78" y="89"/>
                      </a:lnTo>
                      <a:lnTo>
                        <a:pt x="104" y="47"/>
                      </a:lnTo>
                      <a:lnTo>
                        <a:pt x="131" y="5"/>
                      </a:lnTo>
                      <a:lnTo>
                        <a:pt x="131" y="5"/>
                      </a:lnTo>
                      <a:lnTo>
                        <a:pt x="126" y="0"/>
                      </a:lnTo>
                      <a:lnTo>
                        <a:pt x="126" y="0"/>
                      </a:lnTo>
                      <a:lnTo>
                        <a:pt x="98" y="40"/>
                      </a:lnTo>
                      <a:lnTo>
                        <a:pt x="73" y="84"/>
                      </a:lnTo>
                      <a:lnTo>
                        <a:pt x="51" y="130"/>
                      </a:lnTo>
                      <a:lnTo>
                        <a:pt x="33" y="177"/>
                      </a:lnTo>
                      <a:lnTo>
                        <a:pt x="18" y="227"/>
                      </a:lnTo>
                      <a:lnTo>
                        <a:pt x="9" y="278"/>
                      </a:lnTo>
                      <a:lnTo>
                        <a:pt x="1" y="329"/>
                      </a:lnTo>
                      <a:lnTo>
                        <a:pt x="0" y="356"/>
                      </a:lnTo>
                      <a:lnTo>
                        <a:pt x="0" y="384"/>
                      </a:lnTo>
                      <a:lnTo>
                        <a:pt x="0" y="384"/>
                      </a:lnTo>
                      <a:lnTo>
                        <a:pt x="0" y="411"/>
                      </a:lnTo>
                      <a:lnTo>
                        <a:pt x="1" y="441"/>
                      </a:lnTo>
                      <a:lnTo>
                        <a:pt x="5" y="468"/>
                      </a:lnTo>
                      <a:lnTo>
                        <a:pt x="9" y="496"/>
                      </a:lnTo>
                      <a:lnTo>
                        <a:pt x="14" y="523"/>
                      </a:lnTo>
                      <a:lnTo>
                        <a:pt x="22" y="549"/>
                      </a:lnTo>
                      <a:lnTo>
                        <a:pt x="29" y="576"/>
                      </a:lnTo>
                      <a:lnTo>
                        <a:pt x="38" y="602"/>
                      </a:lnTo>
                      <a:lnTo>
                        <a:pt x="47" y="627"/>
                      </a:lnTo>
                      <a:lnTo>
                        <a:pt x="58" y="651"/>
                      </a:lnTo>
                      <a:lnTo>
                        <a:pt x="69" y="675"/>
                      </a:lnTo>
                      <a:lnTo>
                        <a:pt x="82" y="699"/>
                      </a:lnTo>
                      <a:lnTo>
                        <a:pt x="97" y="722"/>
                      </a:lnTo>
                      <a:lnTo>
                        <a:pt x="111" y="744"/>
                      </a:lnTo>
                      <a:lnTo>
                        <a:pt x="126" y="766"/>
                      </a:lnTo>
                      <a:lnTo>
                        <a:pt x="142" y="786"/>
                      </a:lnTo>
                      <a:lnTo>
                        <a:pt x="142" y="7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6" name="Freeform 316"/>
                <p:cNvSpPr>
                  <a:spLocks/>
                </p:cNvSpPr>
                <p:nvPr/>
              </p:nvSpPr>
              <p:spPr bwMode="auto">
                <a:xfrm>
                  <a:off x="3524" y="1921"/>
                  <a:ext cx="416" cy="106"/>
                </a:xfrm>
                <a:custGeom>
                  <a:avLst/>
                  <a:gdLst/>
                  <a:ahLst/>
                  <a:cxnLst>
                    <a:cxn ang="0">
                      <a:pos x="72" y="99"/>
                    </a:cxn>
                    <a:cxn ang="0">
                      <a:pos x="72" y="99"/>
                    </a:cxn>
                    <a:cxn ang="0">
                      <a:pos x="37" y="99"/>
                    </a:cxn>
                    <a:cxn ang="0">
                      <a:pos x="4" y="95"/>
                    </a:cxn>
                    <a:cxn ang="0">
                      <a:pos x="4" y="95"/>
                    </a:cxn>
                    <a:cxn ang="0">
                      <a:pos x="0" y="103"/>
                    </a:cxn>
                    <a:cxn ang="0">
                      <a:pos x="0" y="103"/>
                    </a:cxn>
                    <a:cxn ang="0">
                      <a:pos x="35" y="106"/>
                    </a:cxn>
                    <a:cxn ang="0">
                      <a:pos x="72" y="106"/>
                    </a:cxn>
                    <a:cxn ang="0">
                      <a:pos x="72" y="106"/>
                    </a:cxn>
                    <a:cxn ang="0">
                      <a:pos x="118" y="104"/>
                    </a:cxn>
                    <a:cxn ang="0">
                      <a:pos x="165" y="101"/>
                    </a:cxn>
                    <a:cxn ang="0">
                      <a:pos x="209" y="92"/>
                    </a:cxn>
                    <a:cxn ang="0">
                      <a:pos x="253" y="81"/>
                    </a:cxn>
                    <a:cxn ang="0">
                      <a:pos x="297" y="66"/>
                    </a:cxn>
                    <a:cxn ang="0">
                      <a:pos x="337" y="50"/>
                    </a:cxn>
                    <a:cxn ang="0">
                      <a:pos x="377" y="29"/>
                    </a:cxn>
                    <a:cxn ang="0">
                      <a:pos x="416" y="8"/>
                    </a:cxn>
                    <a:cxn ang="0">
                      <a:pos x="416" y="8"/>
                    </a:cxn>
                    <a:cxn ang="0">
                      <a:pos x="412" y="0"/>
                    </a:cxn>
                    <a:cxn ang="0">
                      <a:pos x="412" y="0"/>
                    </a:cxn>
                    <a:cxn ang="0">
                      <a:pos x="374" y="22"/>
                    </a:cxn>
                    <a:cxn ang="0">
                      <a:pos x="335" y="42"/>
                    </a:cxn>
                    <a:cxn ang="0">
                      <a:pos x="293" y="59"/>
                    </a:cxn>
                    <a:cxn ang="0">
                      <a:pos x="251" y="73"/>
                    </a:cxn>
                    <a:cxn ang="0">
                      <a:pos x="207" y="84"/>
                    </a:cxn>
                    <a:cxn ang="0">
                      <a:pos x="163" y="93"/>
                    </a:cxn>
                    <a:cxn ang="0">
                      <a:pos x="118" y="97"/>
                    </a:cxn>
                    <a:cxn ang="0">
                      <a:pos x="72" y="99"/>
                    </a:cxn>
                    <a:cxn ang="0">
                      <a:pos x="72" y="99"/>
                    </a:cxn>
                  </a:cxnLst>
                  <a:rect l="0" t="0" r="r" b="b"/>
                  <a:pathLst>
                    <a:path w="416" h="106">
                      <a:moveTo>
                        <a:pt x="72" y="99"/>
                      </a:moveTo>
                      <a:lnTo>
                        <a:pt x="72" y="99"/>
                      </a:lnTo>
                      <a:lnTo>
                        <a:pt x="37" y="99"/>
                      </a:lnTo>
                      <a:lnTo>
                        <a:pt x="4" y="95"/>
                      </a:lnTo>
                      <a:lnTo>
                        <a:pt x="4" y="95"/>
                      </a:lnTo>
                      <a:lnTo>
                        <a:pt x="0" y="103"/>
                      </a:lnTo>
                      <a:lnTo>
                        <a:pt x="0" y="103"/>
                      </a:lnTo>
                      <a:lnTo>
                        <a:pt x="35" y="106"/>
                      </a:lnTo>
                      <a:lnTo>
                        <a:pt x="72" y="106"/>
                      </a:lnTo>
                      <a:lnTo>
                        <a:pt x="72" y="106"/>
                      </a:lnTo>
                      <a:lnTo>
                        <a:pt x="118" y="104"/>
                      </a:lnTo>
                      <a:lnTo>
                        <a:pt x="165" y="101"/>
                      </a:lnTo>
                      <a:lnTo>
                        <a:pt x="209" y="92"/>
                      </a:lnTo>
                      <a:lnTo>
                        <a:pt x="253" y="81"/>
                      </a:lnTo>
                      <a:lnTo>
                        <a:pt x="297" y="66"/>
                      </a:lnTo>
                      <a:lnTo>
                        <a:pt x="337" y="50"/>
                      </a:lnTo>
                      <a:lnTo>
                        <a:pt x="377" y="29"/>
                      </a:lnTo>
                      <a:lnTo>
                        <a:pt x="416" y="8"/>
                      </a:lnTo>
                      <a:lnTo>
                        <a:pt x="416" y="8"/>
                      </a:lnTo>
                      <a:lnTo>
                        <a:pt x="412" y="0"/>
                      </a:lnTo>
                      <a:lnTo>
                        <a:pt x="412" y="0"/>
                      </a:lnTo>
                      <a:lnTo>
                        <a:pt x="374" y="22"/>
                      </a:lnTo>
                      <a:lnTo>
                        <a:pt x="335" y="42"/>
                      </a:lnTo>
                      <a:lnTo>
                        <a:pt x="293" y="59"/>
                      </a:lnTo>
                      <a:lnTo>
                        <a:pt x="251" y="73"/>
                      </a:lnTo>
                      <a:lnTo>
                        <a:pt x="207" y="84"/>
                      </a:lnTo>
                      <a:lnTo>
                        <a:pt x="163" y="93"/>
                      </a:lnTo>
                      <a:lnTo>
                        <a:pt x="118" y="97"/>
                      </a:lnTo>
                      <a:lnTo>
                        <a:pt x="72" y="99"/>
                      </a:lnTo>
                      <a:lnTo>
                        <a:pt x="72" y="9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7" name="Freeform 317"/>
                <p:cNvSpPr>
                  <a:spLocks/>
                </p:cNvSpPr>
                <p:nvPr/>
              </p:nvSpPr>
              <p:spPr bwMode="auto">
                <a:xfrm>
                  <a:off x="3018" y="1817"/>
                  <a:ext cx="162" cy="157"/>
                </a:xfrm>
                <a:custGeom>
                  <a:avLst/>
                  <a:gdLst/>
                  <a:ahLst/>
                  <a:cxnLst>
                    <a:cxn ang="0">
                      <a:pos x="73" y="73"/>
                    </a:cxn>
                    <a:cxn ang="0">
                      <a:pos x="73" y="73"/>
                    </a:cxn>
                    <a:cxn ang="0">
                      <a:pos x="38" y="38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36" y="46"/>
                    </a:cxn>
                    <a:cxn ang="0">
                      <a:pos x="75" y="86"/>
                    </a:cxn>
                    <a:cxn ang="0">
                      <a:pos x="117" y="124"/>
                    </a:cxn>
                    <a:cxn ang="0">
                      <a:pos x="161" y="157"/>
                    </a:cxn>
                    <a:cxn ang="0">
                      <a:pos x="161" y="157"/>
                    </a:cxn>
                    <a:cxn ang="0">
                      <a:pos x="162" y="150"/>
                    </a:cxn>
                    <a:cxn ang="0">
                      <a:pos x="162" y="150"/>
                    </a:cxn>
                    <a:cxn ang="0">
                      <a:pos x="139" y="132"/>
                    </a:cxn>
                    <a:cxn ang="0">
                      <a:pos x="115" y="113"/>
                    </a:cxn>
                    <a:cxn ang="0">
                      <a:pos x="93" y="95"/>
                    </a:cxn>
                    <a:cxn ang="0">
                      <a:pos x="73" y="73"/>
                    </a:cxn>
                    <a:cxn ang="0">
                      <a:pos x="73" y="73"/>
                    </a:cxn>
                  </a:cxnLst>
                  <a:rect l="0" t="0" r="r" b="b"/>
                  <a:pathLst>
                    <a:path w="162" h="157">
                      <a:moveTo>
                        <a:pt x="73" y="73"/>
                      </a:moveTo>
                      <a:lnTo>
                        <a:pt x="73" y="73"/>
                      </a:lnTo>
                      <a:lnTo>
                        <a:pt x="38" y="38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6" y="46"/>
                      </a:lnTo>
                      <a:lnTo>
                        <a:pt x="75" y="86"/>
                      </a:lnTo>
                      <a:lnTo>
                        <a:pt x="117" y="124"/>
                      </a:lnTo>
                      <a:lnTo>
                        <a:pt x="161" y="157"/>
                      </a:lnTo>
                      <a:lnTo>
                        <a:pt x="161" y="157"/>
                      </a:lnTo>
                      <a:lnTo>
                        <a:pt x="162" y="150"/>
                      </a:lnTo>
                      <a:lnTo>
                        <a:pt x="162" y="150"/>
                      </a:lnTo>
                      <a:lnTo>
                        <a:pt x="139" y="132"/>
                      </a:lnTo>
                      <a:lnTo>
                        <a:pt x="115" y="113"/>
                      </a:lnTo>
                      <a:lnTo>
                        <a:pt x="93" y="95"/>
                      </a:lnTo>
                      <a:lnTo>
                        <a:pt x="73" y="73"/>
                      </a:lnTo>
                      <a:lnTo>
                        <a:pt x="73" y="7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8" name="Freeform 318"/>
                <p:cNvSpPr>
                  <a:spLocks/>
                </p:cNvSpPr>
                <p:nvPr/>
              </p:nvSpPr>
              <p:spPr bwMode="auto">
                <a:xfrm>
                  <a:off x="3104" y="1795"/>
                  <a:ext cx="91" cy="91"/>
                </a:xfrm>
                <a:custGeom>
                  <a:avLst/>
                  <a:gdLst/>
                  <a:ahLst/>
                  <a:cxnLst>
                    <a:cxn ang="0">
                      <a:pos x="42" y="40"/>
                    </a:cxn>
                    <a:cxn ang="0">
                      <a:pos x="42" y="40"/>
                    </a:cxn>
                    <a:cxn ang="0">
                      <a:pos x="23" y="2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0" y="27"/>
                    </a:cxn>
                    <a:cxn ang="0">
                      <a:pos x="42" y="49"/>
                    </a:cxn>
                    <a:cxn ang="0">
                      <a:pos x="66" y="71"/>
                    </a:cxn>
                    <a:cxn ang="0">
                      <a:pos x="89" y="91"/>
                    </a:cxn>
                    <a:cxn ang="0">
                      <a:pos x="89" y="91"/>
                    </a:cxn>
                    <a:cxn ang="0">
                      <a:pos x="91" y="84"/>
                    </a:cxn>
                    <a:cxn ang="0">
                      <a:pos x="91" y="84"/>
                    </a:cxn>
                    <a:cxn ang="0">
                      <a:pos x="66" y="62"/>
                    </a:cxn>
                    <a:cxn ang="0">
                      <a:pos x="42" y="40"/>
                    </a:cxn>
                    <a:cxn ang="0">
                      <a:pos x="42" y="40"/>
                    </a:cxn>
                  </a:cxnLst>
                  <a:rect l="0" t="0" r="r" b="b"/>
                  <a:pathLst>
                    <a:path w="91" h="91">
                      <a:moveTo>
                        <a:pt x="42" y="40"/>
                      </a:moveTo>
                      <a:lnTo>
                        <a:pt x="42" y="40"/>
                      </a:lnTo>
                      <a:lnTo>
                        <a:pt x="23" y="2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0" y="27"/>
                      </a:lnTo>
                      <a:lnTo>
                        <a:pt x="42" y="49"/>
                      </a:lnTo>
                      <a:lnTo>
                        <a:pt x="66" y="71"/>
                      </a:lnTo>
                      <a:lnTo>
                        <a:pt x="89" y="91"/>
                      </a:lnTo>
                      <a:lnTo>
                        <a:pt x="89" y="91"/>
                      </a:lnTo>
                      <a:lnTo>
                        <a:pt x="91" y="84"/>
                      </a:lnTo>
                      <a:lnTo>
                        <a:pt x="91" y="84"/>
                      </a:lnTo>
                      <a:lnTo>
                        <a:pt x="66" y="62"/>
                      </a:lnTo>
                      <a:lnTo>
                        <a:pt x="42" y="40"/>
                      </a:lnTo>
                      <a:lnTo>
                        <a:pt x="42" y="4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9" name="Freeform 319"/>
                <p:cNvSpPr>
                  <a:spLocks/>
                </p:cNvSpPr>
                <p:nvPr/>
              </p:nvSpPr>
              <p:spPr bwMode="auto">
                <a:xfrm>
                  <a:off x="2873" y="939"/>
                  <a:ext cx="161" cy="874"/>
                </a:xfrm>
                <a:custGeom>
                  <a:avLst/>
                  <a:gdLst/>
                  <a:ahLst/>
                  <a:cxnLst>
                    <a:cxn ang="0">
                      <a:pos x="7" y="448"/>
                    </a:cxn>
                    <a:cxn ang="0">
                      <a:pos x="11" y="386"/>
                    </a:cxn>
                    <a:cxn ang="0">
                      <a:pos x="18" y="325"/>
                    </a:cxn>
                    <a:cxn ang="0">
                      <a:pos x="31" y="265"/>
                    </a:cxn>
                    <a:cxn ang="0">
                      <a:pos x="50" y="208"/>
                    </a:cxn>
                    <a:cxn ang="0">
                      <a:pos x="71" y="153"/>
                    </a:cxn>
                    <a:cxn ang="0">
                      <a:pos x="97" y="102"/>
                    </a:cxn>
                    <a:cxn ang="0">
                      <a:pos x="128" y="53"/>
                    </a:cxn>
                    <a:cxn ang="0">
                      <a:pos x="161" y="5"/>
                    </a:cxn>
                    <a:cxn ang="0">
                      <a:pos x="156" y="0"/>
                    </a:cxn>
                    <a:cxn ang="0">
                      <a:pos x="139" y="23"/>
                    </a:cxn>
                    <a:cxn ang="0">
                      <a:pos x="106" y="73"/>
                    </a:cxn>
                    <a:cxn ang="0">
                      <a:pos x="77" y="124"/>
                    </a:cxn>
                    <a:cxn ang="0">
                      <a:pos x="53" y="177"/>
                    </a:cxn>
                    <a:cxn ang="0">
                      <a:pos x="33" y="234"/>
                    </a:cxn>
                    <a:cxn ang="0">
                      <a:pos x="17" y="292"/>
                    </a:cxn>
                    <a:cxn ang="0">
                      <a:pos x="7" y="353"/>
                    </a:cxn>
                    <a:cxn ang="0">
                      <a:pos x="2" y="415"/>
                    </a:cxn>
                    <a:cxn ang="0">
                      <a:pos x="0" y="448"/>
                    </a:cxn>
                    <a:cxn ang="0">
                      <a:pos x="4" y="506"/>
                    </a:cxn>
                    <a:cxn ang="0">
                      <a:pos x="9" y="565"/>
                    </a:cxn>
                    <a:cxn ang="0">
                      <a:pos x="22" y="620"/>
                    </a:cxn>
                    <a:cxn ang="0">
                      <a:pos x="37" y="675"/>
                    </a:cxn>
                    <a:cxn ang="0">
                      <a:pos x="57" y="728"/>
                    </a:cxn>
                    <a:cxn ang="0">
                      <a:pos x="81" y="779"/>
                    </a:cxn>
                    <a:cxn ang="0">
                      <a:pos x="141" y="874"/>
                    </a:cxn>
                    <a:cxn ang="0">
                      <a:pos x="148" y="872"/>
                    </a:cxn>
                    <a:cxn ang="0">
                      <a:pos x="117" y="827"/>
                    </a:cxn>
                    <a:cxn ang="0">
                      <a:pos x="77" y="753"/>
                    </a:cxn>
                    <a:cxn ang="0">
                      <a:pos x="55" y="700"/>
                    </a:cxn>
                    <a:cxn ang="0">
                      <a:pos x="37" y="647"/>
                    </a:cxn>
                    <a:cxn ang="0">
                      <a:pos x="22" y="592"/>
                    </a:cxn>
                    <a:cxn ang="0">
                      <a:pos x="13" y="536"/>
                    </a:cxn>
                    <a:cxn ang="0">
                      <a:pos x="9" y="477"/>
                    </a:cxn>
                    <a:cxn ang="0">
                      <a:pos x="7" y="448"/>
                    </a:cxn>
                  </a:cxnLst>
                  <a:rect l="0" t="0" r="r" b="b"/>
                  <a:pathLst>
                    <a:path w="161" h="874">
                      <a:moveTo>
                        <a:pt x="7" y="448"/>
                      </a:moveTo>
                      <a:lnTo>
                        <a:pt x="7" y="448"/>
                      </a:lnTo>
                      <a:lnTo>
                        <a:pt x="9" y="415"/>
                      </a:lnTo>
                      <a:lnTo>
                        <a:pt x="11" y="386"/>
                      </a:lnTo>
                      <a:lnTo>
                        <a:pt x="15" y="355"/>
                      </a:lnTo>
                      <a:lnTo>
                        <a:pt x="18" y="325"/>
                      </a:lnTo>
                      <a:lnTo>
                        <a:pt x="24" y="294"/>
                      </a:lnTo>
                      <a:lnTo>
                        <a:pt x="31" y="265"/>
                      </a:lnTo>
                      <a:lnTo>
                        <a:pt x="39" y="237"/>
                      </a:lnTo>
                      <a:lnTo>
                        <a:pt x="50" y="208"/>
                      </a:lnTo>
                      <a:lnTo>
                        <a:pt x="59" y="181"/>
                      </a:lnTo>
                      <a:lnTo>
                        <a:pt x="71" y="153"/>
                      </a:lnTo>
                      <a:lnTo>
                        <a:pt x="82" y="128"/>
                      </a:lnTo>
                      <a:lnTo>
                        <a:pt x="97" y="102"/>
                      </a:lnTo>
                      <a:lnTo>
                        <a:pt x="112" y="76"/>
                      </a:lnTo>
                      <a:lnTo>
                        <a:pt x="128" y="53"/>
                      </a:lnTo>
                      <a:lnTo>
                        <a:pt x="145" y="27"/>
                      </a:lnTo>
                      <a:lnTo>
                        <a:pt x="161" y="5"/>
                      </a:lnTo>
                      <a:lnTo>
                        <a:pt x="161" y="5"/>
                      </a:lnTo>
                      <a:lnTo>
                        <a:pt x="156" y="0"/>
                      </a:lnTo>
                      <a:lnTo>
                        <a:pt x="156" y="0"/>
                      </a:lnTo>
                      <a:lnTo>
                        <a:pt x="139" y="23"/>
                      </a:lnTo>
                      <a:lnTo>
                        <a:pt x="121" y="47"/>
                      </a:lnTo>
                      <a:lnTo>
                        <a:pt x="106" y="73"/>
                      </a:lnTo>
                      <a:lnTo>
                        <a:pt x="92" y="98"/>
                      </a:lnTo>
                      <a:lnTo>
                        <a:pt x="77" y="124"/>
                      </a:lnTo>
                      <a:lnTo>
                        <a:pt x="64" y="152"/>
                      </a:lnTo>
                      <a:lnTo>
                        <a:pt x="53" y="177"/>
                      </a:lnTo>
                      <a:lnTo>
                        <a:pt x="42" y="206"/>
                      </a:lnTo>
                      <a:lnTo>
                        <a:pt x="33" y="234"/>
                      </a:lnTo>
                      <a:lnTo>
                        <a:pt x="24" y="263"/>
                      </a:lnTo>
                      <a:lnTo>
                        <a:pt x="17" y="292"/>
                      </a:lnTo>
                      <a:lnTo>
                        <a:pt x="11" y="323"/>
                      </a:lnTo>
                      <a:lnTo>
                        <a:pt x="7" y="353"/>
                      </a:lnTo>
                      <a:lnTo>
                        <a:pt x="4" y="384"/>
                      </a:lnTo>
                      <a:lnTo>
                        <a:pt x="2" y="415"/>
                      </a:lnTo>
                      <a:lnTo>
                        <a:pt x="0" y="448"/>
                      </a:lnTo>
                      <a:lnTo>
                        <a:pt x="0" y="448"/>
                      </a:lnTo>
                      <a:lnTo>
                        <a:pt x="2" y="477"/>
                      </a:lnTo>
                      <a:lnTo>
                        <a:pt x="4" y="506"/>
                      </a:lnTo>
                      <a:lnTo>
                        <a:pt x="6" y="536"/>
                      </a:lnTo>
                      <a:lnTo>
                        <a:pt x="9" y="565"/>
                      </a:lnTo>
                      <a:lnTo>
                        <a:pt x="15" y="592"/>
                      </a:lnTo>
                      <a:lnTo>
                        <a:pt x="22" y="620"/>
                      </a:lnTo>
                      <a:lnTo>
                        <a:pt x="29" y="647"/>
                      </a:lnTo>
                      <a:lnTo>
                        <a:pt x="37" y="675"/>
                      </a:lnTo>
                      <a:lnTo>
                        <a:pt x="48" y="702"/>
                      </a:lnTo>
                      <a:lnTo>
                        <a:pt x="57" y="728"/>
                      </a:lnTo>
                      <a:lnTo>
                        <a:pt x="70" y="753"/>
                      </a:lnTo>
                      <a:lnTo>
                        <a:pt x="81" y="779"/>
                      </a:lnTo>
                      <a:lnTo>
                        <a:pt x="110" y="827"/>
                      </a:lnTo>
                      <a:lnTo>
                        <a:pt x="141" y="874"/>
                      </a:lnTo>
                      <a:lnTo>
                        <a:pt x="141" y="874"/>
                      </a:lnTo>
                      <a:lnTo>
                        <a:pt x="148" y="872"/>
                      </a:lnTo>
                      <a:lnTo>
                        <a:pt x="148" y="872"/>
                      </a:lnTo>
                      <a:lnTo>
                        <a:pt x="117" y="827"/>
                      </a:lnTo>
                      <a:lnTo>
                        <a:pt x="90" y="777"/>
                      </a:lnTo>
                      <a:lnTo>
                        <a:pt x="77" y="753"/>
                      </a:lnTo>
                      <a:lnTo>
                        <a:pt x="66" y="728"/>
                      </a:lnTo>
                      <a:lnTo>
                        <a:pt x="55" y="700"/>
                      </a:lnTo>
                      <a:lnTo>
                        <a:pt x="46" y="675"/>
                      </a:lnTo>
                      <a:lnTo>
                        <a:pt x="37" y="647"/>
                      </a:lnTo>
                      <a:lnTo>
                        <a:pt x="29" y="620"/>
                      </a:lnTo>
                      <a:lnTo>
                        <a:pt x="22" y="592"/>
                      </a:lnTo>
                      <a:lnTo>
                        <a:pt x="18" y="563"/>
                      </a:lnTo>
                      <a:lnTo>
                        <a:pt x="13" y="536"/>
                      </a:lnTo>
                      <a:lnTo>
                        <a:pt x="11" y="506"/>
                      </a:lnTo>
                      <a:lnTo>
                        <a:pt x="9" y="477"/>
                      </a:lnTo>
                      <a:lnTo>
                        <a:pt x="7" y="448"/>
                      </a:lnTo>
                      <a:lnTo>
                        <a:pt x="7" y="44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0" name="Freeform 320"/>
                <p:cNvSpPr>
                  <a:spLocks/>
                </p:cNvSpPr>
                <p:nvPr/>
              </p:nvSpPr>
              <p:spPr bwMode="auto">
                <a:xfrm>
                  <a:off x="2976" y="586"/>
                  <a:ext cx="1419" cy="1487"/>
                </a:xfrm>
                <a:custGeom>
                  <a:avLst/>
                  <a:gdLst/>
                  <a:ahLst/>
                  <a:cxnLst>
                    <a:cxn ang="0">
                      <a:pos x="86" y="212"/>
                    </a:cxn>
                    <a:cxn ang="0">
                      <a:pos x="175" y="142"/>
                    </a:cxn>
                    <a:cxn ang="0">
                      <a:pos x="276" y="85"/>
                    </a:cxn>
                    <a:cxn ang="0">
                      <a:pos x="384" y="42"/>
                    </a:cxn>
                    <a:cxn ang="0">
                      <a:pos x="497" y="16"/>
                    </a:cxn>
                    <a:cxn ang="0">
                      <a:pos x="620" y="7"/>
                    </a:cxn>
                    <a:cxn ang="0">
                      <a:pos x="700" y="10"/>
                    </a:cxn>
                    <a:cxn ang="0">
                      <a:pos x="817" y="31"/>
                    </a:cxn>
                    <a:cxn ang="0">
                      <a:pos x="927" y="69"/>
                    </a:cxn>
                    <a:cxn ang="0">
                      <a:pos x="1030" y="122"/>
                    </a:cxn>
                    <a:cxn ang="0">
                      <a:pos x="1123" y="188"/>
                    </a:cxn>
                    <a:cxn ang="0">
                      <a:pos x="1180" y="239"/>
                    </a:cxn>
                    <a:cxn ang="0">
                      <a:pos x="1255" y="325"/>
                    </a:cxn>
                    <a:cxn ang="0">
                      <a:pos x="1317" y="422"/>
                    </a:cxn>
                    <a:cxn ang="0">
                      <a:pos x="1364" y="526"/>
                    </a:cxn>
                    <a:cxn ang="0">
                      <a:pos x="1395" y="640"/>
                    </a:cxn>
                    <a:cxn ang="0">
                      <a:pos x="1412" y="759"/>
                    </a:cxn>
                    <a:cxn ang="0">
                      <a:pos x="1412" y="841"/>
                    </a:cxn>
                    <a:cxn ang="0">
                      <a:pos x="1395" y="960"/>
                    </a:cxn>
                    <a:cxn ang="0">
                      <a:pos x="1364" y="1074"/>
                    </a:cxn>
                    <a:cxn ang="0">
                      <a:pos x="1317" y="1178"/>
                    </a:cxn>
                    <a:cxn ang="0">
                      <a:pos x="1255" y="1275"/>
                    </a:cxn>
                    <a:cxn ang="0">
                      <a:pos x="1180" y="1361"/>
                    </a:cxn>
                    <a:cxn ang="0">
                      <a:pos x="1108" y="1425"/>
                    </a:cxn>
                    <a:cxn ang="0">
                      <a:pos x="1030" y="1480"/>
                    </a:cxn>
                    <a:cxn ang="0">
                      <a:pos x="1073" y="1460"/>
                    </a:cxn>
                    <a:cxn ang="0">
                      <a:pos x="1189" y="1363"/>
                    </a:cxn>
                    <a:cxn ang="0">
                      <a:pos x="1286" y="1244"/>
                    </a:cxn>
                    <a:cxn ang="0">
                      <a:pos x="1359" y="1108"/>
                    </a:cxn>
                    <a:cxn ang="0">
                      <a:pos x="1405" y="960"/>
                    </a:cxn>
                    <a:cxn ang="0">
                      <a:pos x="1419" y="801"/>
                    </a:cxn>
                    <a:cxn ang="0">
                      <a:pos x="1416" y="719"/>
                    </a:cxn>
                    <a:cxn ang="0">
                      <a:pos x="1395" y="600"/>
                    </a:cxn>
                    <a:cxn ang="0">
                      <a:pos x="1357" y="488"/>
                    </a:cxn>
                    <a:cxn ang="0">
                      <a:pos x="1304" y="386"/>
                    </a:cxn>
                    <a:cxn ang="0">
                      <a:pos x="1236" y="290"/>
                    </a:cxn>
                    <a:cxn ang="0">
                      <a:pos x="1158" y="206"/>
                    </a:cxn>
                    <a:cxn ang="0">
                      <a:pos x="1066" y="137"/>
                    </a:cxn>
                    <a:cxn ang="0">
                      <a:pos x="966" y="78"/>
                    </a:cxn>
                    <a:cxn ang="0">
                      <a:pos x="858" y="34"/>
                    </a:cxn>
                    <a:cxn ang="0">
                      <a:pos x="741" y="9"/>
                    </a:cxn>
                    <a:cxn ang="0">
                      <a:pos x="620" y="0"/>
                    </a:cxn>
                    <a:cxn ang="0">
                      <a:pos x="526" y="5"/>
                    </a:cxn>
                    <a:cxn ang="0">
                      <a:pos x="395" y="31"/>
                    </a:cxn>
                    <a:cxn ang="0">
                      <a:pos x="270" y="78"/>
                    </a:cxn>
                    <a:cxn ang="0">
                      <a:pos x="157" y="146"/>
                    </a:cxn>
                    <a:cxn ang="0">
                      <a:pos x="58" y="228"/>
                    </a:cxn>
                    <a:cxn ang="0">
                      <a:pos x="0" y="292"/>
                    </a:cxn>
                    <a:cxn ang="0">
                      <a:pos x="31" y="267"/>
                    </a:cxn>
                  </a:cxnLst>
                  <a:rect l="0" t="0" r="r" b="b"/>
                  <a:pathLst>
                    <a:path w="1419" h="1487">
                      <a:moveTo>
                        <a:pt x="58" y="239"/>
                      </a:moveTo>
                      <a:lnTo>
                        <a:pt x="58" y="239"/>
                      </a:lnTo>
                      <a:lnTo>
                        <a:pt x="86" y="212"/>
                      </a:lnTo>
                      <a:lnTo>
                        <a:pt x="115" y="188"/>
                      </a:lnTo>
                      <a:lnTo>
                        <a:pt x="144" y="164"/>
                      </a:lnTo>
                      <a:lnTo>
                        <a:pt x="175" y="142"/>
                      </a:lnTo>
                      <a:lnTo>
                        <a:pt x="208" y="122"/>
                      </a:lnTo>
                      <a:lnTo>
                        <a:pt x="241" y="102"/>
                      </a:lnTo>
                      <a:lnTo>
                        <a:pt x="276" y="85"/>
                      </a:lnTo>
                      <a:lnTo>
                        <a:pt x="311" y="69"/>
                      </a:lnTo>
                      <a:lnTo>
                        <a:pt x="345" y="54"/>
                      </a:lnTo>
                      <a:lnTo>
                        <a:pt x="384" y="42"/>
                      </a:lnTo>
                      <a:lnTo>
                        <a:pt x="420" y="31"/>
                      </a:lnTo>
                      <a:lnTo>
                        <a:pt x="459" y="23"/>
                      </a:lnTo>
                      <a:lnTo>
                        <a:pt x="497" y="16"/>
                      </a:lnTo>
                      <a:lnTo>
                        <a:pt x="537" y="10"/>
                      </a:lnTo>
                      <a:lnTo>
                        <a:pt x="578" y="7"/>
                      </a:lnTo>
                      <a:lnTo>
                        <a:pt x="620" y="7"/>
                      </a:lnTo>
                      <a:lnTo>
                        <a:pt x="620" y="7"/>
                      </a:lnTo>
                      <a:lnTo>
                        <a:pt x="660" y="7"/>
                      </a:lnTo>
                      <a:lnTo>
                        <a:pt x="700" y="10"/>
                      </a:lnTo>
                      <a:lnTo>
                        <a:pt x="741" y="16"/>
                      </a:lnTo>
                      <a:lnTo>
                        <a:pt x="779" y="23"/>
                      </a:lnTo>
                      <a:lnTo>
                        <a:pt x="817" y="31"/>
                      </a:lnTo>
                      <a:lnTo>
                        <a:pt x="856" y="42"/>
                      </a:lnTo>
                      <a:lnTo>
                        <a:pt x="892" y="54"/>
                      </a:lnTo>
                      <a:lnTo>
                        <a:pt x="927" y="69"/>
                      </a:lnTo>
                      <a:lnTo>
                        <a:pt x="964" y="85"/>
                      </a:lnTo>
                      <a:lnTo>
                        <a:pt x="997" y="102"/>
                      </a:lnTo>
                      <a:lnTo>
                        <a:pt x="1030" y="122"/>
                      </a:lnTo>
                      <a:lnTo>
                        <a:pt x="1062" y="142"/>
                      </a:lnTo>
                      <a:lnTo>
                        <a:pt x="1094" y="164"/>
                      </a:lnTo>
                      <a:lnTo>
                        <a:pt x="1123" y="188"/>
                      </a:lnTo>
                      <a:lnTo>
                        <a:pt x="1152" y="212"/>
                      </a:lnTo>
                      <a:lnTo>
                        <a:pt x="1180" y="239"/>
                      </a:lnTo>
                      <a:lnTo>
                        <a:pt x="1180" y="239"/>
                      </a:lnTo>
                      <a:lnTo>
                        <a:pt x="1207" y="267"/>
                      </a:lnTo>
                      <a:lnTo>
                        <a:pt x="1231" y="296"/>
                      </a:lnTo>
                      <a:lnTo>
                        <a:pt x="1255" y="325"/>
                      </a:lnTo>
                      <a:lnTo>
                        <a:pt x="1277" y="356"/>
                      </a:lnTo>
                      <a:lnTo>
                        <a:pt x="1297" y="389"/>
                      </a:lnTo>
                      <a:lnTo>
                        <a:pt x="1317" y="422"/>
                      </a:lnTo>
                      <a:lnTo>
                        <a:pt x="1335" y="455"/>
                      </a:lnTo>
                      <a:lnTo>
                        <a:pt x="1350" y="492"/>
                      </a:lnTo>
                      <a:lnTo>
                        <a:pt x="1364" y="526"/>
                      </a:lnTo>
                      <a:lnTo>
                        <a:pt x="1377" y="565"/>
                      </a:lnTo>
                      <a:lnTo>
                        <a:pt x="1388" y="601"/>
                      </a:lnTo>
                      <a:lnTo>
                        <a:pt x="1395" y="640"/>
                      </a:lnTo>
                      <a:lnTo>
                        <a:pt x="1403" y="678"/>
                      </a:lnTo>
                      <a:lnTo>
                        <a:pt x="1408" y="719"/>
                      </a:lnTo>
                      <a:lnTo>
                        <a:pt x="1412" y="759"/>
                      </a:lnTo>
                      <a:lnTo>
                        <a:pt x="1412" y="801"/>
                      </a:lnTo>
                      <a:lnTo>
                        <a:pt x="1412" y="801"/>
                      </a:lnTo>
                      <a:lnTo>
                        <a:pt x="1412" y="841"/>
                      </a:lnTo>
                      <a:lnTo>
                        <a:pt x="1408" y="881"/>
                      </a:lnTo>
                      <a:lnTo>
                        <a:pt x="1403" y="922"/>
                      </a:lnTo>
                      <a:lnTo>
                        <a:pt x="1395" y="960"/>
                      </a:lnTo>
                      <a:lnTo>
                        <a:pt x="1388" y="999"/>
                      </a:lnTo>
                      <a:lnTo>
                        <a:pt x="1377" y="1035"/>
                      </a:lnTo>
                      <a:lnTo>
                        <a:pt x="1364" y="1074"/>
                      </a:lnTo>
                      <a:lnTo>
                        <a:pt x="1350" y="1108"/>
                      </a:lnTo>
                      <a:lnTo>
                        <a:pt x="1335" y="1145"/>
                      </a:lnTo>
                      <a:lnTo>
                        <a:pt x="1317" y="1178"/>
                      </a:lnTo>
                      <a:lnTo>
                        <a:pt x="1297" y="1211"/>
                      </a:lnTo>
                      <a:lnTo>
                        <a:pt x="1277" y="1244"/>
                      </a:lnTo>
                      <a:lnTo>
                        <a:pt x="1255" y="1275"/>
                      </a:lnTo>
                      <a:lnTo>
                        <a:pt x="1231" y="1304"/>
                      </a:lnTo>
                      <a:lnTo>
                        <a:pt x="1207" y="1333"/>
                      </a:lnTo>
                      <a:lnTo>
                        <a:pt x="1180" y="1361"/>
                      </a:lnTo>
                      <a:lnTo>
                        <a:pt x="1180" y="1361"/>
                      </a:lnTo>
                      <a:lnTo>
                        <a:pt x="1145" y="1394"/>
                      </a:lnTo>
                      <a:lnTo>
                        <a:pt x="1108" y="1425"/>
                      </a:lnTo>
                      <a:lnTo>
                        <a:pt x="1070" y="1454"/>
                      </a:lnTo>
                      <a:lnTo>
                        <a:pt x="1030" y="1480"/>
                      </a:lnTo>
                      <a:lnTo>
                        <a:pt x="1030" y="1480"/>
                      </a:lnTo>
                      <a:lnTo>
                        <a:pt x="1030" y="1487"/>
                      </a:lnTo>
                      <a:lnTo>
                        <a:pt x="1030" y="1487"/>
                      </a:lnTo>
                      <a:lnTo>
                        <a:pt x="1073" y="1460"/>
                      </a:lnTo>
                      <a:lnTo>
                        <a:pt x="1114" y="1430"/>
                      </a:lnTo>
                      <a:lnTo>
                        <a:pt x="1152" y="1397"/>
                      </a:lnTo>
                      <a:lnTo>
                        <a:pt x="1189" y="1363"/>
                      </a:lnTo>
                      <a:lnTo>
                        <a:pt x="1223" y="1324"/>
                      </a:lnTo>
                      <a:lnTo>
                        <a:pt x="1256" y="1286"/>
                      </a:lnTo>
                      <a:lnTo>
                        <a:pt x="1286" y="1244"/>
                      </a:lnTo>
                      <a:lnTo>
                        <a:pt x="1313" y="1202"/>
                      </a:lnTo>
                      <a:lnTo>
                        <a:pt x="1337" y="1156"/>
                      </a:lnTo>
                      <a:lnTo>
                        <a:pt x="1359" y="1108"/>
                      </a:lnTo>
                      <a:lnTo>
                        <a:pt x="1377" y="1061"/>
                      </a:lnTo>
                      <a:lnTo>
                        <a:pt x="1392" y="1011"/>
                      </a:lnTo>
                      <a:lnTo>
                        <a:pt x="1405" y="960"/>
                      </a:lnTo>
                      <a:lnTo>
                        <a:pt x="1412" y="907"/>
                      </a:lnTo>
                      <a:lnTo>
                        <a:pt x="1417" y="854"/>
                      </a:lnTo>
                      <a:lnTo>
                        <a:pt x="1419" y="801"/>
                      </a:lnTo>
                      <a:lnTo>
                        <a:pt x="1419" y="801"/>
                      </a:lnTo>
                      <a:lnTo>
                        <a:pt x="1419" y="759"/>
                      </a:lnTo>
                      <a:lnTo>
                        <a:pt x="1416" y="719"/>
                      </a:lnTo>
                      <a:lnTo>
                        <a:pt x="1410" y="678"/>
                      </a:lnTo>
                      <a:lnTo>
                        <a:pt x="1403" y="638"/>
                      </a:lnTo>
                      <a:lnTo>
                        <a:pt x="1395" y="600"/>
                      </a:lnTo>
                      <a:lnTo>
                        <a:pt x="1384" y="561"/>
                      </a:lnTo>
                      <a:lnTo>
                        <a:pt x="1372" y="525"/>
                      </a:lnTo>
                      <a:lnTo>
                        <a:pt x="1357" y="488"/>
                      </a:lnTo>
                      <a:lnTo>
                        <a:pt x="1341" y="453"/>
                      </a:lnTo>
                      <a:lnTo>
                        <a:pt x="1322" y="419"/>
                      </a:lnTo>
                      <a:lnTo>
                        <a:pt x="1304" y="386"/>
                      </a:lnTo>
                      <a:lnTo>
                        <a:pt x="1284" y="353"/>
                      </a:lnTo>
                      <a:lnTo>
                        <a:pt x="1260" y="322"/>
                      </a:lnTo>
                      <a:lnTo>
                        <a:pt x="1236" y="290"/>
                      </a:lnTo>
                      <a:lnTo>
                        <a:pt x="1213" y="261"/>
                      </a:lnTo>
                      <a:lnTo>
                        <a:pt x="1185" y="234"/>
                      </a:lnTo>
                      <a:lnTo>
                        <a:pt x="1158" y="206"/>
                      </a:lnTo>
                      <a:lnTo>
                        <a:pt x="1128" y="182"/>
                      </a:lnTo>
                      <a:lnTo>
                        <a:pt x="1097" y="159"/>
                      </a:lnTo>
                      <a:lnTo>
                        <a:pt x="1066" y="137"/>
                      </a:lnTo>
                      <a:lnTo>
                        <a:pt x="1035" y="115"/>
                      </a:lnTo>
                      <a:lnTo>
                        <a:pt x="1000" y="96"/>
                      </a:lnTo>
                      <a:lnTo>
                        <a:pt x="966" y="78"/>
                      </a:lnTo>
                      <a:lnTo>
                        <a:pt x="931" y="62"/>
                      </a:lnTo>
                      <a:lnTo>
                        <a:pt x="894" y="47"/>
                      </a:lnTo>
                      <a:lnTo>
                        <a:pt x="858" y="34"/>
                      </a:lnTo>
                      <a:lnTo>
                        <a:pt x="819" y="25"/>
                      </a:lnTo>
                      <a:lnTo>
                        <a:pt x="781" y="16"/>
                      </a:lnTo>
                      <a:lnTo>
                        <a:pt x="741" y="9"/>
                      </a:lnTo>
                      <a:lnTo>
                        <a:pt x="700" y="3"/>
                      </a:lnTo>
                      <a:lnTo>
                        <a:pt x="660" y="0"/>
                      </a:lnTo>
                      <a:lnTo>
                        <a:pt x="620" y="0"/>
                      </a:lnTo>
                      <a:lnTo>
                        <a:pt x="620" y="0"/>
                      </a:lnTo>
                      <a:lnTo>
                        <a:pt x="572" y="1"/>
                      </a:lnTo>
                      <a:lnTo>
                        <a:pt x="526" y="5"/>
                      </a:lnTo>
                      <a:lnTo>
                        <a:pt x="481" y="10"/>
                      </a:lnTo>
                      <a:lnTo>
                        <a:pt x="437" y="20"/>
                      </a:lnTo>
                      <a:lnTo>
                        <a:pt x="395" y="31"/>
                      </a:lnTo>
                      <a:lnTo>
                        <a:pt x="353" y="45"/>
                      </a:lnTo>
                      <a:lnTo>
                        <a:pt x="311" y="60"/>
                      </a:lnTo>
                      <a:lnTo>
                        <a:pt x="270" y="78"/>
                      </a:lnTo>
                      <a:lnTo>
                        <a:pt x="232" y="98"/>
                      </a:lnTo>
                      <a:lnTo>
                        <a:pt x="194" y="120"/>
                      </a:lnTo>
                      <a:lnTo>
                        <a:pt x="157" y="146"/>
                      </a:lnTo>
                      <a:lnTo>
                        <a:pt x="122" y="171"/>
                      </a:lnTo>
                      <a:lnTo>
                        <a:pt x="89" y="199"/>
                      </a:lnTo>
                      <a:lnTo>
                        <a:pt x="58" y="228"/>
                      </a:lnTo>
                      <a:lnTo>
                        <a:pt x="27" y="259"/>
                      </a:lnTo>
                      <a:lnTo>
                        <a:pt x="0" y="292"/>
                      </a:lnTo>
                      <a:lnTo>
                        <a:pt x="0" y="292"/>
                      </a:lnTo>
                      <a:lnTo>
                        <a:pt x="5" y="296"/>
                      </a:lnTo>
                      <a:lnTo>
                        <a:pt x="5" y="296"/>
                      </a:lnTo>
                      <a:lnTo>
                        <a:pt x="31" y="267"/>
                      </a:lnTo>
                      <a:lnTo>
                        <a:pt x="58" y="239"/>
                      </a:lnTo>
                      <a:lnTo>
                        <a:pt x="58" y="23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1" name="Freeform 321"/>
                <p:cNvSpPr>
                  <a:spLocks/>
                </p:cNvSpPr>
                <p:nvPr/>
              </p:nvSpPr>
              <p:spPr bwMode="auto">
                <a:xfrm>
                  <a:off x="2635" y="851"/>
                  <a:ext cx="172" cy="984"/>
                </a:xfrm>
                <a:custGeom>
                  <a:avLst/>
                  <a:gdLst/>
                  <a:ahLst/>
                  <a:cxnLst>
                    <a:cxn ang="0">
                      <a:pos x="8" y="536"/>
                    </a:cxn>
                    <a:cxn ang="0">
                      <a:pos x="8" y="536"/>
                    </a:cxn>
                    <a:cxn ang="0">
                      <a:pos x="8" y="497"/>
                    </a:cxn>
                    <a:cxn ang="0">
                      <a:pos x="9" y="461"/>
                    </a:cxn>
                    <a:cxn ang="0">
                      <a:pos x="13" y="424"/>
                    </a:cxn>
                    <a:cxn ang="0">
                      <a:pos x="19" y="390"/>
                    </a:cxn>
                    <a:cxn ang="0">
                      <a:pos x="24" y="353"/>
                    </a:cxn>
                    <a:cxn ang="0">
                      <a:pos x="31" y="318"/>
                    </a:cxn>
                    <a:cxn ang="0">
                      <a:pos x="41" y="283"/>
                    </a:cxn>
                    <a:cxn ang="0">
                      <a:pos x="52" y="250"/>
                    </a:cxn>
                    <a:cxn ang="0">
                      <a:pos x="63" y="218"/>
                    </a:cxn>
                    <a:cxn ang="0">
                      <a:pos x="73" y="185"/>
                    </a:cxn>
                    <a:cxn ang="0">
                      <a:pos x="88" y="152"/>
                    </a:cxn>
                    <a:cxn ang="0">
                      <a:pos x="103" y="121"/>
                    </a:cxn>
                    <a:cxn ang="0">
                      <a:pos x="117" y="89"/>
                    </a:cxn>
                    <a:cxn ang="0">
                      <a:pos x="136" y="58"/>
                    </a:cxn>
                    <a:cxn ang="0">
                      <a:pos x="152" y="29"/>
                    </a:cxn>
                    <a:cxn ang="0">
                      <a:pos x="172" y="0"/>
                    </a:cxn>
                    <a:cxn ang="0">
                      <a:pos x="172" y="0"/>
                    </a:cxn>
                    <a:cxn ang="0">
                      <a:pos x="163" y="0"/>
                    </a:cxn>
                    <a:cxn ang="0">
                      <a:pos x="163" y="0"/>
                    </a:cxn>
                    <a:cxn ang="0">
                      <a:pos x="143" y="29"/>
                    </a:cxn>
                    <a:cxn ang="0">
                      <a:pos x="127" y="58"/>
                    </a:cxn>
                    <a:cxn ang="0">
                      <a:pos x="110" y="89"/>
                    </a:cxn>
                    <a:cxn ang="0">
                      <a:pos x="94" y="121"/>
                    </a:cxn>
                    <a:cxn ang="0">
                      <a:pos x="79" y="152"/>
                    </a:cxn>
                    <a:cxn ang="0">
                      <a:pos x="66" y="185"/>
                    </a:cxn>
                    <a:cxn ang="0">
                      <a:pos x="53" y="218"/>
                    </a:cxn>
                    <a:cxn ang="0">
                      <a:pos x="42" y="250"/>
                    </a:cxn>
                    <a:cxn ang="0">
                      <a:pos x="33" y="285"/>
                    </a:cxn>
                    <a:cxn ang="0">
                      <a:pos x="24" y="320"/>
                    </a:cxn>
                    <a:cxn ang="0">
                      <a:pos x="17" y="355"/>
                    </a:cxn>
                    <a:cxn ang="0">
                      <a:pos x="11" y="390"/>
                    </a:cxn>
                    <a:cxn ang="0">
                      <a:pos x="6" y="426"/>
                    </a:cxn>
                    <a:cxn ang="0">
                      <a:pos x="2" y="461"/>
                    </a:cxn>
                    <a:cxn ang="0">
                      <a:pos x="0" y="497"/>
                    </a:cxn>
                    <a:cxn ang="0">
                      <a:pos x="0" y="536"/>
                    </a:cxn>
                    <a:cxn ang="0">
                      <a:pos x="0" y="536"/>
                    </a:cxn>
                    <a:cxn ang="0">
                      <a:pos x="2" y="594"/>
                    </a:cxn>
                    <a:cxn ang="0">
                      <a:pos x="8" y="655"/>
                    </a:cxn>
                    <a:cxn ang="0">
                      <a:pos x="17" y="713"/>
                    </a:cxn>
                    <a:cxn ang="0">
                      <a:pos x="30" y="770"/>
                    </a:cxn>
                    <a:cxn ang="0">
                      <a:pos x="44" y="825"/>
                    </a:cxn>
                    <a:cxn ang="0">
                      <a:pos x="64" y="880"/>
                    </a:cxn>
                    <a:cxn ang="0">
                      <a:pos x="86" y="933"/>
                    </a:cxn>
                    <a:cxn ang="0">
                      <a:pos x="112" y="984"/>
                    </a:cxn>
                    <a:cxn ang="0">
                      <a:pos x="112" y="984"/>
                    </a:cxn>
                    <a:cxn ang="0">
                      <a:pos x="119" y="984"/>
                    </a:cxn>
                    <a:cxn ang="0">
                      <a:pos x="119" y="984"/>
                    </a:cxn>
                    <a:cxn ang="0">
                      <a:pos x="94" y="933"/>
                    </a:cxn>
                    <a:cxn ang="0">
                      <a:pos x="72" y="880"/>
                    </a:cxn>
                    <a:cxn ang="0">
                      <a:pos x="53" y="827"/>
                    </a:cxn>
                    <a:cxn ang="0">
                      <a:pos x="37" y="770"/>
                    </a:cxn>
                    <a:cxn ang="0">
                      <a:pos x="24" y="713"/>
                    </a:cxn>
                    <a:cxn ang="0">
                      <a:pos x="15" y="655"/>
                    </a:cxn>
                    <a:cxn ang="0">
                      <a:pos x="9" y="596"/>
                    </a:cxn>
                    <a:cxn ang="0">
                      <a:pos x="8" y="536"/>
                    </a:cxn>
                    <a:cxn ang="0">
                      <a:pos x="8" y="536"/>
                    </a:cxn>
                  </a:cxnLst>
                  <a:rect l="0" t="0" r="r" b="b"/>
                  <a:pathLst>
                    <a:path w="172" h="984">
                      <a:moveTo>
                        <a:pt x="8" y="536"/>
                      </a:moveTo>
                      <a:lnTo>
                        <a:pt x="8" y="536"/>
                      </a:lnTo>
                      <a:lnTo>
                        <a:pt x="8" y="497"/>
                      </a:lnTo>
                      <a:lnTo>
                        <a:pt x="9" y="461"/>
                      </a:lnTo>
                      <a:lnTo>
                        <a:pt x="13" y="424"/>
                      </a:lnTo>
                      <a:lnTo>
                        <a:pt x="19" y="390"/>
                      </a:lnTo>
                      <a:lnTo>
                        <a:pt x="24" y="353"/>
                      </a:lnTo>
                      <a:lnTo>
                        <a:pt x="31" y="318"/>
                      </a:lnTo>
                      <a:lnTo>
                        <a:pt x="41" y="283"/>
                      </a:lnTo>
                      <a:lnTo>
                        <a:pt x="52" y="250"/>
                      </a:lnTo>
                      <a:lnTo>
                        <a:pt x="63" y="218"/>
                      </a:lnTo>
                      <a:lnTo>
                        <a:pt x="73" y="185"/>
                      </a:lnTo>
                      <a:lnTo>
                        <a:pt x="88" y="152"/>
                      </a:lnTo>
                      <a:lnTo>
                        <a:pt x="103" y="121"/>
                      </a:lnTo>
                      <a:lnTo>
                        <a:pt x="117" y="89"/>
                      </a:lnTo>
                      <a:lnTo>
                        <a:pt x="136" y="58"/>
                      </a:lnTo>
                      <a:lnTo>
                        <a:pt x="152" y="29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63" y="0"/>
                      </a:lnTo>
                      <a:lnTo>
                        <a:pt x="163" y="0"/>
                      </a:lnTo>
                      <a:lnTo>
                        <a:pt x="143" y="29"/>
                      </a:lnTo>
                      <a:lnTo>
                        <a:pt x="127" y="58"/>
                      </a:lnTo>
                      <a:lnTo>
                        <a:pt x="110" y="89"/>
                      </a:lnTo>
                      <a:lnTo>
                        <a:pt x="94" y="121"/>
                      </a:lnTo>
                      <a:lnTo>
                        <a:pt x="79" y="152"/>
                      </a:lnTo>
                      <a:lnTo>
                        <a:pt x="66" y="185"/>
                      </a:lnTo>
                      <a:lnTo>
                        <a:pt x="53" y="218"/>
                      </a:lnTo>
                      <a:lnTo>
                        <a:pt x="42" y="250"/>
                      </a:lnTo>
                      <a:lnTo>
                        <a:pt x="33" y="285"/>
                      </a:lnTo>
                      <a:lnTo>
                        <a:pt x="24" y="320"/>
                      </a:lnTo>
                      <a:lnTo>
                        <a:pt x="17" y="355"/>
                      </a:lnTo>
                      <a:lnTo>
                        <a:pt x="11" y="390"/>
                      </a:lnTo>
                      <a:lnTo>
                        <a:pt x="6" y="426"/>
                      </a:lnTo>
                      <a:lnTo>
                        <a:pt x="2" y="461"/>
                      </a:lnTo>
                      <a:lnTo>
                        <a:pt x="0" y="497"/>
                      </a:lnTo>
                      <a:lnTo>
                        <a:pt x="0" y="536"/>
                      </a:lnTo>
                      <a:lnTo>
                        <a:pt x="0" y="536"/>
                      </a:lnTo>
                      <a:lnTo>
                        <a:pt x="2" y="594"/>
                      </a:lnTo>
                      <a:lnTo>
                        <a:pt x="8" y="655"/>
                      </a:lnTo>
                      <a:lnTo>
                        <a:pt x="17" y="713"/>
                      </a:lnTo>
                      <a:lnTo>
                        <a:pt x="30" y="770"/>
                      </a:lnTo>
                      <a:lnTo>
                        <a:pt x="44" y="825"/>
                      </a:lnTo>
                      <a:lnTo>
                        <a:pt x="64" y="880"/>
                      </a:lnTo>
                      <a:lnTo>
                        <a:pt x="86" y="933"/>
                      </a:lnTo>
                      <a:lnTo>
                        <a:pt x="112" y="984"/>
                      </a:lnTo>
                      <a:lnTo>
                        <a:pt x="112" y="984"/>
                      </a:lnTo>
                      <a:lnTo>
                        <a:pt x="119" y="984"/>
                      </a:lnTo>
                      <a:lnTo>
                        <a:pt x="119" y="984"/>
                      </a:lnTo>
                      <a:lnTo>
                        <a:pt x="94" y="933"/>
                      </a:lnTo>
                      <a:lnTo>
                        <a:pt x="72" y="880"/>
                      </a:lnTo>
                      <a:lnTo>
                        <a:pt x="53" y="827"/>
                      </a:lnTo>
                      <a:lnTo>
                        <a:pt x="37" y="770"/>
                      </a:lnTo>
                      <a:lnTo>
                        <a:pt x="24" y="713"/>
                      </a:lnTo>
                      <a:lnTo>
                        <a:pt x="15" y="655"/>
                      </a:lnTo>
                      <a:lnTo>
                        <a:pt x="9" y="596"/>
                      </a:lnTo>
                      <a:lnTo>
                        <a:pt x="8" y="536"/>
                      </a:lnTo>
                      <a:lnTo>
                        <a:pt x="8" y="53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2" name="Freeform 322"/>
                <p:cNvSpPr>
                  <a:spLocks/>
                </p:cNvSpPr>
                <p:nvPr/>
              </p:nvSpPr>
              <p:spPr bwMode="auto">
                <a:xfrm>
                  <a:off x="2756" y="1852"/>
                  <a:ext cx="355" cy="362"/>
                </a:xfrm>
                <a:custGeom>
                  <a:avLst/>
                  <a:gdLst/>
                  <a:ahLst/>
                  <a:cxnLst>
                    <a:cxn ang="0">
                      <a:pos x="351" y="362"/>
                    </a:cxn>
                    <a:cxn ang="0">
                      <a:pos x="351" y="362"/>
                    </a:cxn>
                    <a:cxn ang="0">
                      <a:pos x="355" y="355"/>
                    </a:cxn>
                    <a:cxn ang="0">
                      <a:pos x="355" y="355"/>
                    </a:cxn>
                    <a:cxn ang="0">
                      <a:pos x="304" y="322"/>
                    </a:cxn>
                    <a:cxn ang="0">
                      <a:pos x="254" y="287"/>
                    </a:cxn>
                    <a:cxn ang="0">
                      <a:pos x="209" y="248"/>
                    </a:cxn>
                    <a:cxn ang="0">
                      <a:pos x="165" y="208"/>
                    </a:cxn>
                    <a:cxn ang="0">
                      <a:pos x="165" y="208"/>
                    </a:cxn>
                    <a:cxn ang="0">
                      <a:pos x="143" y="184"/>
                    </a:cxn>
                    <a:cxn ang="0">
                      <a:pos x="121" y="161"/>
                    </a:cxn>
                    <a:cxn ang="0">
                      <a:pos x="101" y="135"/>
                    </a:cxn>
                    <a:cxn ang="0">
                      <a:pos x="81" y="109"/>
                    </a:cxn>
                    <a:cxn ang="0">
                      <a:pos x="60" y="84"/>
                    </a:cxn>
                    <a:cxn ang="0">
                      <a:pos x="42" y="56"/>
                    </a:cxn>
                    <a:cxn ang="0">
                      <a:pos x="24" y="29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3" y="55"/>
                    </a:cxn>
                    <a:cxn ang="0">
                      <a:pos x="70" y="108"/>
                    </a:cxn>
                    <a:cxn ang="0">
                      <a:pos x="108" y="157"/>
                    </a:cxn>
                    <a:cxn ang="0">
                      <a:pos x="152" y="205"/>
                    </a:cxn>
                    <a:cxn ang="0">
                      <a:pos x="198" y="248"/>
                    </a:cxn>
                    <a:cxn ang="0">
                      <a:pos x="247" y="289"/>
                    </a:cxn>
                    <a:cxn ang="0">
                      <a:pos x="298" y="327"/>
                    </a:cxn>
                    <a:cxn ang="0">
                      <a:pos x="351" y="362"/>
                    </a:cxn>
                    <a:cxn ang="0">
                      <a:pos x="351" y="362"/>
                    </a:cxn>
                  </a:cxnLst>
                  <a:rect l="0" t="0" r="r" b="b"/>
                  <a:pathLst>
                    <a:path w="355" h="362">
                      <a:moveTo>
                        <a:pt x="351" y="362"/>
                      </a:moveTo>
                      <a:lnTo>
                        <a:pt x="351" y="362"/>
                      </a:lnTo>
                      <a:lnTo>
                        <a:pt x="355" y="355"/>
                      </a:lnTo>
                      <a:lnTo>
                        <a:pt x="355" y="355"/>
                      </a:lnTo>
                      <a:lnTo>
                        <a:pt x="304" y="322"/>
                      </a:lnTo>
                      <a:lnTo>
                        <a:pt x="254" y="287"/>
                      </a:lnTo>
                      <a:lnTo>
                        <a:pt x="209" y="248"/>
                      </a:lnTo>
                      <a:lnTo>
                        <a:pt x="165" y="208"/>
                      </a:lnTo>
                      <a:lnTo>
                        <a:pt x="165" y="208"/>
                      </a:lnTo>
                      <a:lnTo>
                        <a:pt x="143" y="184"/>
                      </a:lnTo>
                      <a:lnTo>
                        <a:pt x="121" y="161"/>
                      </a:lnTo>
                      <a:lnTo>
                        <a:pt x="101" y="135"/>
                      </a:lnTo>
                      <a:lnTo>
                        <a:pt x="81" y="109"/>
                      </a:lnTo>
                      <a:lnTo>
                        <a:pt x="60" y="84"/>
                      </a:lnTo>
                      <a:lnTo>
                        <a:pt x="42" y="56"/>
                      </a:lnTo>
                      <a:lnTo>
                        <a:pt x="24" y="29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3" y="55"/>
                      </a:lnTo>
                      <a:lnTo>
                        <a:pt x="70" y="108"/>
                      </a:lnTo>
                      <a:lnTo>
                        <a:pt x="108" y="157"/>
                      </a:lnTo>
                      <a:lnTo>
                        <a:pt x="152" y="205"/>
                      </a:lnTo>
                      <a:lnTo>
                        <a:pt x="198" y="248"/>
                      </a:lnTo>
                      <a:lnTo>
                        <a:pt x="247" y="289"/>
                      </a:lnTo>
                      <a:lnTo>
                        <a:pt x="298" y="327"/>
                      </a:lnTo>
                      <a:lnTo>
                        <a:pt x="351" y="362"/>
                      </a:lnTo>
                      <a:lnTo>
                        <a:pt x="351" y="3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3" name="Freeform 323"/>
                <p:cNvSpPr>
                  <a:spLocks/>
                </p:cNvSpPr>
                <p:nvPr/>
              </p:nvSpPr>
              <p:spPr bwMode="auto">
                <a:xfrm>
                  <a:off x="2661" y="1843"/>
                  <a:ext cx="421" cy="446"/>
                </a:xfrm>
                <a:custGeom>
                  <a:avLst/>
                  <a:gdLst/>
                  <a:ahLst/>
                  <a:cxnLst>
                    <a:cxn ang="0">
                      <a:pos x="205" y="272"/>
                    </a:cxn>
                    <a:cxn ang="0">
                      <a:pos x="205" y="272"/>
                    </a:cxn>
                    <a:cxn ang="0">
                      <a:pos x="176" y="243"/>
                    </a:cxn>
                    <a:cxn ang="0">
                      <a:pos x="148" y="212"/>
                    </a:cxn>
                    <a:cxn ang="0">
                      <a:pos x="121" y="179"/>
                    </a:cxn>
                    <a:cxn ang="0">
                      <a:pos x="95" y="146"/>
                    </a:cxn>
                    <a:cxn ang="0">
                      <a:pos x="71" y="111"/>
                    </a:cxn>
                    <a:cxn ang="0">
                      <a:pos x="49" y="75"/>
                    </a:cxn>
                    <a:cxn ang="0">
                      <a:pos x="27" y="38"/>
                    </a:cxn>
                    <a:cxn ang="0">
                      <a:pos x="9" y="1"/>
                    </a:cxn>
                    <a:cxn ang="0">
                      <a:pos x="9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34"/>
                    </a:cxn>
                    <a:cxn ang="0">
                      <a:pos x="37" y="67"/>
                    </a:cxn>
                    <a:cxn ang="0">
                      <a:pos x="57" y="100"/>
                    </a:cxn>
                    <a:cxn ang="0">
                      <a:pos x="79" y="133"/>
                    </a:cxn>
                    <a:cxn ang="0">
                      <a:pos x="101" y="164"/>
                    </a:cxn>
                    <a:cxn ang="0">
                      <a:pos x="124" y="195"/>
                    </a:cxn>
                    <a:cxn ang="0">
                      <a:pos x="150" y="225"/>
                    </a:cxn>
                    <a:cxn ang="0">
                      <a:pos x="176" y="254"/>
                    </a:cxn>
                    <a:cxn ang="0">
                      <a:pos x="201" y="281"/>
                    </a:cxn>
                    <a:cxn ang="0">
                      <a:pos x="230" y="309"/>
                    </a:cxn>
                    <a:cxn ang="0">
                      <a:pos x="260" y="334"/>
                    </a:cxn>
                    <a:cxn ang="0">
                      <a:pos x="289" y="358"/>
                    </a:cxn>
                    <a:cxn ang="0">
                      <a:pos x="320" y="382"/>
                    </a:cxn>
                    <a:cxn ang="0">
                      <a:pos x="351" y="404"/>
                    </a:cxn>
                    <a:cxn ang="0">
                      <a:pos x="384" y="426"/>
                    </a:cxn>
                    <a:cxn ang="0">
                      <a:pos x="417" y="446"/>
                    </a:cxn>
                    <a:cxn ang="0">
                      <a:pos x="417" y="446"/>
                    </a:cxn>
                    <a:cxn ang="0">
                      <a:pos x="421" y="439"/>
                    </a:cxn>
                    <a:cxn ang="0">
                      <a:pos x="421" y="439"/>
                    </a:cxn>
                    <a:cxn ang="0">
                      <a:pos x="391" y="420"/>
                    </a:cxn>
                    <a:cxn ang="0">
                      <a:pos x="362" y="402"/>
                    </a:cxn>
                    <a:cxn ang="0">
                      <a:pos x="333" y="384"/>
                    </a:cxn>
                    <a:cxn ang="0">
                      <a:pos x="307" y="362"/>
                    </a:cxn>
                    <a:cxn ang="0">
                      <a:pos x="280" y="342"/>
                    </a:cxn>
                    <a:cxn ang="0">
                      <a:pos x="254" y="320"/>
                    </a:cxn>
                    <a:cxn ang="0">
                      <a:pos x="229" y="296"/>
                    </a:cxn>
                    <a:cxn ang="0">
                      <a:pos x="205" y="272"/>
                    </a:cxn>
                    <a:cxn ang="0">
                      <a:pos x="205" y="272"/>
                    </a:cxn>
                  </a:cxnLst>
                  <a:rect l="0" t="0" r="r" b="b"/>
                  <a:pathLst>
                    <a:path w="421" h="446">
                      <a:moveTo>
                        <a:pt x="205" y="272"/>
                      </a:moveTo>
                      <a:lnTo>
                        <a:pt x="205" y="272"/>
                      </a:lnTo>
                      <a:lnTo>
                        <a:pt x="176" y="243"/>
                      </a:lnTo>
                      <a:lnTo>
                        <a:pt x="148" y="212"/>
                      </a:lnTo>
                      <a:lnTo>
                        <a:pt x="121" y="179"/>
                      </a:lnTo>
                      <a:lnTo>
                        <a:pt x="95" y="146"/>
                      </a:lnTo>
                      <a:lnTo>
                        <a:pt x="71" y="111"/>
                      </a:lnTo>
                      <a:lnTo>
                        <a:pt x="49" y="75"/>
                      </a:lnTo>
                      <a:lnTo>
                        <a:pt x="27" y="38"/>
                      </a:lnTo>
                      <a:lnTo>
                        <a:pt x="9" y="1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34"/>
                      </a:lnTo>
                      <a:lnTo>
                        <a:pt x="37" y="67"/>
                      </a:lnTo>
                      <a:lnTo>
                        <a:pt x="57" y="100"/>
                      </a:lnTo>
                      <a:lnTo>
                        <a:pt x="79" y="133"/>
                      </a:lnTo>
                      <a:lnTo>
                        <a:pt x="101" y="164"/>
                      </a:lnTo>
                      <a:lnTo>
                        <a:pt x="124" y="195"/>
                      </a:lnTo>
                      <a:lnTo>
                        <a:pt x="150" y="225"/>
                      </a:lnTo>
                      <a:lnTo>
                        <a:pt x="176" y="254"/>
                      </a:lnTo>
                      <a:lnTo>
                        <a:pt x="201" y="281"/>
                      </a:lnTo>
                      <a:lnTo>
                        <a:pt x="230" y="309"/>
                      </a:lnTo>
                      <a:lnTo>
                        <a:pt x="260" y="334"/>
                      </a:lnTo>
                      <a:lnTo>
                        <a:pt x="289" y="358"/>
                      </a:lnTo>
                      <a:lnTo>
                        <a:pt x="320" y="382"/>
                      </a:lnTo>
                      <a:lnTo>
                        <a:pt x="351" y="404"/>
                      </a:lnTo>
                      <a:lnTo>
                        <a:pt x="384" y="426"/>
                      </a:lnTo>
                      <a:lnTo>
                        <a:pt x="417" y="446"/>
                      </a:lnTo>
                      <a:lnTo>
                        <a:pt x="417" y="446"/>
                      </a:lnTo>
                      <a:lnTo>
                        <a:pt x="421" y="439"/>
                      </a:lnTo>
                      <a:lnTo>
                        <a:pt x="421" y="439"/>
                      </a:lnTo>
                      <a:lnTo>
                        <a:pt x="391" y="420"/>
                      </a:lnTo>
                      <a:lnTo>
                        <a:pt x="362" y="402"/>
                      </a:lnTo>
                      <a:lnTo>
                        <a:pt x="333" y="384"/>
                      </a:lnTo>
                      <a:lnTo>
                        <a:pt x="307" y="362"/>
                      </a:lnTo>
                      <a:lnTo>
                        <a:pt x="280" y="342"/>
                      </a:lnTo>
                      <a:lnTo>
                        <a:pt x="254" y="320"/>
                      </a:lnTo>
                      <a:lnTo>
                        <a:pt x="229" y="296"/>
                      </a:lnTo>
                      <a:lnTo>
                        <a:pt x="205" y="272"/>
                      </a:lnTo>
                      <a:lnTo>
                        <a:pt x="205" y="27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4" name="Freeform 324"/>
                <p:cNvSpPr>
                  <a:spLocks/>
                </p:cNvSpPr>
                <p:nvPr/>
              </p:nvSpPr>
              <p:spPr bwMode="auto">
                <a:xfrm>
                  <a:off x="3561" y="1859"/>
                  <a:ext cx="331" cy="90"/>
                </a:xfrm>
                <a:custGeom>
                  <a:avLst/>
                  <a:gdLst/>
                  <a:ahLst/>
                  <a:cxnLst>
                    <a:cxn ang="0">
                      <a:pos x="326" y="0"/>
                    </a:cxn>
                    <a:cxn ang="0">
                      <a:pos x="326" y="0"/>
                    </a:cxn>
                    <a:cxn ang="0">
                      <a:pos x="293" y="18"/>
                    </a:cxn>
                    <a:cxn ang="0">
                      <a:pos x="258" y="35"/>
                    </a:cxn>
                    <a:cxn ang="0">
                      <a:pos x="223" y="49"/>
                    </a:cxn>
                    <a:cxn ang="0">
                      <a:pos x="188" y="60"/>
                    </a:cxn>
                    <a:cxn ang="0">
                      <a:pos x="150" y="70"/>
                    </a:cxn>
                    <a:cxn ang="0">
                      <a:pos x="113" y="77"/>
                    </a:cxn>
                    <a:cxn ang="0">
                      <a:pos x="73" y="80"/>
                    </a:cxn>
                    <a:cxn ang="0">
                      <a:pos x="35" y="82"/>
                    </a:cxn>
                    <a:cxn ang="0">
                      <a:pos x="35" y="82"/>
                    </a:cxn>
                    <a:cxn ang="0">
                      <a:pos x="4" y="80"/>
                    </a:cxn>
                    <a:cxn ang="0">
                      <a:pos x="4" y="80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35" y="90"/>
                    </a:cxn>
                    <a:cxn ang="0">
                      <a:pos x="35" y="90"/>
                    </a:cxn>
                    <a:cxn ang="0">
                      <a:pos x="75" y="88"/>
                    </a:cxn>
                    <a:cxn ang="0">
                      <a:pos x="113" y="84"/>
                    </a:cxn>
                    <a:cxn ang="0">
                      <a:pos x="154" y="77"/>
                    </a:cxn>
                    <a:cxn ang="0">
                      <a:pos x="190" y="68"/>
                    </a:cxn>
                    <a:cxn ang="0">
                      <a:pos x="227" y="55"/>
                    </a:cxn>
                    <a:cxn ang="0">
                      <a:pos x="263" y="40"/>
                    </a:cxn>
                    <a:cxn ang="0">
                      <a:pos x="298" y="24"/>
                    </a:cxn>
                    <a:cxn ang="0">
                      <a:pos x="331" y="5"/>
                    </a:cxn>
                    <a:cxn ang="0">
                      <a:pos x="331" y="5"/>
                    </a:cxn>
                    <a:cxn ang="0">
                      <a:pos x="326" y="0"/>
                    </a:cxn>
                    <a:cxn ang="0">
                      <a:pos x="326" y="0"/>
                    </a:cxn>
                  </a:cxnLst>
                  <a:rect l="0" t="0" r="r" b="b"/>
                  <a:pathLst>
                    <a:path w="331" h="90">
                      <a:moveTo>
                        <a:pt x="326" y="0"/>
                      </a:moveTo>
                      <a:lnTo>
                        <a:pt x="326" y="0"/>
                      </a:lnTo>
                      <a:lnTo>
                        <a:pt x="293" y="18"/>
                      </a:lnTo>
                      <a:lnTo>
                        <a:pt x="258" y="35"/>
                      </a:lnTo>
                      <a:lnTo>
                        <a:pt x="223" y="49"/>
                      </a:lnTo>
                      <a:lnTo>
                        <a:pt x="188" y="60"/>
                      </a:lnTo>
                      <a:lnTo>
                        <a:pt x="150" y="70"/>
                      </a:lnTo>
                      <a:lnTo>
                        <a:pt x="113" y="77"/>
                      </a:lnTo>
                      <a:lnTo>
                        <a:pt x="73" y="80"/>
                      </a:lnTo>
                      <a:lnTo>
                        <a:pt x="35" y="82"/>
                      </a:lnTo>
                      <a:lnTo>
                        <a:pt x="35" y="82"/>
                      </a:lnTo>
                      <a:lnTo>
                        <a:pt x="4" y="80"/>
                      </a:lnTo>
                      <a:lnTo>
                        <a:pt x="4" y="80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35" y="90"/>
                      </a:lnTo>
                      <a:lnTo>
                        <a:pt x="35" y="90"/>
                      </a:lnTo>
                      <a:lnTo>
                        <a:pt x="75" y="88"/>
                      </a:lnTo>
                      <a:lnTo>
                        <a:pt x="113" y="84"/>
                      </a:lnTo>
                      <a:lnTo>
                        <a:pt x="154" y="77"/>
                      </a:lnTo>
                      <a:lnTo>
                        <a:pt x="190" y="68"/>
                      </a:lnTo>
                      <a:lnTo>
                        <a:pt x="227" y="55"/>
                      </a:lnTo>
                      <a:lnTo>
                        <a:pt x="263" y="40"/>
                      </a:lnTo>
                      <a:lnTo>
                        <a:pt x="298" y="24"/>
                      </a:lnTo>
                      <a:lnTo>
                        <a:pt x="331" y="5"/>
                      </a:lnTo>
                      <a:lnTo>
                        <a:pt x="331" y="5"/>
                      </a:lnTo>
                      <a:lnTo>
                        <a:pt x="326" y="0"/>
                      </a:lnTo>
                      <a:lnTo>
                        <a:pt x="326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5" name="Freeform 325"/>
                <p:cNvSpPr>
                  <a:spLocks/>
                </p:cNvSpPr>
                <p:nvPr/>
              </p:nvSpPr>
              <p:spPr bwMode="auto">
                <a:xfrm>
                  <a:off x="3221" y="1795"/>
                  <a:ext cx="331" cy="1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33" y="38"/>
                    </a:cxn>
                    <a:cxn ang="0">
                      <a:pos x="69" y="64"/>
                    </a:cxn>
                    <a:cxn ang="0">
                      <a:pos x="108" y="86"/>
                    </a:cxn>
                    <a:cxn ang="0">
                      <a:pos x="150" y="106"/>
                    </a:cxn>
                    <a:cxn ang="0">
                      <a:pos x="192" y="123"/>
                    </a:cxn>
                    <a:cxn ang="0">
                      <a:pos x="234" y="135"/>
                    </a:cxn>
                    <a:cxn ang="0">
                      <a:pos x="280" y="144"/>
                    </a:cxn>
                    <a:cxn ang="0">
                      <a:pos x="325" y="152"/>
                    </a:cxn>
                    <a:cxn ang="0">
                      <a:pos x="325" y="152"/>
                    </a:cxn>
                    <a:cxn ang="0">
                      <a:pos x="331" y="144"/>
                    </a:cxn>
                    <a:cxn ang="0">
                      <a:pos x="331" y="144"/>
                    </a:cxn>
                    <a:cxn ang="0">
                      <a:pos x="283" y="139"/>
                    </a:cxn>
                    <a:cxn ang="0">
                      <a:pos x="238" y="128"/>
                    </a:cxn>
                    <a:cxn ang="0">
                      <a:pos x="194" y="115"/>
                    </a:cxn>
                    <a:cxn ang="0">
                      <a:pos x="150" y="99"/>
                    </a:cxn>
                    <a:cxn ang="0">
                      <a:pos x="109" y="79"/>
                    </a:cxn>
                    <a:cxn ang="0">
                      <a:pos x="71" y="57"/>
                    </a:cxn>
                    <a:cxn ang="0">
                      <a:pos x="34" y="29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1" h="1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33" y="38"/>
                      </a:lnTo>
                      <a:lnTo>
                        <a:pt x="69" y="64"/>
                      </a:lnTo>
                      <a:lnTo>
                        <a:pt x="108" y="86"/>
                      </a:lnTo>
                      <a:lnTo>
                        <a:pt x="150" y="106"/>
                      </a:lnTo>
                      <a:lnTo>
                        <a:pt x="192" y="123"/>
                      </a:lnTo>
                      <a:lnTo>
                        <a:pt x="234" y="135"/>
                      </a:lnTo>
                      <a:lnTo>
                        <a:pt x="280" y="144"/>
                      </a:lnTo>
                      <a:lnTo>
                        <a:pt x="325" y="152"/>
                      </a:lnTo>
                      <a:lnTo>
                        <a:pt x="325" y="152"/>
                      </a:lnTo>
                      <a:lnTo>
                        <a:pt x="331" y="144"/>
                      </a:lnTo>
                      <a:lnTo>
                        <a:pt x="331" y="144"/>
                      </a:lnTo>
                      <a:lnTo>
                        <a:pt x="283" y="139"/>
                      </a:lnTo>
                      <a:lnTo>
                        <a:pt x="238" y="128"/>
                      </a:lnTo>
                      <a:lnTo>
                        <a:pt x="194" y="115"/>
                      </a:lnTo>
                      <a:lnTo>
                        <a:pt x="150" y="99"/>
                      </a:lnTo>
                      <a:lnTo>
                        <a:pt x="109" y="79"/>
                      </a:lnTo>
                      <a:lnTo>
                        <a:pt x="71" y="57"/>
                      </a:lnTo>
                      <a:lnTo>
                        <a:pt x="34" y="2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6" name="Freeform 326"/>
                <p:cNvSpPr>
                  <a:spLocks/>
                </p:cNvSpPr>
                <p:nvPr/>
              </p:nvSpPr>
              <p:spPr bwMode="auto">
                <a:xfrm>
                  <a:off x="3087" y="2287"/>
                  <a:ext cx="372" cy="13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2" y="29"/>
                    </a:cxn>
                    <a:cxn ang="0">
                      <a:pos x="86" y="50"/>
                    </a:cxn>
                    <a:cxn ang="0">
                      <a:pos x="132" y="68"/>
                    </a:cxn>
                    <a:cxn ang="0">
                      <a:pos x="178" y="84"/>
                    </a:cxn>
                    <a:cxn ang="0">
                      <a:pos x="225" y="99"/>
                    </a:cxn>
                    <a:cxn ang="0">
                      <a:pos x="273" y="112"/>
                    </a:cxn>
                    <a:cxn ang="0">
                      <a:pos x="322" y="123"/>
                    </a:cxn>
                    <a:cxn ang="0">
                      <a:pos x="372" y="130"/>
                    </a:cxn>
                    <a:cxn ang="0">
                      <a:pos x="372" y="130"/>
                    </a:cxn>
                    <a:cxn ang="0">
                      <a:pos x="372" y="123"/>
                    </a:cxn>
                    <a:cxn ang="0">
                      <a:pos x="372" y="123"/>
                    </a:cxn>
                    <a:cxn ang="0">
                      <a:pos x="322" y="115"/>
                    </a:cxn>
                    <a:cxn ang="0">
                      <a:pos x="275" y="104"/>
                    </a:cxn>
                    <a:cxn ang="0">
                      <a:pos x="227" y="92"/>
                    </a:cxn>
                    <a:cxn ang="0">
                      <a:pos x="179" y="79"/>
                    </a:cxn>
                    <a:cxn ang="0">
                      <a:pos x="134" y="61"/>
                    </a:cxn>
                    <a:cxn ang="0">
                      <a:pos x="90" y="42"/>
                    </a:cxn>
                    <a:cxn ang="0">
                      <a:pos x="46" y="2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72" h="13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2" y="29"/>
                      </a:lnTo>
                      <a:lnTo>
                        <a:pt x="86" y="50"/>
                      </a:lnTo>
                      <a:lnTo>
                        <a:pt x="132" y="68"/>
                      </a:lnTo>
                      <a:lnTo>
                        <a:pt x="178" y="84"/>
                      </a:lnTo>
                      <a:lnTo>
                        <a:pt x="225" y="99"/>
                      </a:lnTo>
                      <a:lnTo>
                        <a:pt x="273" y="112"/>
                      </a:lnTo>
                      <a:lnTo>
                        <a:pt x="322" y="123"/>
                      </a:lnTo>
                      <a:lnTo>
                        <a:pt x="372" y="130"/>
                      </a:lnTo>
                      <a:lnTo>
                        <a:pt x="372" y="130"/>
                      </a:lnTo>
                      <a:lnTo>
                        <a:pt x="372" y="123"/>
                      </a:lnTo>
                      <a:lnTo>
                        <a:pt x="372" y="123"/>
                      </a:lnTo>
                      <a:lnTo>
                        <a:pt x="322" y="115"/>
                      </a:lnTo>
                      <a:lnTo>
                        <a:pt x="275" y="104"/>
                      </a:lnTo>
                      <a:lnTo>
                        <a:pt x="227" y="92"/>
                      </a:lnTo>
                      <a:lnTo>
                        <a:pt x="179" y="79"/>
                      </a:lnTo>
                      <a:lnTo>
                        <a:pt x="134" y="61"/>
                      </a:lnTo>
                      <a:lnTo>
                        <a:pt x="90" y="42"/>
                      </a:lnTo>
                      <a:lnTo>
                        <a:pt x="46" y="2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7" name="Freeform 327"/>
                <p:cNvSpPr>
                  <a:spLocks/>
                </p:cNvSpPr>
                <p:nvPr/>
              </p:nvSpPr>
              <p:spPr bwMode="auto">
                <a:xfrm>
                  <a:off x="2698" y="346"/>
                  <a:ext cx="1937" cy="1992"/>
                </a:xfrm>
                <a:custGeom>
                  <a:avLst/>
                  <a:gdLst/>
                  <a:ahLst/>
                  <a:cxnLst>
                    <a:cxn ang="0">
                      <a:pos x="203" y="276"/>
                    </a:cxn>
                    <a:cxn ang="0">
                      <a:pos x="320" y="185"/>
                    </a:cxn>
                    <a:cxn ang="0">
                      <a:pos x="450" y="110"/>
                    </a:cxn>
                    <a:cxn ang="0">
                      <a:pos x="590" y="55"/>
                    </a:cxn>
                    <a:cxn ang="0">
                      <a:pos x="740" y="20"/>
                    </a:cxn>
                    <a:cxn ang="0">
                      <a:pos x="898" y="7"/>
                    </a:cxn>
                    <a:cxn ang="0">
                      <a:pos x="1002" y="13"/>
                    </a:cxn>
                    <a:cxn ang="0">
                      <a:pos x="1156" y="40"/>
                    </a:cxn>
                    <a:cxn ang="0">
                      <a:pos x="1298" y="89"/>
                    </a:cxn>
                    <a:cxn ang="0">
                      <a:pos x="1432" y="157"/>
                    </a:cxn>
                    <a:cxn ang="0">
                      <a:pos x="1553" y="243"/>
                    </a:cxn>
                    <a:cxn ang="0">
                      <a:pos x="1628" y="311"/>
                    </a:cxn>
                    <a:cxn ang="0">
                      <a:pos x="1725" y="422"/>
                    </a:cxn>
                    <a:cxn ang="0">
                      <a:pos x="1805" y="549"/>
                    </a:cxn>
                    <a:cxn ang="0">
                      <a:pos x="1867" y="686"/>
                    </a:cxn>
                    <a:cxn ang="0">
                      <a:pos x="1908" y="832"/>
                    </a:cxn>
                    <a:cxn ang="0">
                      <a:pos x="1928" y="986"/>
                    </a:cxn>
                    <a:cxn ang="0">
                      <a:pos x="1928" y="1094"/>
                    </a:cxn>
                    <a:cxn ang="0">
                      <a:pos x="1908" y="1248"/>
                    </a:cxn>
                    <a:cxn ang="0">
                      <a:pos x="1867" y="1394"/>
                    </a:cxn>
                    <a:cxn ang="0">
                      <a:pos x="1805" y="1531"/>
                    </a:cxn>
                    <a:cxn ang="0">
                      <a:pos x="1725" y="1658"/>
                    </a:cxn>
                    <a:cxn ang="0">
                      <a:pos x="1628" y="1769"/>
                    </a:cxn>
                    <a:cxn ang="0">
                      <a:pos x="1556" y="1833"/>
                    </a:cxn>
                    <a:cxn ang="0">
                      <a:pos x="1443" y="1917"/>
                    </a:cxn>
                    <a:cxn ang="0">
                      <a:pos x="1317" y="1983"/>
                    </a:cxn>
                    <a:cxn ang="0">
                      <a:pos x="1315" y="1992"/>
                    </a:cxn>
                    <a:cxn ang="0">
                      <a:pos x="1415" y="1941"/>
                    </a:cxn>
                    <a:cxn ang="0">
                      <a:pos x="1509" y="1881"/>
                    </a:cxn>
                    <a:cxn ang="0">
                      <a:pos x="1595" y="1811"/>
                    </a:cxn>
                    <a:cxn ang="0">
                      <a:pos x="1673" y="1733"/>
                    </a:cxn>
                    <a:cxn ang="0">
                      <a:pos x="1743" y="1645"/>
                    </a:cxn>
                    <a:cxn ang="0">
                      <a:pos x="1802" y="1551"/>
                    </a:cxn>
                    <a:cxn ang="0">
                      <a:pos x="1853" y="1451"/>
                    </a:cxn>
                    <a:cxn ang="0">
                      <a:pos x="1891" y="1345"/>
                    </a:cxn>
                    <a:cxn ang="0">
                      <a:pos x="1919" y="1235"/>
                    </a:cxn>
                    <a:cxn ang="0">
                      <a:pos x="1933" y="1120"/>
                    </a:cxn>
                    <a:cxn ang="0">
                      <a:pos x="1937" y="1041"/>
                    </a:cxn>
                    <a:cxn ang="0">
                      <a:pos x="1924" y="882"/>
                    </a:cxn>
                    <a:cxn ang="0">
                      <a:pos x="1889" y="732"/>
                    </a:cxn>
                    <a:cxn ang="0">
                      <a:pos x="1834" y="589"/>
                    </a:cxn>
                    <a:cxn ang="0">
                      <a:pos x="1759" y="459"/>
                    </a:cxn>
                    <a:cxn ang="0">
                      <a:pos x="1666" y="340"/>
                    </a:cxn>
                    <a:cxn ang="0">
                      <a:pos x="1558" y="238"/>
                    </a:cxn>
                    <a:cxn ang="0">
                      <a:pos x="1436" y="152"/>
                    </a:cxn>
                    <a:cxn ang="0">
                      <a:pos x="1302" y="82"/>
                    </a:cxn>
                    <a:cxn ang="0">
                      <a:pos x="1158" y="33"/>
                    </a:cxn>
                    <a:cxn ang="0">
                      <a:pos x="1004" y="5"/>
                    </a:cxn>
                    <a:cxn ang="0">
                      <a:pos x="898" y="0"/>
                    </a:cxn>
                    <a:cxn ang="0">
                      <a:pos x="790" y="5"/>
                    </a:cxn>
                    <a:cxn ang="0">
                      <a:pos x="687" y="22"/>
                    </a:cxn>
                    <a:cxn ang="0">
                      <a:pos x="589" y="47"/>
                    </a:cxn>
                    <a:cxn ang="0">
                      <a:pos x="493" y="82"/>
                    </a:cxn>
                    <a:cxn ang="0">
                      <a:pos x="373" y="143"/>
                    </a:cxn>
                    <a:cxn ang="0">
                      <a:pos x="210" y="260"/>
                    </a:cxn>
                    <a:cxn ang="0">
                      <a:pos x="75" y="404"/>
                    </a:cxn>
                    <a:cxn ang="0">
                      <a:pos x="0" y="514"/>
                    </a:cxn>
                    <a:cxn ang="0">
                      <a:pos x="45" y="457"/>
                    </a:cxn>
                    <a:cxn ang="0">
                      <a:pos x="168" y="311"/>
                    </a:cxn>
                  </a:cxnLst>
                  <a:rect l="0" t="0" r="r" b="b"/>
                  <a:pathLst>
                    <a:path w="1937" h="1992">
                      <a:moveTo>
                        <a:pt x="168" y="311"/>
                      </a:moveTo>
                      <a:lnTo>
                        <a:pt x="168" y="311"/>
                      </a:lnTo>
                      <a:lnTo>
                        <a:pt x="203" y="276"/>
                      </a:lnTo>
                      <a:lnTo>
                        <a:pt x="241" y="243"/>
                      </a:lnTo>
                      <a:lnTo>
                        <a:pt x="279" y="212"/>
                      </a:lnTo>
                      <a:lnTo>
                        <a:pt x="320" y="185"/>
                      </a:lnTo>
                      <a:lnTo>
                        <a:pt x="362" y="157"/>
                      </a:lnTo>
                      <a:lnTo>
                        <a:pt x="406" y="132"/>
                      </a:lnTo>
                      <a:lnTo>
                        <a:pt x="450" y="110"/>
                      </a:lnTo>
                      <a:lnTo>
                        <a:pt x="495" y="89"/>
                      </a:lnTo>
                      <a:lnTo>
                        <a:pt x="543" y="71"/>
                      </a:lnTo>
                      <a:lnTo>
                        <a:pt x="590" y="55"/>
                      </a:lnTo>
                      <a:lnTo>
                        <a:pt x="640" y="40"/>
                      </a:lnTo>
                      <a:lnTo>
                        <a:pt x="689" y="29"/>
                      </a:lnTo>
                      <a:lnTo>
                        <a:pt x="740" y="20"/>
                      </a:lnTo>
                      <a:lnTo>
                        <a:pt x="792" y="13"/>
                      </a:lnTo>
                      <a:lnTo>
                        <a:pt x="845" y="9"/>
                      </a:lnTo>
                      <a:lnTo>
                        <a:pt x="898" y="7"/>
                      </a:lnTo>
                      <a:lnTo>
                        <a:pt x="898" y="7"/>
                      </a:lnTo>
                      <a:lnTo>
                        <a:pt x="951" y="9"/>
                      </a:lnTo>
                      <a:lnTo>
                        <a:pt x="1002" y="13"/>
                      </a:lnTo>
                      <a:lnTo>
                        <a:pt x="1053" y="20"/>
                      </a:lnTo>
                      <a:lnTo>
                        <a:pt x="1104" y="29"/>
                      </a:lnTo>
                      <a:lnTo>
                        <a:pt x="1156" y="40"/>
                      </a:lnTo>
                      <a:lnTo>
                        <a:pt x="1203" y="55"/>
                      </a:lnTo>
                      <a:lnTo>
                        <a:pt x="1253" y="71"/>
                      </a:lnTo>
                      <a:lnTo>
                        <a:pt x="1298" y="89"/>
                      </a:lnTo>
                      <a:lnTo>
                        <a:pt x="1344" y="110"/>
                      </a:lnTo>
                      <a:lnTo>
                        <a:pt x="1388" y="132"/>
                      </a:lnTo>
                      <a:lnTo>
                        <a:pt x="1432" y="157"/>
                      </a:lnTo>
                      <a:lnTo>
                        <a:pt x="1474" y="185"/>
                      </a:lnTo>
                      <a:lnTo>
                        <a:pt x="1514" y="212"/>
                      </a:lnTo>
                      <a:lnTo>
                        <a:pt x="1553" y="243"/>
                      </a:lnTo>
                      <a:lnTo>
                        <a:pt x="1591" y="276"/>
                      </a:lnTo>
                      <a:lnTo>
                        <a:pt x="1628" y="311"/>
                      </a:lnTo>
                      <a:lnTo>
                        <a:pt x="1628" y="311"/>
                      </a:lnTo>
                      <a:lnTo>
                        <a:pt x="1661" y="346"/>
                      </a:lnTo>
                      <a:lnTo>
                        <a:pt x="1694" y="384"/>
                      </a:lnTo>
                      <a:lnTo>
                        <a:pt x="1725" y="422"/>
                      </a:lnTo>
                      <a:lnTo>
                        <a:pt x="1752" y="463"/>
                      </a:lnTo>
                      <a:lnTo>
                        <a:pt x="1780" y="505"/>
                      </a:lnTo>
                      <a:lnTo>
                        <a:pt x="1805" y="549"/>
                      </a:lnTo>
                      <a:lnTo>
                        <a:pt x="1827" y="593"/>
                      </a:lnTo>
                      <a:lnTo>
                        <a:pt x="1847" y="638"/>
                      </a:lnTo>
                      <a:lnTo>
                        <a:pt x="1867" y="686"/>
                      </a:lnTo>
                      <a:lnTo>
                        <a:pt x="1882" y="734"/>
                      </a:lnTo>
                      <a:lnTo>
                        <a:pt x="1897" y="781"/>
                      </a:lnTo>
                      <a:lnTo>
                        <a:pt x="1908" y="832"/>
                      </a:lnTo>
                      <a:lnTo>
                        <a:pt x="1917" y="884"/>
                      </a:lnTo>
                      <a:lnTo>
                        <a:pt x="1924" y="935"/>
                      </a:lnTo>
                      <a:lnTo>
                        <a:pt x="1928" y="986"/>
                      </a:lnTo>
                      <a:lnTo>
                        <a:pt x="1930" y="1041"/>
                      </a:lnTo>
                      <a:lnTo>
                        <a:pt x="1930" y="1041"/>
                      </a:lnTo>
                      <a:lnTo>
                        <a:pt x="1928" y="1094"/>
                      </a:lnTo>
                      <a:lnTo>
                        <a:pt x="1924" y="1145"/>
                      </a:lnTo>
                      <a:lnTo>
                        <a:pt x="1917" y="1196"/>
                      </a:lnTo>
                      <a:lnTo>
                        <a:pt x="1908" y="1248"/>
                      </a:lnTo>
                      <a:lnTo>
                        <a:pt x="1897" y="1297"/>
                      </a:lnTo>
                      <a:lnTo>
                        <a:pt x="1882" y="1346"/>
                      </a:lnTo>
                      <a:lnTo>
                        <a:pt x="1867" y="1394"/>
                      </a:lnTo>
                      <a:lnTo>
                        <a:pt x="1847" y="1442"/>
                      </a:lnTo>
                      <a:lnTo>
                        <a:pt x="1827" y="1487"/>
                      </a:lnTo>
                      <a:lnTo>
                        <a:pt x="1805" y="1531"/>
                      </a:lnTo>
                      <a:lnTo>
                        <a:pt x="1780" y="1575"/>
                      </a:lnTo>
                      <a:lnTo>
                        <a:pt x="1752" y="1617"/>
                      </a:lnTo>
                      <a:lnTo>
                        <a:pt x="1725" y="1658"/>
                      </a:lnTo>
                      <a:lnTo>
                        <a:pt x="1694" y="1696"/>
                      </a:lnTo>
                      <a:lnTo>
                        <a:pt x="1661" y="1734"/>
                      </a:lnTo>
                      <a:lnTo>
                        <a:pt x="1628" y="1769"/>
                      </a:lnTo>
                      <a:lnTo>
                        <a:pt x="1628" y="1769"/>
                      </a:lnTo>
                      <a:lnTo>
                        <a:pt x="1593" y="1802"/>
                      </a:lnTo>
                      <a:lnTo>
                        <a:pt x="1556" y="1833"/>
                      </a:lnTo>
                      <a:lnTo>
                        <a:pt x="1520" y="1862"/>
                      </a:lnTo>
                      <a:lnTo>
                        <a:pt x="1481" y="1890"/>
                      </a:lnTo>
                      <a:lnTo>
                        <a:pt x="1443" y="1917"/>
                      </a:lnTo>
                      <a:lnTo>
                        <a:pt x="1401" y="1941"/>
                      </a:lnTo>
                      <a:lnTo>
                        <a:pt x="1361" y="1963"/>
                      </a:lnTo>
                      <a:lnTo>
                        <a:pt x="1317" y="1983"/>
                      </a:lnTo>
                      <a:lnTo>
                        <a:pt x="1317" y="1983"/>
                      </a:lnTo>
                      <a:lnTo>
                        <a:pt x="1315" y="1992"/>
                      </a:lnTo>
                      <a:lnTo>
                        <a:pt x="1315" y="1992"/>
                      </a:lnTo>
                      <a:lnTo>
                        <a:pt x="1350" y="1976"/>
                      </a:lnTo>
                      <a:lnTo>
                        <a:pt x="1383" y="1959"/>
                      </a:lnTo>
                      <a:lnTo>
                        <a:pt x="1415" y="1941"/>
                      </a:lnTo>
                      <a:lnTo>
                        <a:pt x="1447" y="1923"/>
                      </a:lnTo>
                      <a:lnTo>
                        <a:pt x="1478" y="1901"/>
                      </a:lnTo>
                      <a:lnTo>
                        <a:pt x="1509" y="1881"/>
                      </a:lnTo>
                      <a:lnTo>
                        <a:pt x="1538" y="1859"/>
                      </a:lnTo>
                      <a:lnTo>
                        <a:pt x="1567" y="1835"/>
                      </a:lnTo>
                      <a:lnTo>
                        <a:pt x="1595" y="1811"/>
                      </a:lnTo>
                      <a:lnTo>
                        <a:pt x="1622" y="1786"/>
                      </a:lnTo>
                      <a:lnTo>
                        <a:pt x="1648" y="1758"/>
                      </a:lnTo>
                      <a:lnTo>
                        <a:pt x="1673" y="1733"/>
                      </a:lnTo>
                      <a:lnTo>
                        <a:pt x="1697" y="1703"/>
                      </a:lnTo>
                      <a:lnTo>
                        <a:pt x="1719" y="1676"/>
                      </a:lnTo>
                      <a:lnTo>
                        <a:pt x="1743" y="1645"/>
                      </a:lnTo>
                      <a:lnTo>
                        <a:pt x="1763" y="1615"/>
                      </a:lnTo>
                      <a:lnTo>
                        <a:pt x="1783" y="1584"/>
                      </a:lnTo>
                      <a:lnTo>
                        <a:pt x="1802" y="1551"/>
                      </a:lnTo>
                      <a:lnTo>
                        <a:pt x="1820" y="1518"/>
                      </a:lnTo>
                      <a:lnTo>
                        <a:pt x="1836" y="1486"/>
                      </a:lnTo>
                      <a:lnTo>
                        <a:pt x="1853" y="1451"/>
                      </a:lnTo>
                      <a:lnTo>
                        <a:pt x="1866" y="1416"/>
                      </a:lnTo>
                      <a:lnTo>
                        <a:pt x="1878" y="1381"/>
                      </a:lnTo>
                      <a:lnTo>
                        <a:pt x="1891" y="1345"/>
                      </a:lnTo>
                      <a:lnTo>
                        <a:pt x="1902" y="1308"/>
                      </a:lnTo>
                      <a:lnTo>
                        <a:pt x="1911" y="1271"/>
                      </a:lnTo>
                      <a:lnTo>
                        <a:pt x="1919" y="1235"/>
                      </a:lnTo>
                      <a:lnTo>
                        <a:pt x="1924" y="1196"/>
                      </a:lnTo>
                      <a:lnTo>
                        <a:pt x="1930" y="1158"/>
                      </a:lnTo>
                      <a:lnTo>
                        <a:pt x="1933" y="1120"/>
                      </a:lnTo>
                      <a:lnTo>
                        <a:pt x="1935" y="1079"/>
                      </a:lnTo>
                      <a:lnTo>
                        <a:pt x="1937" y="1041"/>
                      </a:lnTo>
                      <a:lnTo>
                        <a:pt x="1937" y="1041"/>
                      </a:lnTo>
                      <a:lnTo>
                        <a:pt x="1935" y="986"/>
                      </a:lnTo>
                      <a:lnTo>
                        <a:pt x="1931" y="933"/>
                      </a:lnTo>
                      <a:lnTo>
                        <a:pt x="1924" y="882"/>
                      </a:lnTo>
                      <a:lnTo>
                        <a:pt x="1915" y="830"/>
                      </a:lnTo>
                      <a:lnTo>
                        <a:pt x="1904" y="781"/>
                      </a:lnTo>
                      <a:lnTo>
                        <a:pt x="1889" y="732"/>
                      </a:lnTo>
                      <a:lnTo>
                        <a:pt x="1873" y="682"/>
                      </a:lnTo>
                      <a:lnTo>
                        <a:pt x="1855" y="635"/>
                      </a:lnTo>
                      <a:lnTo>
                        <a:pt x="1834" y="589"/>
                      </a:lnTo>
                      <a:lnTo>
                        <a:pt x="1811" y="545"/>
                      </a:lnTo>
                      <a:lnTo>
                        <a:pt x="1787" y="501"/>
                      </a:lnTo>
                      <a:lnTo>
                        <a:pt x="1759" y="459"/>
                      </a:lnTo>
                      <a:lnTo>
                        <a:pt x="1730" y="419"/>
                      </a:lnTo>
                      <a:lnTo>
                        <a:pt x="1699" y="379"/>
                      </a:lnTo>
                      <a:lnTo>
                        <a:pt x="1666" y="340"/>
                      </a:lnTo>
                      <a:lnTo>
                        <a:pt x="1631" y="305"/>
                      </a:lnTo>
                      <a:lnTo>
                        <a:pt x="1597" y="271"/>
                      </a:lnTo>
                      <a:lnTo>
                        <a:pt x="1558" y="238"/>
                      </a:lnTo>
                      <a:lnTo>
                        <a:pt x="1520" y="207"/>
                      </a:lnTo>
                      <a:lnTo>
                        <a:pt x="1478" y="177"/>
                      </a:lnTo>
                      <a:lnTo>
                        <a:pt x="1436" y="152"/>
                      </a:lnTo>
                      <a:lnTo>
                        <a:pt x="1392" y="126"/>
                      </a:lnTo>
                      <a:lnTo>
                        <a:pt x="1348" y="102"/>
                      </a:lnTo>
                      <a:lnTo>
                        <a:pt x="1302" y="82"/>
                      </a:lnTo>
                      <a:lnTo>
                        <a:pt x="1255" y="64"/>
                      </a:lnTo>
                      <a:lnTo>
                        <a:pt x="1207" y="47"/>
                      </a:lnTo>
                      <a:lnTo>
                        <a:pt x="1158" y="33"/>
                      </a:lnTo>
                      <a:lnTo>
                        <a:pt x="1106" y="22"/>
                      </a:lnTo>
                      <a:lnTo>
                        <a:pt x="1055" y="13"/>
                      </a:lnTo>
                      <a:lnTo>
                        <a:pt x="1004" y="5"/>
                      </a:lnTo>
                      <a:lnTo>
                        <a:pt x="951" y="2"/>
                      </a:lnTo>
                      <a:lnTo>
                        <a:pt x="898" y="0"/>
                      </a:lnTo>
                      <a:lnTo>
                        <a:pt x="898" y="0"/>
                      </a:lnTo>
                      <a:lnTo>
                        <a:pt x="861" y="2"/>
                      </a:lnTo>
                      <a:lnTo>
                        <a:pt x="826" y="3"/>
                      </a:lnTo>
                      <a:lnTo>
                        <a:pt x="790" y="5"/>
                      </a:lnTo>
                      <a:lnTo>
                        <a:pt x="755" y="9"/>
                      </a:lnTo>
                      <a:lnTo>
                        <a:pt x="722" y="14"/>
                      </a:lnTo>
                      <a:lnTo>
                        <a:pt x="687" y="22"/>
                      </a:lnTo>
                      <a:lnTo>
                        <a:pt x="654" y="29"/>
                      </a:lnTo>
                      <a:lnTo>
                        <a:pt x="622" y="38"/>
                      </a:lnTo>
                      <a:lnTo>
                        <a:pt x="589" y="47"/>
                      </a:lnTo>
                      <a:lnTo>
                        <a:pt x="556" y="58"/>
                      </a:lnTo>
                      <a:lnTo>
                        <a:pt x="525" y="69"/>
                      </a:lnTo>
                      <a:lnTo>
                        <a:pt x="493" y="82"/>
                      </a:lnTo>
                      <a:lnTo>
                        <a:pt x="462" y="95"/>
                      </a:lnTo>
                      <a:lnTo>
                        <a:pt x="431" y="110"/>
                      </a:lnTo>
                      <a:lnTo>
                        <a:pt x="373" y="143"/>
                      </a:lnTo>
                      <a:lnTo>
                        <a:pt x="316" y="177"/>
                      </a:lnTo>
                      <a:lnTo>
                        <a:pt x="263" y="218"/>
                      </a:lnTo>
                      <a:lnTo>
                        <a:pt x="210" y="260"/>
                      </a:lnTo>
                      <a:lnTo>
                        <a:pt x="162" y="305"/>
                      </a:lnTo>
                      <a:lnTo>
                        <a:pt x="117" y="353"/>
                      </a:lnTo>
                      <a:lnTo>
                        <a:pt x="75" y="404"/>
                      </a:lnTo>
                      <a:lnTo>
                        <a:pt x="36" y="459"/>
                      </a:lnTo>
                      <a:lnTo>
                        <a:pt x="0" y="514"/>
                      </a:lnTo>
                      <a:lnTo>
                        <a:pt x="0" y="514"/>
                      </a:lnTo>
                      <a:lnTo>
                        <a:pt x="10" y="510"/>
                      </a:lnTo>
                      <a:lnTo>
                        <a:pt x="10" y="510"/>
                      </a:lnTo>
                      <a:lnTo>
                        <a:pt x="45" y="457"/>
                      </a:lnTo>
                      <a:lnTo>
                        <a:pt x="84" y="406"/>
                      </a:lnTo>
                      <a:lnTo>
                        <a:pt x="124" y="357"/>
                      </a:lnTo>
                      <a:lnTo>
                        <a:pt x="168" y="311"/>
                      </a:lnTo>
                      <a:lnTo>
                        <a:pt x="168" y="3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8" name="Freeform 328"/>
                <p:cNvSpPr>
                  <a:spLocks/>
                </p:cNvSpPr>
                <p:nvPr/>
              </p:nvSpPr>
              <p:spPr bwMode="auto">
                <a:xfrm>
                  <a:off x="2714" y="860"/>
                  <a:ext cx="183" cy="975"/>
                </a:xfrm>
                <a:custGeom>
                  <a:avLst/>
                  <a:gdLst/>
                  <a:ahLst/>
                  <a:cxnLst>
                    <a:cxn ang="0">
                      <a:pos x="7" y="527"/>
                    </a:cxn>
                    <a:cxn ang="0">
                      <a:pos x="7" y="527"/>
                    </a:cxn>
                    <a:cxn ang="0">
                      <a:pos x="9" y="488"/>
                    </a:cxn>
                    <a:cxn ang="0">
                      <a:pos x="11" y="454"/>
                    </a:cxn>
                    <a:cxn ang="0">
                      <a:pos x="15" y="417"/>
                    </a:cxn>
                    <a:cxn ang="0">
                      <a:pos x="20" y="382"/>
                    </a:cxn>
                    <a:cxn ang="0">
                      <a:pos x="26" y="346"/>
                    </a:cxn>
                    <a:cxn ang="0">
                      <a:pos x="35" y="313"/>
                    </a:cxn>
                    <a:cxn ang="0">
                      <a:pos x="44" y="278"/>
                    </a:cxn>
                    <a:cxn ang="0">
                      <a:pos x="55" y="245"/>
                    </a:cxn>
                    <a:cxn ang="0">
                      <a:pos x="66" y="212"/>
                    </a:cxn>
                    <a:cxn ang="0">
                      <a:pos x="79" y="179"/>
                    </a:cxn>
                    <a:cxn ang="0">
                      <a:pos x="93" y="148"/>
                    </a:cxn>
                    <a:cxn ang="0">
                      <a:pos x="110" y="117"/>
                    </a:cxn>
                    <a:cxn ang="0">
                      <a:pos x="126" y="88"/>
                    </a:cxn>
                    <a:cxn ang="0">
                      <a:pos x="144" y="59"/>
                    </a:cxn>
                    <a:cxn ang="0">
                      <a:pos x="163" y="29"/>
                    </a:cxn>
                    <a:cxn ang="0">
                      <a:pos x="183" y="2"/>
                    </a:cxn>
                    <a:cxn ang="0">
                      <a:pos x="183" y="2"/>
                    </a:cxn>
                    <a:cxn ang="0">
                      <a:pos x="176" y="0"/>
                    </a:cxn>
                    <a:cxn ang="0">
                      <a:pos x="176" y="0"/>
                    </a:cxn>
                    <a:cxn ang="0">
                      <a:pos x="155" y="27"/>
                    </a:cxn>
                    <a:cxn ang="0">
                      <a:pos x="135" y="57"/>
                    </a:cxn>
                    <a:cxn ang="0">
                      <a:pos x="119" y="86"/>
                    </a:cxn>
                    <a:cxn ang="0">
                      <a:pos x="102" y="117"/>
                    </a:cxn>
                    <a:cxn ang="0">
                      <a:pos x="86" y="146"/>
                    </a:cxn>
                    <a:cxn ang="0">
                      <a:pos x="71" y="179"/>
                    </a:cxn>
                    <a:cxn ang="0">
                      <a:pos x="59" y="210"/>
                    </a:cxn>
                    <a:cxn ang="0">
                      <a:pos x="48" y="243"/>
                    </a:cxn>
                    <a:cxn ang="0">
                      <a:pos x="37" y="278"/>
                    </a:cxn>
                    <a:cxn ang="0">
                      <a:pos x="27" y="311"/>
                    </a:cxn>
                    <a:cxn ang="0">
                      <a:pos x="18" y="346"/>
                    </a:cxn>
                    <a:cxn ang="0">
                      <a:pos x="13" y="381"/>
                    </a:cxn>
                    <a:cxn ang="0">
                      <a:pos x="7" y="417"/>
                    </a:cxn>
                    <a:cxn ang="0">
                      <a:pos x="4" y="452"/>
                    </a:cxn>
                    <a:cxn ang="0">
                      <a:pos x="2" y="488"/>
                    </a:cxn>
                    <a:cxn ang="0">
                      <a:pos x="0" y="527"/>
                    </a:cxn>
                    <a:cxn ang="0">
                      <a:pos x="0" y="527"/>
                    </a:cxn>
                    <a:cxn ang="0">
                      <a:pos x="2" y="587"/>
                    </a:cxn>
                    <a:cxn ang="0">
                      <a:pos x="9" y="648"/>
                    </a:cxn>
                    <a:cxn ang="0">
                      <a:pos x="18" y="706"/>
                    </a:cxn>
                    <a:cxn ang="0">
                      <a:pos x="33" y="763"/>
                    </a:cxn>
                    <a:cxn ang="0">
                      <a:pos x="51" y="820"/>
                    </a:cxn>
                    <a:cxn ang="0">
                      <a:pos x="71" y="873"/>
                    </a:cxn>
                    <a:cxn ang="0">
                      <a:pos x="97" y="926"/>
                    </a:cxn>
                    <a:cxn ang="0">
                      <a:pos x="124" y="975"/>
                    </a:cxn>
                    <a:cxn ang="0">
                      <a:pos x="124" y="975"/>
                    </a:cxn>
                    <a:cxn ang="0">
                      <a:pos x="132" y="975"/>
                    </a:cxn>
                    <a:cxn ang="0">
                      <a:pos x="132" y="975"/>
                    </a:cxn>
                    <a:cxn ang="0">
                      <a:pos x="104" y="926"/>
                    </a:cxn>
                    <a:cxn ang="0">
                      <a:pos x="79" y="873"/>
                    </a:cxn>
                    <a:cxn ang="0">
                      <a:pos x="59" y="818"/>
                    </a:cxn>
                    <a:cxn ang="0">
                      <a:pos x="40" y="763"/>
                    </a:cxn>
                    <a:cxn ang="0">
                      <a:pos x="26" y="706"/>
                    </a:cxn>
                    <a:cxn ang="0">
                      <a:pos x="16" y="648"/>
                    </a:cxn>
                    <a:cxn ang="0">
                      <a:pos x="9" y="587"/>
                    </a:cxn>
                    <a:cxn ang="0">
                      <a:pos x="7" y="527"/>
                    </a:cxn>
                    <a:cxn ang="0">
                      <a:pos x="7" y="527"/>
                    </a:cxn>
                  </a:cxnLst>
                  <a:rect l="0" t="0" r="r" b="b"/>
                  <a:pathLst>
                    <a:path w="183" h="975">
                      <a:moveTo>
                        <a:pt x="7" y="527"/>
                      </a:moveTo>
                      <a:lnTo>
                        <a:pt x="7" y="527"/>
                      </a:lnTo>
                      <a:lnTo>
                        <a:pt x="9" y="488"/>
                      </a:lnTo>
                      <a:lnTo>
                        <a:pt x="11" y="454"/>
                      </a:lnTo>
                      <a:lnTo>
                        <a:pt x="15" y="417"/>
                      </a:lnTo>
                      <a:lnTo>
                        <a:pt x="20" y="382"/>
                      </a:lnTo>
                      <a:lnTo>
                        <a:pt x="26" y="346"/>
                      </a:lnTo>
                      <a:lnTo>
                        <a:pt x="35" y="313"/>
                      </a:lnTo>
                      <a:lnTo>
                        <a:pt x="44" y="278"/>
                      </a:lnTo>
                      <a:lnTo>
                        <a:pt x="55" y="245"/>
                      </a:lnTo>
                      <a:lnTo>
                        <a:pt x="66" y="212"/>
                      </a:lnTo>
                      <a:lnTo>
                        <a:pt x="79" y="179"/>
                      </a:lnTo>
                      <a:lnTo>
                        <a:pt x="93" y="148"/>
                      </a:lnTo>
                      <a:lnTo>
                        <a:pt x="110" y="117"/>
                      </a:lnTo>
                      <a:lnTo>
                        <a:pt x="126" y="88"/>
                      </a:lnTo>
                      <a:lnTo>
                        <a:pt x="144" y="59"/>
                      </a:lnTo>
                      <a:lnTo>
                        <a:pt x="163" y="29"/>
                      </a:lnTo>
                      <a:lnTo>
                        <a:pt x="183" y="2"/>
                      </a:lnTo>
                      <a:lnTo>
                        <a:pt x="183" y="2"/>
                      </a:lnTo>
                      <a:lnTo>
                        <a:pt x="176" y="0"/>
                      </a:lnTo>
                      <a:lnTo>
                        <a:pt x="176" y="0"/>
                      </a:lnTo>
                      <a:lnTo>
                        <a:pt x="155" y="27"/>
                      </a:lnTo>
                      <a:lnTo>
                        <a:pt x="135" y="57"/>
                      </a:lnTo>
                      <a:lnTo>
                        <a:pt x="119" y="86"/>
                      </a:lnTo>
                      <a:lnTo>
                        <a:pt x="102" y="117"/>
                      </a:lnTo>
                      <a:lnTo>
                        <a:pt x="86" y="146"/>
                      </a:lnTo>
                      <a:lnTo>
                        <a:pt x="71" y="179"/>
                      </a:lnTo>
                      <a:lnTo>
                        <a:pt x="59" y="210"/>
                      </a:lnTo>
                      <a:lnTo>
                        <a:pt x="48" y="243"/>
                      </a:lnTo>
                      <a:lnTo>
                        <a:pt x="37" y="278"/>
                      </a:lnTo>
                      <a:lnTo>
                        <a:pt x="27" y="311"/>
                      </a:lnTo>
                      <a:lnTo>
                        <a:pt x="18" y="346"/>
                      </a:lnTo>
                      <a:lnTo>
                        <a:pt x="13" y="381"/>
                      </a:lnTo>
                      <a:lnTo>
                        <a:pt x="7" y="417"/>
                      </a:lnTo>
                      <a:lnTo>
                        <a:pt x="4" y="452"/>
                      </a:lnTo>
                      <a:lnTo>
                        <a:pt x="2" y="488"/>
                      </a:lnTo>
                      <a:lnTo>
                        <a:pt x="0" y="527"/>
                      </a:lnTo>
                      <a:lnTo>
                        <a:pt x="0" y="527"/>
                      </a:lnTo>
                      <a:lnTo>
                        <a:pt x="2" y="587"/>
                      </a:lnTo>
                      <a:lnTo>
                        <a:pt x="9" y="648"/>
                      </a:lnTo>
                      <a:lnTo>
                        <a:pt x="18" y="706"/>
                      </a:lnTo>
                      <a:lnTo>
                        <a:pt x="33" y="763"/>
                      </a:lnTo>
                      <a:lnTo>
                        <a:pt x="51" y="820"/>
                      </a:lnTo>
                      <a:lnTo>
                        <a:pt x="71" y="873"/>
                      </a:lnTo>
                      <a:lnTo>
                        <a:pt x="97" y="926"/>
                      </a:lnTo>
                      <a:lnTo>
                        <a:pt x="124" y="975"/>
                      </a:lnTo>
                      <a:lnTo>
                        <a:pt x="124" y="975"/>
                      </a:lnTo>
                      <a:lnTo>
                        <a:pt x="132" y="975"/>
                      </a:lnTo>
                      <a:lnTo>
                        <a:pt x="132" y="975"/>
                      </a:lnTo>
                      <a:lnTo>
                        <a:pt x="104" y="926"/>
                      </a:lnTo>
                      <a:lnTo>
                        <a:pt x="79" y="873"/>
                      </a:lnTo>
                      <a:lnTo>
                        <a:pt x="59" y="818"/>
                      </a:lnTo>
                      <a:lnTo>
                        <a:pt x="40" y="763"/>
                      </a:lnTo>
                      <a:lnTo>
                        <a:pt x="26" y="706"/>
                      </a:lnTo>
                      <a:lnTo>
                        <a:pt x="16" y="648"/>
                      </a:lnTo>
                      <a:lnTo>
                        <a:pt x="9" y="587"/>
                      </a:lnTo>
                      <a:lnTo>
                        <a:pt x="7" y="527"/>
                      </a:lnTo>
                      <a:lnTo>
                        <a:pt x="7" y="52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9" name="Freeform 329"/>
                <p:cNvSpPr>
                  <a:spLocks/>
                </p:cNvSpPr>
                <p:nvPr/>
              </p:nvSpPr>
              <p:spPr bwMode="auto">
                <a:xfrm>
                  <a:off x="3468" y="2333"/>
                  <a:ext cx="539" cy="93"/>
                </a:xfrm>
                <a:custGeom>
                  <a:avLst/>
                  <a:gdLst/>
                  <a:ahLst/>
                  <a:cxnLst>
                    <a:cxn ang="0">
                      <a:pos x="128" y="86"/>
                    </a:cxn>
                    <a:cxn ang="0">
                      <a:pos x="128" y="86"/>
                    </a:cxn>
                    <a:cxn ang="0">
                      <a:pos x="62" y="84"/>
                    </a:cxn>
                    <a:cxn ang="0">
                      <a:pos x="0" y="77"/>
                    </a:cxn>
                    <a:cxn ang="0">
                      <a:pos x="0" y="77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62" y="91"/>
                    </a:cxn>
                    <a:cxn ang="0">
                      <a:pos x="128" y="93"/>
                    </a:cxn>
                    <a:cxn ang="0">
                      <a:pos x="128" y="93"/>
                    </a:cxn>
                    <a:cxn ang="0">
                      <a:pos x="181" y="91"/>
                    </a:cxn>
                    <a:cxn ang="0">
                      <a:pos x="236" y="88"/>
                    </a:cxn>
                    <a:cxn ang="0">
                      <a:pos x="289" y="80"/>
                    </a:cxn>
                    <a:cxn ang="0">
                      <a:pos x="340" y="71"/>
                    </a:cxn>
                    <a:cxn ang="0">
                      <a:pos x="391" y="58"/>
                    </a:cxn>
                    <a:cxn ang="0">
                      <a:pos x="441" y="44"/>
                    </a:cxn>
                    <a:cxn ang="0">
                      <a:pos x="490" y="27"/>
                    </a:cxn>
                    <a:cxn ang="0">
                      <a:pos x="538" y="9"/>
                    </a:cxn>
                    <a:cxn ang="0">
                      <a:pos x="538" y="9"/>
                    </a:cxn>
                    <a:cxn ang="0">
                      <a:pos x="539" y="0"/>
                    </a:cxn>
                    <a:cxn ang="0">
                      <a:pos x="539" y="0"/>
                    </a:cxn>
                    <a:cxn ang="0">
                      <a:pos x="490" y="20"/>
                    </a:cxn>
                    <a:cxn ang="0">
                      <a:pos x="442" y="36"/>
                    </a:cxn>
                    <a:cxn ang="0">
                      <a:pos x="391" y="51"/>
                    </a:cxn>
                    <a:cxn ang="0">
                      <a:pos x="340" y="64"/>
                    </a:cxn>
                    <a:cxn ang="0">
                      <a:pos x="289" y="73"/>
                    </a:cxn>
                    <a:cxn ang="0">
                      <a:pos x="236" y="80"/>
                    </a:cxn>
                    <a:cxn ang="0">
                      <a:pos x="181" y="84"/>
                    </a:cxn>
                    <a:cxn ang="0">
                      <a:pos x="128" y="86"/>
                    </a:cxn>
                    <a:cxn ang="0">
                      <a:pos x="128" y="86"/>
                    </a:cxn>
                  </a:cxnLst>
                  <a:rect l="0" t="0" r="r" b="b"/>
                  <a:pathLst>
                    <a:path w="539" h="93">
                      <a:moveTo>
                        <a:pt x="128" y="86"/>
                      </a:moveTo>
                      <a:lnTo>
                        <a:pt x="128" y="86"/>
                      </a:lnTo>
                      <a:lnTo>
                        <a:pt x="62" y="84"/>
                      </a:lnTo>
                      <a:lnTo>
                        <a:pt x="0" y="77"/>
                      </a:lnTo>
                      <a:lnTo>
                        <a:pt x="0" y="77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62" y="91"/>
                      </a:lnTo>
                      <a:lnTo>
                        <a:pt x="128" y="93"/>
                      </a:lnTo>
                      <a:lnTo>
                        <a:pt x="128" y="93"/>
                      </a:lnTo>
                      <a:lnTo>
                        <a:pt x="181" y="91"/>
                      </a:lnTo>
                      <a:lnTo>
                        <a:pt x="236" y="88"/>
                      </a:lnTo>
                      <a:lnTo>
                        <a:pt x="289" y="80"/>
                      </a:lnTo>
                      <a:lnTo>
                        <a:pt x="340" y="71"/>
                      </a:lnTo>
                      <a:lnTo>
                        <a:pt x="391" y="58"/>
                      </a:lnTo>
                      <a:lnTo>
                        <a:pt x="441" y="44"/>
                      </a:lnTo>
                      <a:lnTo>
                        <a:pt x="490" y="27"/>
                      </a:lnTo>
                      <a:lnTo>
                        <a:pt x="538" y="9"/>
                      </a:lnTo>
                      <a:lnTo>
                        <a:pt x="538" y="9"/>
                      </a:lnTo>
                      <a:lnTo>
                        <a:pt x="539" y="0"/>
                      </a:lnTo>
                      <a:lnTo>
                        <a:pt x="539" y="0"/>
                      </a:lnTo>
                      <a:lnTo>
                        <a:pt x="490" y="20"/>
                      </a:lnTo>
                      <a:lnTo>
                        <a:pt x="442" y="36"/>
                      </a:lnTo>
                      <a:lnTo>
                        <a:pt x="391" y="51"/>
                      </a:lnTo>
                      <a:lnTo>
                        <a:pt x="340" y="64"/>
                      </a:lnTo>
                      <a:lnTo>
                        <a:pt x="289" y="73"/>
                      </a:lnTo>
                      <a:lnTo>
                        <a:pt x="236" y="80"/>
                      </a:lnTo>
                      <a:lnTo>
                        <a:pt x="181" y="84"/>
                      </a:lnTo>
                      <a:lnTo>
                        <a:pt x="128" y="86"/>
                      </a:lnTo>
                      <a:lnTo>
                        <a:pt x="128" y="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0" name="Freeform 330"/>
                <p:cNvSpPr>
                  <a:spLocks/>
                </p:cNvSpPr>
                <p:nvPr/>
              </p:nvSpPr>
              <p:spPr bwMode="auto">
                <a:xfrm>
                  <a:off x="2846" y="1848"/>
                  <a:ext cx="291" cy="289"/>
                </a:xfrm>
                <a:custGeom>
                  <a:avLst/>
                  <a:gdLst/>
                  <a:ahLst/>
                  <a:cxnLst>
                    <a:cxn ang="0">
                      <a:pos x="131" y="156"/>
                    </a:cxn>
                    <a:cxn ang="0">
                      <a:pos x="131" y="156"/>
                    </a:cxn>
                    <a:cxn ang="0">
                      <a:pos x="98" y="119"/>
                    </a:cxn>
                    <a:cxn ang="0">
                      <a:pos x="66" y="81"/>
                    </a:cxn>
                    <a:cxn ang="0">
                      <a:pos x="36" y="4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9" y="44"/>
                    </a:cxn>
                    <a:cxn ang="0">
                      <a:pos x="60" y="86"/>
                    </a:cxn>
                    <a:cxn ang="0">
                      <a:pos x="93" y="124"/>
                    </a:cxn>
                    <a:cxn ang="0">
                      <a:pos x="128" y="161"/>
                    </a:cxn>
                    <a:cxn ang="0">
                      <a:pos x="164" y="198"/>
                    </a:cxn>
                    <a:cxn ang="0">
                      <a:pos x="205" y="231"/>
                    </a:cxn>
                    <a:cxn ang="0">
                      <a:pos x="245" y="260"/>
                    </a:cxn>
                    <a:cxn ang="0">
                      <a:pos x="289" y="289"/>
                    </a:cxn>
                    <a:cxn ang="0">
                      <a:pos x="289" y="289"/>
                    </a:cxn>
                    <a:cxn ang="0">
                      <a:pos x="291" y="282"/>
                    </a:cxn>
                    <a:cxn ang="0">
                      <a:pos x="291" y="282"/>
                    </a:cxn>
                    <a:cxn ang="0">
                      <a:pos x="248" y="254"/>
                    </a:cxn>
                    <a:cxn ang="0">
                      <a:pos x="208" y="223"/>
                    </a:cxn>
                    <a:cxn ang="0">
                      <a:pos x="168" y="190"/>
                    </a:cxn>
                    <a:cxn ang="0">
                      <a:pos x="131" y="156"/>
                    </a:cxn>
                    <a:cxn ang="0">
                      <a:pos x="131" y="156"/>
                    </a:cxn>
                  </a:cxnLst>
                  <a:rect l="0" t="0" r="r" b="b"/>
                  <a:pathLst>
                    <a:path w="291" h="289">
                      <a:moveTo>
                        <a:pt x="131" y="156"/>
                      </a:moveTo>
                      <a:lnTo>
                        <a:pt x="131" y="156"/>
                      </a:lnTo>
                      <a:lnTo>
                        <a:pt x="98" y="119"/>
                      </a:lnTo>
                      <a:lnTo>
                        <a:pt x="66" y="81"/>
                      </a:lnTo>
                      <a:lnTo>
                        <a:pt x="36" y="4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9" y="44"/>
                      </a:lnTo>
                      <a:lnTo>
                        <a:pt x="60" y="86"/>
                      </a:lnTo>
                      <a:lnTo>
                        <a:pt x="93" y="124"/>
                      </a:lnTo>
                      <a:lnTo>
                        <a:pt x="128" y="161"/>
                      </a:lnTo>
                      <a:lnTo>
                        <a:pt x="164" y="198"/>
                      </a:lnTo>
                      <a:lnTo>
                        <a:pt x="205" y="231"/>
                      </a:lnTo>
                      <a:lnTo>
                        <a:pt x="245" y="260"/>
                      </a:lnTo>
                      <a:lnTo>
                        <a:pt x="289" y="289"/>
                      </a:lnTo>
                      <a:lnTo>
                        <a:pt x="289" y="289"/>
                      </a:lnTo>
                      <a:lnTo>
                        <a:pt x="291" y="282"/>
                      </a:lnTo>
                      <a:lnTo>
                        <a:pt x="291" y="282"/>
                      </a:lnTo>
                      <a:lnTo>
                        <a:pt x="248" y="254"/>
                      </a:lnTo>
                      <a:lnTo>
                        <a:pt x="208" y="223"/>
                      </a:lnTo>
                      <a:lnTo>
                        <a:pt x="168" y="190"/>
                      </a:lnTo>
                      <a:lnTo>
                        <a:pt x="131" y="156"/>
                      </a:lnTo>
                      <a:lnTo>
                        <a:pt x="131" y="1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1" name="Freeform 331"/>
                <p:cNvSpPr>
                  <a:spLocks/>
                </p:cNvSpPr>
                <p:nvPr/>
              </p:nvSpPr>
              <p:spPr bwMode="auto">
                <a:xfrm>
                  <a:off x="3188" y="1771"/>
                  <a:ext cx="18" cy="20"/>
                </a:xfrm>
                <a:custGeom>
                  <a:avLst/>
                  <a:gdLst/>
                  <a:ahLst/>
                  <a:cxnLst>
                    <a:cxn ang="0">
                      <a:pos x="18" y="20"/>
                    </a:cxn>
                    <a:cxn ang="0">
                      <a:pos x="18" y="20"/>
                    </a:cxn>
                    <a:cxn ang="0">
                      <a:pos x="18" y="11"/>
                    </a:cxn>
                    <a:cxn ang="0">
                      <a:pos x="18" y="11"/>
                    </a:cxn>
                    <a:cxn ang="0">
                      <a:pos x="14" y="7"/>
                    </a:cxn>
                    <a:cxn ang="0">
                      <a:pos x="14" y="7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8" y="20"/>
                    </a:cxn>
                    <a:cxn ang="0">
                      <a:pos x="18" y="20"/>
                    </a:cxn>
                  </a:cxnLst>
                  <a:rect l="0" t="0" r="r" b="b"/>
                  <a:pathLst>
                    <a:path w="18" h="20">
                      <a:moveTo>
                        <a:pt x="18" y="20"/>
                      </a:moveTo>
                      <a:lnTo>
                        <a:pt x="18" y="20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4" y="7"/>
                      </a:lnTo>
                      <a:lnTo>
                        <a:pt x="14" y="7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8" y="20"/>
                      </a:lnTo>
                      <a:lnTo>
                        <a:pt x="18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2" name="Freeform 332"/>
                <p:cNvSpPr>
                  <a:spLocks/>
                </p:cNvSpPr>
                <p:nvPr/>
              </p:nvSpPr>
              <p:spPr bwMode="auto">
                <a:xfrm>
                  <a:off x="3146" y="2137"/>
                  <a:ext cx="318" cy="119"/>
                </a:xfrm>
                <a:custGeom>
                  <a:avLst/>
                  <a:gdLst/>
                  <a:ahLst/>
                  <a:cxnLst>
                    <a:cxn ang="0">
                      <a:pos x="318" y="112"/>
                    </a:cxn>
                    <a:cxn ang="0">
                      <a:pos x="318" y="112"/>
                    </a:cxn>
                    <a:cxn ang="0">
                      <a:pos x="276" y="104"/>
                    </a:cxn>
                    <a:cxn ang="0">
                      <a:pos x="234" y="95"/>
                    </a:cxn>
                    <a:cxn ang="0">
                      <a:pos x="194" y="84"/>
                    </a:cxn>
                    <a:cxn ang="0">
                      <a:pos x="153" y="71"/>
                    </a:cxn>
                    <a:cxn ang="0">
                      <a:pos x="115" y="55"/>
                    </a:cxn>
                    <a:cxn ang="0">
                      <a:pos x="77" y="39"/>
                    </a:cxn>
                    <a:cxn ang="0">
                      <a:pos x="38" y="2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36" y="28"/>
                    </a:cxn>
                    <a:cxn ang="0">
                      <a:pos x="73" y="46"/>
                    </a:cxn>
                    <a:cxn ang="0">
                      <a:pos x="113" y="62"/>
                    </a:cxn>
                    <a:cxn ang="0">
                      <a:pos x="152" y="79"/>
                    </a:cxn>
                    <a:cxn ang="0">
                      <a:pos x="192" y="92"/>
                    </a:cxn>
                    <a:cxn ang="0">
                      <a:pos x="234" y="103"/>
                    </a:cxn>
                    <a:cxn ang="0">
                      <a:pos x="276" y="112"/>
                    </a:cxn>
                    <a:cxn ang="0">
                      <a:pos x="318" y="119"/>
                    </a:cxn>
                    <a:cxn ang="0">
                      <a:pos x="318" y="119"/>
                    </a:cxn>
                    <a:cxn ang="0">
                      <a:pos x="318" y="112"/>
                    </a:cxn>
                    <a:cxn ang="0">
                      <a:pos x="318" y="112"/>
                    </a:cxn>
                  </a:cxnLst>
                  <a:rect l="0" t="0" r="r" b="b"/>
                  <a:pathLst>
                    <a:path w="318" h="119">
                      <a:moveTo>
                        <a:pt x="318" y="112"/>
                      </a:moveTo>
                      <a:lnTo>
                        <a:pt x="318" y="112"/>
                      </a:lnTo>
                      <a:lnTo>
                        <a:pt x="276" y="104"/>
                      </a:lnTo>
                      <a:lnTo>
                        <a:pt x="234" y="95"/>
                      </a:lnTo>
                      <a:lnTo>
                        <a:pt x="194" y="84"/>
                      </a:lnTo>
                      <a:lnTo>
                        <a:pt x="153" y="71"/>
                      </a:lnTo>
                      <a:lnTo>
                        <a:pt x="115" y="55"/>
                      </a:lnTo>
                      <a:lnTo>
                        <a:pt x="77" y="39"/>
                      </a:lnTo>
                      <a:lnTo>
                        <a:pt x="38" y="2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36" y="28"/>
                      </a:lnTo>
                      <a:lnTo>
                        <a:pt x="73" y="46"/>
                      </a:lnTo>
                      <a:lnTo>
                        <a:pt x="113" y="62"/>
                      </a:lnTo>
                      <a:lnTo>
                        <a:pt x="152" y="79"/>
                      </a:lnTo>
                      <a:lnTo>
                        <a:pt x="192" y="92"/>
                      </a:lnTo>
                      <a:lnTo>
                        <a:pt x="234" y="103"/>
                      </a:lnTo>
                      <a:lnTo>
                        <a:pt x="276" y="112"/>
                      </a:lnTo>
                      <a:lnTo>
                        <a:pt x="318" y="119"/>
                      </a:lnTo>
                      <a:lnTo>
                        <a:pt x="318" y="119"/>
                      </a:lnTo>
                      <a:lnTo>
                        <a:pt x="318" y="112"/>
                      </a:lnTo>
                      <a:lnTo>
                        <a:pt x="318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3" name="Freeform 333"/>
                <p:cNvSpPr>
                  <a:spLocks/>
                </p:cNvSpPr>
                <p:nvPr/>
              </p:nvSpPr>
              <p:spPr bwMode="auto">
                <a:xfrm>
                  <a:off x="2807" y="426"/>
                  <a:ext cx="1747" cy="1821"/>
                </a:xfrm>
                <a:custGeom>
                  <a:avLst/>
                  <a:gdLst/>
                  <a:ahLst/>
                  <a:cxnLst>
                    <a:cxn ang="0">
                      <a:pos x="33" y="377"/>
                    </a:cxn>
                    <a:cxn ang="0">
                      <a:pos x="114" y="286"/>
                    </a:cxn>
                    <a:cxn ang="0">
                      <a:pos x="181" y="225"/>
                    </a:cxn>
                    <a:cxn ang="0">
                      <a:pos x="295" y="145"/>
                    </a:cxn>
                    <a:cxn ang="0">
                      <a:pos x="417" y="83"/>
                    </a:cxn>
                    <a:cxn ang="0">
                      <a:pos x="549" y="37"/>
                    </a:cxn>
                    <a:cxn ang="0">
                      <a:pos x="690" y="11"/>
                    </a:cxn>
                    <a:cxn ang="0">
                      <a:pos x="789" y="8"/>
                    </a:cxn>
                    <a:cxn ang="0">
                      <a:pos x="933" y="19"/>
                    </a:cxn>
                    <a:cxn ang="0">
                      <a:pos x="1070" y="50"/>
                    </a:cxn>
                    <a:cxn ang="0">
                      <a:pos x="1200" y="101"/>
                    </a:cxn>
                    <a:cxn ang="0">
                      <a:pos x="1321" y="170"/>
                    </a:cxn>
                    <a:cxn ang="0">
                      <a:pos x="1429" y="255"/>
                    </a:cxn>
                    <a:cxn ang="0">
                      <a:pos x="1493" y="319"/>
                    </a:cxn>
                    <a:cxn ang="0">
                      <a:pos x="1577" y="427"/>
                    </a:cxn>
                    <a:cxn ang="0">
                      <a:pos x="1647" y="547"/>
                    </a:cxn>
                    <a:cxn ang="0">
                      <a:pos x="1698" y="677"/>
                    </a:cxn>
                    <a:cxn ang="0">
                      <a:pos x="1729" y="815"/>
                    </a:cxn>
                    <a:cxn ang="0">
                      <a:pos x="1740" y="961"/>
                    </a:cxn>
                    <a:cxn ang="0">
                      <a:pos x="1736" y="1058"/>
                    </a:cxn>
                    <a:cxn ang="0">
                      <a:pos x="1711" y="1199"/>
                    </a:cxn>
                    <a:cxn ang="0">
                      <a:pos x="1665" y="1331"/>
                    </a:cxn>
                    <a:cxn ang="0">
                      <a:pos x="1603" y="1455"/>
                    </a:cxn>
                    <a:cxn ang="0">
                      <a:pos x="1522" y="1567"/>
                    </a:cxn>
                    <a:cxn ang="0">
                      <a:pos x="1462" y="1634"/>
                    </a:cxn>
                    <a:cxn ang="0">
                      <a:pos x="1376" y="1709"/>
                    </a:cxn>
                    <a:cxn ang="0">
                      <a:pos x="1281" y="1775"/>
                    </a:cxn>
                    <a:cxn ang="0">
                      <a:pos x="1213" y="1814"/>
                    </a:cxn>
                    <a:cxn ang="0">
                      <a:pos x="1242" y="1806"/>
                    </a:cxn>
                    <a:cxn ang="0">
                      <a:pos x="1327" y="1755"/>
                    </a:cxn>
                    <a:cxn ang="0">
                      <a:pos x="1405" y="1695"/>
                    </a:cxn>
                    <a:cxn ang="0">
                      <a:pos x="1477" y="1629"/>
                    </a:cxn>
                    <a:cxn ang="0">
                      <a:pos x="1542" y="1554"/>
                    </a:cxn>
                    <a:cxn ang="0">
                      <a:pos x="1599" y="1473"/>
                    </a:cxn>
                    <a:cxn ang="0">
                      <a:pos x="1649" y="1387"/>
                    </a:cxn>
                    <a:cxn ang="0">
                      <a:pos x="1687" y="1296"/>
                    </a:cxn>
                    <a:cxn ang="0">
                      <a:pos x="1718" y="1199"/>
                    </a:cxn>
                    <a:cxn ang="0">
                      <a:pos x="1738" y="1100"/>
                    </a:cxn>
                    <a:cxn ang="0">
                      <a:pos x="1747" y="996"/>
                    </a:cxn>
                    <a:cxn ang="0">
                      <a:pos x="1747" y="912"/>
                    </a:cxn>
                    <a:cxn ang="0">
                      <a:pos x="1729" y="767"/>
                    </a:cxn>
                    <a:cxn ang="0">
                      <a:pos x="1689" y="630"/>
                    </a:cxn>
                    <a:cxn ang="0">
                      <a:pos x="1632" y="502"/>
                    </a:cxn>
                    <a:cxn ang="0">
                      <a:pos x="1557" y="386"/>
                    </a:cxn>
                    <a:cxn ang="0">
                      <a:pos x="1467" y="280"/>
                    </a:cxn>
                    <a:cxn ang="0">
                      <a:pos x="1363" y="191"/>
                    </a:cxn>
                    <a:cxn ang="0">
                      <a:pos x="1246" y="116"/>
                    </a:cxn>
                    <a:cxn ang="0">
                      <a:pos x="1118" y="59"/>
                    </a:cxn>
                    <a:cxn ang="0">
                      <a:pos x="981" y="19"/>
                    </a:cxn>
                    <a:cxn ang="0">
                      <a:pos x="838" y="0"/>
                    </a:cxn>
                    <a:cxn ang="0">
                      <a:pos x="727" y="2"/>
                    </a:cxn>
                    <a:cxn ang="0">
                      <a:pos x="551" y="30"/>
                    </a:cxn>
                    <a:cxn ang="0">
                      <a:pos x="388" y="86"/>
                    </a:cxn>
                    <a:cxn ang="0">
                      <a:pos x="240" y="172"/>
                    </a:cxn>
                    <a:cxn ang="0">
                      <a:pos x="110" y="280"/>
                    </a:cxn>
                    <a:cxn ang="0">
                      <a:pos x="0" y="410"/>
                    </a:cxn>
                    <a:cxn ang="0">
                      <a:pos x="9" y="410"/>
                    </a:cxn>
                  </a:cxnLst>
                  <a:rect l="0" t="0" r="r" b="b"/>
                  <a:pathLst>
                    <a:path w="1747" h="1821">
                      <a:moveTo>
                        <a:pt x="9" y="410"/>
                      </a:moveTo>
                      <a:lnTo>
                        <a:pt x="9" y="410"/>
                      </a:lnTo>
                      <a:lnTo>
                        <a:pt x="33" y="377"/>
                      </a:lnTo>
                      <a:lnTo>
                        <a:pt x="59" y="346"/>
                      </a:lnTo>
                      <a:lnTo>
                        <a:pt x="86" y="315"/>
                      </a:lnTo>
                      <a:lnTo>
                        <a:pt x="114" y="286"/>
                      </a:lnTo>
                      <a:lnTo>
                        <a:pt x="114" y="286"/>
                      </a:lnTo>
                      <a:lnTo>
                        <a:pt x="147" y="255"/>
                      </a:lnTo>
                      <a:lnTo>
                        <a:pt x="181" y="225"/>
                      </a:lnTo>
                      <a:lnTo>
                        <a:pt x="218" y="196"/>
                      </a:lnTo>
                      <a:lnTo>
                        <a:pt x="255" y="170"/>
                      </a:lnTo>
                      <a:lnTo>
                        <a:pt x="295" y="145"/>
                      </a:lnTo>
                      <a:lnTo>
                        <a:pt x="333" y="123"/>
                      </a:lnTo>
                      <a:lnTo>
                        <a:pt x="375" y="101"/>
                      </a:lnTo>
                      <a:lnTo>
                        <a:pt x="417" y="83"/>
                      </a:lnTo>
                      <a:lnTo>
                        <a:pt x="461" y="64"/>
                      </a:lnTo>
                      <a:lnTo>
                        <a:pt x="505" y="50"/>
                      </a:lnTo>
                      <a:lnTo>
                        <a:pt x="549" y="37"/>
                      </a:lnTo>
                      <a:lnTo>
                        <a:pt x="597" y="26"/>
                      </a:lnTo>
                      <a:lnTo>
                        <a:pt x="642" y="19"/>
                      </a:lnTo>
                      <a:lnTo>
                        <a:pt x="690" y="11"/>
                      </a:lnTo>
                      <a:lnTo>
                        <a:pt x="739" y="8"/>
                      </a:lnTo>
                      <a:lnTo>
                        <a:pt x="789" y="8"/>
                      </a:lnTo>
                      <a:lnTo>
                        <a:pt x="789" y="8"/>
                      </a:lnTo>
                      <a:lnTo>
                        <a:pt x="836" y="8"/>
                      </a:lnTo>
                      <a:lnTo>
                        <a:pt x="886" y="11"/>
                      </a:lnTo>
                      <a:lnTo>
                        <a:pt x="933" y="19"/>
                      </a:lnTo>
                      <a:lnTo>
                        <a:pt x="981" y="26"/>
                      </a:lnTo>
                      <a:lnTo>
                        <a:pt x="1027" y="37"/>
                      </a:lnTo>
                      <a:lnTo>
                        <a:pt x="1070" y="50"/>
                      </a:lnTo>
                      <a:lnTo>
                        <a:pt x="1116" y="64"/>
                      </a:lnTo>
                      <a:lnTo>
                        <a:pt x="1158" y="83"/>
                      </a:lnTo>
                      <a:lnTo>
                        <a:pt x="1200" y="101"/>
                      </a:lnTo>
                      <a:lnTo>
                        <a:pt x="1242" y="123"/>
                      </a:lnTo>
                      <a:lnTo>
                        <a:pt x="1283" y="145"/>
                      </a:lnTo>
                      <a:lnTo>
                        <a:pt x="1321" y="170"/>
                      </a:lnTo>
                      <a:lnTo>
                        <a:pt x="1358" y="196"/>
                      </a:lnTo>
                      <a:lnTo>
                        <a:pt x="1394" y="225"/>
                      </a:lnTo>
                      <a:lnTo>
                        <a:pt x="1429" y="255"/>
                      </a:lnTo>
                      <a:lnTo>
                        <a:pt x="1462" y="286"/>
                      </a:lnTo>
                      <a:lnTo>
                        <a:pt x="1462" y="286"/>
                      </a:lnTo>
                      <a:lnTo>
                        <a:pt x="1493" y="319"/>
                      </a:lnTo>
                      <a:lnTo>
                        <a:pt x="1522" y="353"/>
                      </a:lnTo>
                      <a:lnTo>
                        <a:pt x="1552" y="390"/>
                      </a:lnTo>
                      <a:lnTo>
                        <a:pt x="1577" y="427"/>
                      </a:lnTo>
                      <a:lnTo>
                        <a:pt x="1603" y="465"/>
                      </a:lnTo>
                      <a:lnTo>
                        <a:pt x="1625" y="505"/>
                      </a:lnTo>
                      <a:lnTo>
                        <a:pt x="1647" y="547"/>
                      </a:lnTo>
                      <a:lnTo>
                        <a:pt x="1665" y="589"/>
                      </a:lnTo>
                      <a:lnTo>
                        <a:pt x="1683" y="632"/>
                      </a:lnTo>
                      <a:lnTo>
                        <a:pt x="1698" y="677"/>
                      </a:lnTo>
                      <a:lnTo>
                        <a:pt x="1711" y="721"/>
                      </a:lnTo>
                      <a:lnTo>
                        <a:pt x="1722" y="769"/>
                      </a:lnTo>
                      <a:lnTo>
                        <a:pt x="1729" y="815"/>
                      </a:lnTo>
                      <a:lnTo>
                        <a:pt x="1736" y="862"/>
                      </a:lnTo>
                      <a:lnTo>
                        <a:pt x="1740" y="912"/>
                      </a:lnTo>
                      <a:lnTo>
                        <a:pt x="1740" y="961"/>
                      </a:lnTo>
                      <a:lnTo>
                        <a:pt x="1740" y="961"/>
                      </a:lnTo>
                      <a:lnTo>
                        <a:pt x="1740" y="1008"/>
                      </a:lnTo>
                      <a:lnTo>
                        <a:pt x="1736" y="1058"/>
                      </a:lnTo>
                      <a:lnTo>
                        <a:pt x="1729" y="1105"/>
                      </a:lnTo>
                      <a:lnTo>
                        <a:pt x="1722" y="1151"/>
                      </a:lnTo>
                      <a:lnTo>
                        <a:pt x="1711" y="1199"/>
                      </a:lnTo>
                      <a:lnTo>
                        <a:pt x="1698" y="1243"/>
                      </a:lnTo>
                      <a:lnTo>
                        <a:pt x="1683" y="1288"/>
                      </a:lnTo>
                      <a:lnTo>
                        <a:pt x="1665" y="1331"/>
                      </a:lnTo>
                      <a:lnTo>
                        <a:pt x="1647" y="1373"/>
                      </a:lnTo>
                      <a:lnTo>
                        <a:pt x="1625" y="1415"/>
                      </a:lnTo>
                      <a:lnTo>
                        <a:pt x="1603" y="1455"/>
                      </a:lnTo>
                      <a:lnTo>
                        <a:pt x="1577" y="1493"/>
                      </a:lnTo>
                      <a:lnTo>
                        <a:pt x="1552" y="1530"/>
                      </a:lnTo>
                      <a:lnTo>
                        <a:pt x="1522" y="1567"/>
                      </a:lnTo>
                      <a:lnTo>
                        <a:pt x="1493" y="1601"/>
                      </a:lnTo>
                      <a:lnTo>
                        <a:pt x="1462" y="1634"/>
                      </a:lnTo>
                      <a:lnTo>
                        <a:pt x="1462" y="1634"/>
                      </a:lnTo>
                      <a:lnTo>
                        <a:pt x="1435" y="1660"/>
                      </a:lnTo>
                      <a:lnTo>
                        <a:pt x="1405" y="1685"/>
                      </a:lnTo>
                      <a:lnTo>
                        <a:pt x="1376" y="1709"/>
                      </a:lnTo>
                      <a:lnTo>
                        <a:pt x="1345" y="1733"/>
                      </a:lnTo>
                      <a:lnTo>
                        <a:pt x="1314" y="1755"/>
                      </a:lnTo>
                      <a:lnTo>
                        <a:pt x="1281" y="1775"/>
                      </a:lnTo>
                      <a:lnTo>
                        <a:pt x="1246" y="1795"/>
                      </a:lnTo>
                      <a:lnTo>
                        <a:pt x="1213" y="1814"/>
                      </a:lnTo>
                      <a:lnTo>
                        <a:pt x="1213" y="1814"/>
                      </a:lnTo>
                      <a:lnTo>
                        <a:pt x="1213" y="1821"/>
                      </a:lnTo>
                      <a:lnTo>
                        <a:pt x="1213" y="1821"/>
                      </a:lnTo>
                      <a:lnTo>
                        <a:pt x="1242" y="1806"/>
                      </a:lnTo>
                      <a:lnTo>
                        <a:pt x="1270" y="1790"/>
                      </a:lnTo>
                      <a:lnTo>
                        <a:pt x="1299" y="1773"/>
                      </a:lnTo>
                      <a:lnTo>
                        <a:pt x="1327" y="1755"/>
                      </a:lnTo>
                      <a:lnTo>
                        <a:pt x="1354" y="1737"/>
                      </a:lnTo>
                      <a:lnTo>
                        <a:pt x="1380" y="1717"/>
                      </a:lnTo>
                      <a:lnTo>
                        <a:pt x="1405" y="1695"/>
                      </a:lnTo>
                      <a:lnTo>
                        <a:pt x="1429" y="1674"/>
                      </a:lnTo>
                      <a:lnTo>
                        <a:pt x="1455" y="1651"/>
                      </a:lnTo>
                      <a:lnTo>
                        <a:pt x="1477" y="1629"/>
                      </a:lnTo>
                      <a:lnTo>
                        <a:pt x="1500" y="1605"/>
                      </a:lnTo>
                      <a:lnTo>
                        <a:pt x="1521" y="1579"/>
                      </a:lnTo>
                      <a:lnTo>
                        <a:pt x="1542" y="1554"/>
                      </a:lnTo>
                      <a:lnTo>
                        <a:pt x="1563" y="1528"/>
                      </a:lnTo>
                      <a:lnTo>
                        <a:pt x="1581" y="1501"/>
                      </a:lnTo>
                      <a:lnTo>
                        <a:pt x="1599" y="1473"/>
                      </a:lnTo>
                      <a:lnTo>
                        <a:pt x="1616" y="1446"/>
                      </a:lnTo>
                      <a:lnTo>
                        <a:pt x="1632" y="1417"/>
                      </a:lnTo>
                      <a:lnTo>
                        <a:pt x="1649" y="1387"/>
                      </a:lnTo>
                      <a:lnTo>
                        <a:pt x="1661" y="1358"/>
                      </a:lnTo>
                      <a:lnTo>
                        <a:pt x="1676" y="1327"/>
                      </a:lnTo>
                      <a:lnTo>
                        <a:pt x="1687" y="1296"/>
                      </a:lnTo>
                      <a:lnTo>
                        <a:pt x="1698" y="1265"/>
                      </a:lnTo>
                      <a:lnTo>
                        <a:pt x="1709" y="1232"/>
                      </a:lnTo>
                      <a:lnTo>
                        <a:pt x="1718" y="1199"/>
                      </a:lnTo>
                      <a:lnTo>
                        <a:pt x="1725" y="1166"/>
                      </a:lnTo>
                      <a:lnTo>
                        <a:pt x="1733" y="1133"/>
                      </a:lnTo>
                      <a:lnTo>
                        <a:pt x="1738" y="1100"/>
                      </a:lnTo>
                      <a:lnTo>
                        <a:pt x="1742" y="1065"/>
                      </a:lnTo>
                      <a:lnTo>
                        <a:pt x="1746" y="1030"/>
                      </a:lnTo>
                      <a:lnTo>
                        <a:pt x="1747" y="996"/>
                      </a:lnTo>
                      <a:lnTo>
                        <a:pt x="1747" y="961"/>
                      </a:lnTo>
                      <a:lnTo>
                        <a:pt x="1747" y="961"/>
                      </a:lnTo>
                      <a:lnTo>
                        <a:pt x="1747" y="912"/>
                      </a:lnTo>
                      <a:lnTo>
                        <a:pt x="1744" y="862"/>
                      </a:lnTo>
                      <a:lnTo>
                        <a:pt x="1736" y="815"/>
                      </a:lnTo>
                      <a:lnTo>
                        <a:pt x="1729" y="767"/>
                      </a:lnTo>
                      <a:lnTo>
                        <a:pt x="1718" y="719"/>
                      </a:lnTo>
                      <a:lnTo>
                        <a:pt x="1705" y="674"/>
                      </a:lnTo>
                      <a:lnTo>
                        <a:pt x="1689" y="630"/>
                      </a:lnTo>
                      <a:lnTo>
                        <a:pt x="1672" y="586"/>
                      </a:lnTo>
                      <a:lnTo>
                        <a:pt x="1654" y="544"/>
                      </a:lnTo>
                      <a:lnTo>
                        <a:pt x="1632" y="502"/>
                      </a:lnTo>
                      <a:lnTo>
                        <a:pt x="1608" y="461"/>
                      </a:lnTo>
                      <a:lnTo>
                        <a:pt x="1585" y="423"/>
                      </a:lnTo>
                      <a:lnTo>
                        <a:pt x="1557" y="386"/>
                      </a:lnTo>
                      <a:lnTo>
                        <a:pt x="1528" y="350"/>
                      </a:lnTo>
                      <a:lnTo>
                        <a:pt x="1499" y="315"/>
                      </a:lnTo>
                      <a:lnTo>
                        <a:pt x="1467" y="280"/>
                      </a:lnTo>
                      <a:lnTo>
                        <a:pt x="1433" y="249"/>
                      </a:lnTo>
                      <a:lnTo>
                        <a:pt x="1398" y="220"/>
                      </a:lnTo>
                      <a:lnTo>
                        <a:pt x="1363" y="191"/>
                      </a:lnTo>
                      <a:lnTo>
                        <a:pt x="1325" y="163"/>
                      </a:lnTo>
                      <a:lnTo>
                        <a:pt x="1286" y="139"/>
                      </a:lnTo>
                      <a:lnTo>
                        <a:pt x="1246" y="116"/>
                      </a:lnTo>
                      <a:lnTo>
                        <a:pt x="1204" y="95"/>
                      </a:lnTo>
                      <a:lnTo>
                        <a:pt x="1162" y="75"/>
                      </a:lnTo>
                      <a:lnTo>
                        <a:pt x="1118" y="59"/>
                      </a:lnTo>
                      <a:lnTo>
                        <a:pt x="1074" y="42"/>
                      </a:lnTo>
                      <a:lnTo>
                        <a:pt x="1028" y="30"/>
                      </a:lnTo>
                      <a:lnTo>
                        <a:pt x="981" y="19"/>
                      </a:lnTo>
                      <a:lnTo>
                        <a:pt x="933" y="11"/>
                      </a:lnTo>
                      <a:lnTo>
                        <a:pt x="886" y="4"/>
                      </a:lnTo>
                      <a:lnTo>
                        <a:pt x="838" y="0"/>
                      </a:lnTo>
                      <a:lnTo>
                        <a:pt x="789" y="0"/>
                      </a:lnTo>
                      <a:lnTo>
                        <a:pt x="789" y="0"/>
                      </a:lnTo>
                      <a:lnTo>
                        <a:pt x="727" y="2"/>
                      </a:lnTo>
                      <a:lnTo>
                        <a:pt x="668" y="8"/>
                      </a:lnTo>
                      <a:lnTo>
                        <a:pt x="609" y="17"/>
                      </a:lnTo>
                      <a:lnTo>
                        <a:pt x="551" y="30"/>
                      </a:lnTo>
                      <a:lnTo>
                        <a:pt x="496" y="46"/>
                      </a:lnTo>
                      <a:lnTo>
                        <a:pt x="441" y="64"/>
                      </a:lnTo>
                      <a:lnTo>
                        <a:pt x="388" y="86"/>
                      </a:lnTo>
                      <a:lnTo>
                        <a:pt x="337" y="112"/>
                      </a:lnTo>
                      <a:lnTo>
                        <a:pt x="287" y="141"/>
                      </a:lnTo>
                      <a:lnTo>
                        <a:pt x="240" y="172"/>
                      </a:lnTo>
                      <a:lnTo>
                        <a:pt x="194" y="205"/>
                      </a:lnTo>
                      <a:lnTo>
                        <a:pt x="150" y="242"/>
                      </a:lnTo>
                      <a:lnTo>
                        <a:pt x="110" y="280"/>
                      </a:lnTo>
                      <a:lnTo>
                        <a:pt x="72" y="322"/>
                      </a:lnTo>
                      <a:lnTo>
                        <a:pt x="35" y="366"/>
                      </a:lnTo>
                      <a:lnTo>
                        <a:pt x="0" y="410"/>
                      </a:lnTo>
                      <a:lnTo>
                        <a:pt x="0" y="410"/>
                      </a:lnTo>
                      <a:lnTo>
                        <a:pt x="9" y="410"/>
                      </a:lnTo>
                      <a:lnTo>
                        <a:pt x="9" y="4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4" name="Freeform 334"/>
                <p:cNvSpPr>
                  <a:spLocks/>
                </p:cNvSpPr>
                <p:nvPr/>
              </p:nvSpPr>
              <p:spPr bwMode="auto">
                <a:xfrm>
                  <a:off x="3468" y="2243"/>
                  <a:ext cx="541" cy="103"/>
                </a:xfrm>
                <a:custGeom>
                  <a:avLst/>
                  <a:gdLst/>
                  <a:ahLst/>
                  <a:cxnLst>
                    <a:cxn ang="0">
                      <a:pos x="128" y="95"/>
                    </a:cxn>
                    <a:cxn ang="0">
                      <a:pos x="128" y="95"/>
                    </a:cxn>
                    <a:cxn ang="0">
                      <a:pos x="64" y="94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0" y="95"/>
                    </a:cxn>
                    <a:cxn ang="0">
                      <a:pos x="0" y="95"/>
                    </a:cxn>
                    <a:cxn ang="0">
                      <a:pos x="62" y="101"/>
                    </a:cxn>
                    <a:cxn ang="0">
                      <a:pos x="128" y="103"/>
                    </a:cxn>
                    <a:cxn ang="0">
                      <a:pos x="128" y="103"/>
                    </a:cxn>
                    <a:cxn ang="0">
                      <a:pos x="183" y="101"/>
                    </a:cxn>
                    <a:cxn ang="0">
                      <a:pos x="238" y="97"/>
                    </a:cxn>
                    <a:cxn ang="0">
                      <a:pos x="291" y="90"/>
                    </a:cxn>
                    <a:cxn ang="0">
                      <a:pos x="344" y="79"/>
                    </a:cxn>
                    <a:cxn ang="0">
                      <a:pos x="395" y="66"/>
                    </a:cxn>
                    <a:cxn ang="0">
                      <a:pos x="444" y="50"/>
                    </a:cxn>
                    <a:cxn ang="0">
                      <a:pos x="494" y="29"/>
                    </a:cxn>
                    <a:cxn ang="0">
                      <a:pos x="541" y="9"/>
                    </a:cxn>
                    <a:cxn ang="0">
                      <a:pos x="541" y="9"/>
                    </a:cxn>
                    <a:cxn ang="0">
                      <a:pos x="541" y="0"/>
                    </a:cxn>
                    <a:cxn ang="0">
                      <a:pos x="541" y="0"/>
                    </a:cxn>
                    <a:cxn ang="0">
                      <a:pos x="494" y="22"/>
                    </a:cxn>
                    <a:cxn ang="0">
                      <a:pos x="444" y="40"/>
                    </a:cxn>
                    <a:cxn ang="0">
                      <a:pos x="395" y="57"/>
                    </a:cxn>
                    <a:cxn ang="0">
                      <a:pos x="344" y="72"/>
                    </a:cxn>
                    <a:cxn ang="0">
                      <a:pos x="291" y="83"/>
                    </a:cxn>
                    <a:cxn ang="0">
                      <a:pos x="238" y="90"/>
                    </a:cxn>
                    <a:cxn ang="0">
                      <a:pos x="183" y="94"/>
                    </a:cxn>
                    <a:cxn ang="0">
                      <a:pos x="128" y="95"/>
                    </a:cxn>
                    <a:cxn ang="0">
                      <a:pos x="128" y="95"/>
                    </a:cxn>
                  </a:cxnLst>
                  <a:rect l="0" t="0" r="r" b="b"/>
                  <a:pathLst>
                    <a:path w="541" h="103">
                      <a:moveTo>
                        <a:pt x="128" y="95"/>
                      </a:moveTo>
                      <a:lnTo>
                        <a:pt x="128" y="95"/>
                      </a:lnTo>
                      <a:lnTo>
                        <a:pt x="64" y="94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0" y="95"/>
                      </a:lnTo>
                      <a:lnTo>
                        <a:pt x="0" y="95"/>
                      </a:lnTo>
                      <a:lnTo>
                        <a:pt x="62" y="101"/>
                      </a:lnTo>
                      <a:lnTo>
                        <a:pt x="128" y="103"/>
                      </a:lnTo>
                      <a:lnTo>
                        <a:pt x="128" y="103"/>
                      </a:lnTo>
                      <a:lnTo>
                        <a:pt x="183" y="101"/>
                      </a:lnTo>
                      <a:lnTo>
                        <a:pt x="238" y="97"/>
                      </a:lnTo>
                      <a:lnTo>
                        <a:pt x="291" y="90"/>
                      </a:lnTo>
                      <a:lnTo>
                        <a:pt x="344" y="79"/>
                      </a:lnTo>
                      <a:lnTo>
                        <a:pt x="395" y="66"/>
                      </a:lnTo>
                      <a:lnTo>
                        <a:pt x="444" y="50"/>
                      </a:lnTo>
                      <a:lnTo>
                        <a:pt x="494" y="29"/>
                      </a:lnTo>
                      <a:lnTo>
                        <a:pt x="541" y="9"/>
                      </a:lnTo>
                      <a:lnTo>
                        <a:pt x="541" y="9"/>
                      </a:lnTo>
                      <a:lnTo>
                        <a:pt x="541" y="0"/>
                      </a:lnTo>
                      <a:lnTo>
                        <a:pt x="541" y="0"/>
                      </a:lnTo>
                      <a:lnTo>
                        <a:pt x="494" y="22"/>
                      </a:lnTo>
                      <a:lnTo>
                        <a:pt x="444" y="40"/>
                      </a:lnTo>
                      <a:lnTo>
                        <a:pt x="395" y="57"/>
                      </a:lnTo>
                      <a:lnTo>
                        <a:pt x="344" y="72"/>
                      </a:lnTo>
                      <a:lnTo>
                        <a:pt x="291" y="83"/>
                      </a:lnTo>
                      <a:lnTo>
                        <a:pt x="238" y="90"/>
                      </a:lnTo>
                      <a:lnTo>
                        <a:pt x="183" y="94"/>
                      </a:lnTo>
                      <a:lnTo>
                        <a:pt x="128" y="95"/>
                      </a:lnTo>
                      <a:lnTo>
                        <a:pt x="128" y="9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5" name="Freeform 335"/>
                <p:cNvSpPr>
                  <a:spLocks/>
                </p:cNvSpPr>
                <p:nvPr/>
              </p:nvSpPr>
              <p:spPr bwMode="auto">
                <a:xfrm>
                  <a:off x="3032" y="1081"/>
                  <a:ext cx="152" cy="679"/>
                </a:xfrm>
                <a:custGeom>
                  <a:avLst/>
                  <a:gdLst/>
                  <a:ahLst/>
                  <a:cxnLst>
                    <a:cxn ang="0">
                      <a:pos x="8" y="306"/>
                    </a:cxn>
                    <a:cxn ang="0">
                      <a:pos x="8" y="306"/>
                    </a:cxn>
                    <a:cxn ang="0">
                      <a:pos x="9" y="264"/>
                    </a:cxn>
                    <a:cxn ang="0">
                      <a:pos x="13" y="225"/>
                    </a:cxn>
                    <a:cxn ang="0">
                      <a:pos x="20" y="187"/>
                    </a:cxn>
                    <a:cxn ang="0">
                      <a:pos x="31" y="149"/>
                    </a:cxn>
                    <a:cxn ang="0">
                      <a:pos x="42" y="112"/>
                    </a:cxn>
                    <a:cxn ang="0">
                      <a:pos x="57" y="77"/>
                    </a:cxn>
                    <a:cxn ang="0">
                      <a:pos x="73" y="42"/>
                    </a:cxn>
                    <a:cxn ang="0">
                      <a:pos x="94" y="10"/>
                    </a:cxn>
                    <a:cxn ang="0">
                      <a:pos x="94" y="10"/>
                    </a:cxn>
                    <a:cxn ang="0">
                      <a:pos x="90" y="0"/>
                    </a:cxn>
                    <a:cxn ang="0">
                      <a:pos x="90" y="0"/>
                    </a:cxn>
                    <a:cxn ang="0">
                      <a:pos x="70" y="35"/>
                    </a:cxn>
                    <a:cxn ang="0">
                      <a:pos x="52" y="70"/>
                    </a:cxn>
                    <a:cxn ang="0">
                      <a:pos x="37" y="106"/>
                    </a:cxn>
                    <a:cxn ang="0">
                      <a:pos x="24" y="145"/>
                    </a:cxn>
                    <a:cxn ang="0">
                      <a:pos x="15" y="183"/>
                    </a:cxn>
                    <a:cxn ang="0">
                      <a:pos x="8" y="224"/>
                    </a:cxn>
                    <a:cxn ang="0">
                      <a:pos x="2" y="264"/>
                    </a:cxn>
                    <a:cxn ang="0">
                      <a:pos x="0" y="306"/>
                    </a:cxn>
                    <a:cxn ang="0">
                      <a:pos x="0" y="306"/>
                    </a:cxn>
                    <a:cxn ang="0">
                      <a:pos x="2" y="332"/>
                    </a:cxn>
                    <a:cxn ang="0">
                      <a:pos x="4" y="359"/>
                    </a:cxn>
                    <a:cxn ang="0">
                      <a:pos x="6" y="385"/>
                    </a:cxn>
                    <a:cxn ang="0">
                      <a:pos x="11" y="410"/>
                    </a:cxn>
                    <a:cxn ang="0">
                      <a:pos x="17" y="436"/>
                    </a:cxn>
                    <a:cxn ang="0">
                      <a:pos x="22" y="461"/>
                    </a:cxn>
                    <a:cxn ang="0">
                      <a:pos x="30" y="485"/>
                    </a:cxn>
                    <a:cxn ang="0">
                      <a:pos x="39" y="509"/>
                    </a:cxn>
                    <a:cxn ang="0">
                      <a:pos x="50" y="533"/>
                    </a:cxn>
                    <a:cxn ang="0">
                      <a:pos x="59" y="555"/>
                    </a:cxn>
                    <a:cxn ang="0">
                      <a:pos x="72" y="579"/>
                    </a:cxn>
                    <a:cxn ang="0">
                      <a:pos x="84" y="600"/>
                    </a:cxn>
                    <a:cxn ang="0">
                      <a:pos x="97" y="621"/>
                    </a:cxn>
                    <a:cxn ang="0">
                      <a:pos x="112" y="641"/>
                    </a:cxn>
                    <a:cxn ang="0">
                      <a:pos x="128" y="661"/>
                    </a:cxn>
                    <a:cxn ang="0">
                      <a:pos x="145" y="679"/>
                    </a:cxn>
                    <a:cxn ang="0">
                      <a:pos x="145" y="679"/>
                    </a:cxn>
                    <a:cxn ang="0">
                      <a:pos x="152" y="677"/>
                    </a:cxn>
                    <a:cxn ang="0">
                      <a:pos x="152" y="677"/>
                    </a:cxn>
                    <a:cxn ang="0">
                      <a:pos x="136" y="657"/>
                    </a:cxn>
                    <a:cxn ang="0">
                      <a:pos x="119" y="639"/>
                    </a:cxn>
                    <a:cxn ang="0">
                      <a:pos x="105" y="619"/>
                    </a:cxn>
                    <a:cxn ang="0">
                      <a:pos x="92" y="597"/>
                    </a:cxn>
                    <a:cxn ang="0">
                      <a:pos x="79" y="577"/>
                    </a:cxn>
                    <a:cxn ang="0">
                      <a:pos x="66" y="553"/>
                    </a:cxn>
                    <a:cxn ang="0">
                      <a:pos x="57" y="531"/>
                    </a:cxn>
                    <a:cxn ang="0">
                      <a:pos x="46" y="507"/>
                    </a:cxn>
                    <a:cxn ang="0">
                      <a:pos x="37" y="483"/>
                    </a:cxn>
                    <a:cxn ang="0">
                      <a:pos x="30" y="460"/>
                    </a:cxn>
                    <a:cxn ang="0">
                      <a:pos x="24" y="434"/>
                    </a:cxn>
                    <a:cxn ang="0">
                      <a:pos x="19" y="410"/>
                    </a:cxn>
                    <a:cxn ang="0">
                      <a:pos x="13" y="385"/>
                    </a:cxn>
                    <a:cxn ang="0">
                      <a:pos x="11" y="359"/>
                    </a:cxn>
                    <a:cxn ang="0">
                      <a:pos x="9" y="332"/>
                    </a:cxn>
                    <a:cxn ang="0">
                      <a:pos x="8" y="306"/>
                    </a:cxn>
                    <a:cxn ang="0">
                      <a:pos x="8" y="306"/>
                    </a:cxn>
                  </a:cxnLst>
                  <a:rect l="0" t="0" r="r" b="b"/>
                  <a:pathLst>
                    <a:path w="152" h="679">
                      <a:moveTo>
                        <a:pt x="8" y="306"/>
                      </a:moveTo>
                      <a:lnTo>
                        <a:pt x="8" y="306"/>
                      </a:lnTo>
                      <a:lnTo>
                        <a:pt x="9" y="264"/>
                      </a:lnTo>
                      <a:lnTo>
                        <a:pt x="13" y="225"/>
                      </a:lnTo>
                      <a:lnTo>
                        <a:pt x="20" y="187"/>
                      </a:lnTo>
                      <a:lnTo>
                        <a:pt x="31" y="149"/>
                      </a:lnTo>
                      <a:lnTo>
                        <a:pt x="42" y="112"/>
                      </a:lnTo>
                      <a:lnTo>
                        <a:pt x="57" y="77"/>
                      </a:lnTo>
                      <a:lnTo>
                        <a:pt x="73" y="42"/>
                      </a:lnTo>
                      <a:lnTo>
                        <a:pt x="94" y="10"/>
                      </a:lnTo>
                      <a:lnTo>
                        <a:pt x="94" y="1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70" y="35"/>
                      </a:lnTo>
                      <a:lnTo>
                        <a:pt x="52" y="70"/>
                      </a:lnTo>
                      <a:lnTo>
                        <a:pt x="37" y="106"/>
                      </a:lnTo>
                      <a:lnTo>
                        <a:pt x="24" y="145"/>
                      </a:lnTo>
                      <a:lnTo>
                        <a:pt x="15" y="183"/>
                      </a:lnTo>
                      <a:lnTo>
                        <a:pt x="8" y="224"/>
                      </a:lnTo>
                      <a:lnTo>
                        <a:pt x="2" y="264"/>
                      </a:lnTo>
                      <a:lnTo>
                        <a:pt x="0" y="306"/>
                      </a:lnTo>
                      <a:lnTo>
                        <a:pt x="0" y="306"/>
                      </a:lnTo>
                      <a:lnTo>
                        <a:pt x="2" y="332"/>
                      </a:lnTo>
                      <a:lnTo>
                        <a:pt x="4" y="359"/>
                      </a:lnTo>
                      <a:lnTo>
                        <a:pt x="6" y="385"/>
                      </a:lnTo>
                      <a:lnTo>
                        <a:pt x="11" y="410"/>
                      </a:lnTo>
                      <a:lnTo>
                        <a:pt x="17" y="436"/>
                      </a:lnTo>
                      <a:lnTo>
                        <a:pt x="22" y="461"/>
                      </a:lnTo>
                      <a:lnTo>
                        <a:pt x="30" y="485"/>
                      </a:lnTo>
                      <a:lnTo>
                        <a:pt x="39" y="509"/>
                      </a:lnTo>
                      <a:lnTo>
                        <a:pt x="50" y="533"/>
                      </a:lnTo>
                      <a:lnTo>
                        <a:pt x="59" y="555"/>
                      </a:lnTo>
                      <a:lnTo>
                        <a:pt x="72" y="579"/>
                      </a:lnTo>
                      <a:lnTo>
                        <a:pt x="84" y="600"/>
                      </a:lnTo>
                      <a:lnTo>
                        <a:pt x="97" y="621"/>
                      </a:lnTo>
                      <a:lnTo>
                        <a:pt x="112" y="641"/>
                      </a:lnTo>
                      <a:lnTo>
                        <a:pt x="128" y="661"/>
                      </a:lnTo>
                      <a:lnTo>
                        <a:pt x="145" y="679"/>
                      </a:lnTo>
                      <a:lnTo>
                        <a:pt x="145" y="679"/>
                      </a:lnTo>
                      <a:lnTo>
                        <a:pt x="152" y="677"/>
                      </a:lnTo>
                      <a:lnTo>
                        <a:pt x="152" y="677"/>
                      </a:lnTo>
                      <a:lnTo>
                        <a:pt x="136" y="657"/>
                      </a:lnTo>
                      <a:lnTo>
                        <a:pt x="119" y="639"/>
                      </a:lnTo>
                      <a:lnTo>
                        <a:pt x="105" y="619"/>
                      </a:lnTo>
                      <a:lnTo>
                        <a:pt x="92" y="597"/>
                      </a:lnTo>
                      <a:lnTo>
                        <a:pt x="79" y="577"/>
                      </a:lnTo>
                      <a:lnTo>
                        <a:pt x="66" y="553"/>
                      </a:lnTo>
                      <a:lnTo>
                        <a:pt x="57" y="531"/>
                      </a:lnTo>
                      <a:lnTo>
                        <a:pt x="46" y="507"/>
                      </a:lnTo>
                      <a:lnTo>
                        <a:pt x="37" y="483"/>
                      </a:lnTo>
                      <a:lnTo>
                        <a:pt x="30" y="460"/>
                      </a:lnTo>
                      <a:lnTo>
                        <a:pt x="24" y="434"/>
                      </a:lnTo>
                      <a:lnTo>
                        <a:pt x="19" y="410"/>
                      </a:lnTo>
                      <a:lnTo>
                        <a:pt x="13" y="385"/>
                      </a:lnTo>
                      <a:lnTo>
                        <a:pt x="11" y="359"/>
                      </a:lnTo>
                      <a:lnTo>
                        <a:pt x="9" y="332"/>
                      </a:lnTo>
                      <a:lnTo>
                        <a:pt x="8" y="306"/>
                      </a:lnTo>
                      <a:lnTo>
                        <a:pt x="8" y="30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6" name="Freeform 336"/>
                <p:cNvSpPr>
                  <a:spLocks/>
                </p:cNvSpPr>
                <p:nvPr/>
              </p:nvSpPr>
              <p:spPr bwMode="auto">
                <a:xfrm>
                  <a:off x="3118" y="2212"/>
                  <a:ext cx="342" cy="12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39" y="29"/>
                    </a:cxn>
                    <a:cxn ang="0">
                      <a:pos x="79" y="48"/>
                    </a:cxn>
                    <a:cxn ang="0">
                      <a:pos x="121" y="66"/>
                    </a:cxn>
                    <a:cxn ang="0">
                      <a:pos x="163" y="82"/>
                    </a:cxn>
                    <a:cxn ang="0">
                      <a:pos x="207" y="95"/>
                    </a:cxn>
                    <a:cxn ang="0">
                      <a:pos x="251" y="108"/>
                    </a:cxn>
                    <a:cxn ang="0">
                      <a:pos x="297" y="117"/>
                    </a:cxn>
                    <a:cxn ang="0">
                      <a:pos x="342" y="125"/>
                    </a:cxn>
                    <a:cxn ang="0">
                      <a:pos x="342" y="125"/>
                    </a:cxn>
                    <a:cxn ang="0">
                      <a:pos x="342" y="117"/>
                    </a:cxn>
                    <a:cxn ang="0">
                      <a:pos x="342" y="117"/>
                    </a:cxn>
                    <a:cxn ang="0">
                      <a:pos x="297" y="110"/>
                    </a:cxn>
                    <a:cxn ang="0">
                      <a:pos x="251" y="101"/>
                    </a:cxn>
                    <a:cxn ang="0">
                      <a:pos x="207" y="88"/>
                    </a:cxn>
                    <a:cxn ang="0">
                      <a:pos x="165" y="75"/>
                    </a:cxn>
                    <a:cxn ang="0">
                      <a:pos x="123" y="59"/>
                    </a:cxn>
                    <a:cxn ang="0">
                      <a:pos x="81" y="40"/>
                    </a:cxn>
                    <a:cxn ang="0">
                      <a:pos x="41" y="2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42" h="12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39" y="29"/>
                      </a:lnTo>
                      <a:lnTo>
                        <a:pt x="79" y="48"/>
                      </a:lnTo>
                      <a:lnTo>
                        <a:pt x="121" y="66"/>
                      </a:lnTo>
                      <a:lnTo>
                        <a:pt x="163" y="82"/>
                      </a:lnTo>
                      <a:lnTo>
                        <a:pt x="207" y="95"/>
                      </a:lnTo>
                      <a:lnTo>
                        <a:pt x="251" y="108"/>
                      </a:lnTo>
                      <a:lnTo>
                        <a:pt x="297" y="117"/>
                      </a:lnTo>
                      <a:lnTo>
                        <a:pt x="342" y="125"/>
                      </a:lnTo>
                      <a:lnTo>
                        <a:pt x="342" y="125"/>
                      </a:lnTo>
                      <a:lnTo>
                        <a:pt x="342" y="117"/>
                      </a:lnTo>
                      <a:lnTo>
                        <a:pt x="342" y="117"/>
                      </a:lnTo>
                      <a:lnTo>
                        <a:pt x="297" y="110"/>
                      </a:lnTo>
                      <a:lnTo>
                        <a:pt x="251" y="101"/>
                      </a:lnTo>
                      <a:lnTo>
                        <a:pt x="207" y="88"/>
                      </a:lnTo>
                      <a:lnTo>
                        <a:pt x="165" y="75"/>
                      </a:lnTo>
                      <a:lnTo>
                        <a:pt x="123" y="59"/>
                      </a:lnTo>
                      <a:lnTo>
                        <a:pt x="81" y="40"/>
                      </a:lnTo>
                      <a:lnTo>
                        <a:pt x="41" y="2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7" name="Freeform 337"/>
                <p:cNvSpPr>
                  <a:spLocks/>
                </p:cNvSpPr>
                <p:nvPr/>
              </p:nvSpPr>
              <p:spPr bwMode="auto">
                <a:xfrm>
                  <a:off x="3133" y="823"/>
                  <a:ext cx="1024" cy="1030"/>
                </a:xfrm>
                <a:custGeom>
                  <a:avLst/>
                  <a:gdLst/>
                  <a:ahLst/>
                  <a:cxnLst>
                    <a:cxn ang="0">
                      <a:pos x="90" y="152"/>
                    </a:cxn>
                    <a:cxn ang="0">
                      <a:pos x="152" y="103"/>
                    </a:cxn>
                    <a:cxn ang="0">
                      <a:pos x="221" y="63"/>
                    </a:cxn>
                    <a:cxn ang="0">
                      <a:pos x="296" y="33"/>
                    </a:cxn>
                    <a:cxn ang="0">
                      <a:pos x="377" y="15"/>
                    </a:cxn>
                    <a:cxn ang="0">
                      <a:pos x="463" y="8"/>
                    </a:cxn>
                    <a:cxn ang="0">
                      <a:pos x="519" y="11"/>
                    </a:cxn>
                    <a:cxn ang="0">
                      <a:pos x="600" y="26"/>
                    </a:cxn>
                    <a:cxn ang="0">
                      <a:pos x="679" y="52"/>
                    </a:cxn>
                    <a:cxn ang="0">
                      <a:pos x="750" y="88"/>
                    </a:cxn>
                    <a:cxn ang="0">
                      <a:pos x="814" y="136"/>
                    </a:cxn>
                    <a:cxn ang="0">
                      <a:pos x="854" y="171"/>
                    </a:cxn>
                    <a:cxn ang="0">
                      <a:pos x="907" y="231"/>
                    </a:cxn>
                    <a:cxn ang="0">
                      <a:pos x="949" y="299"/>
                    </a:cxn>
                    <a:cxn ang="0">
                      <a:pos x="982" y="372"/>
                    </a:cxn>
                    <a:cxn ang="0">
                      <a:pos x="1006" y="450"/>
                    </a:cxn>
                    <a:cxn ang="0">
                      <a:pos x="1015" y="535"/>
                    </a:cxn>
                    <a:cxn ang="0">
                      <a:pos x="1015" y="591"/>
                    </a:cxn>
                    <a:cxn ang="0">
                      <a:pos x="1006" y="676"/>
                    </a:cxn>
                    <a:cxn ang="0">
                      <a:pos x="982" y="754"/>
                    </a:cxn>
                    <a:cxn ang="0">
                      <a:pos x="949" y="827"/>
                    </a:cxn>
                    <a:cxn ang="0">
                      <a:pos x="907" y="895"/>
                    </a:cxn>
                    <a:cxn ang="0">
                      <a:pos x="854" y="955"/>
                    </a:cxn>
                    <a:cxn ang="0">
                      <a:pos x="812" y="992"/>
                    </a:cxn>
                    <a:cxn ang="0">
                      <a:pos x="768" y="1025"/>
                    </a:cxn>
                    <a:cxn ang="0">
                      <a:pos x="801" y="1010"/>
                    </a:cxn>
                    <a:cxn ang="0">
                      <a:pos x="876" y="943"/>
                    </a:cxn>
                    <a:cxn ang="0">
                      <a:pos x="938" y="862"/>
                    </a:cxn>
                    <a:cxn ang="0">
                      <a:pos x="984" y="771"/>
                    </a:cxn>
                    <a:cxn ang="0">
                      <a:pos x="1013" y="670"/>
                    </a:cxn>
                    <a:cxn ang="0">
                      <a:pos x="1024" y="564"/>
                    </a:cxn>
                    <a:cxn ang="0">
                      <a:pos x="1021" y="505"/>
                    </a:cxn>
                    <a:cxn ang="0">
                      <a:pos x="1006" y="423"/>
                    </a:cxn>
                    <a:cxn ang="0">
                      <a:pos x="980" y="344"/>
                    </a:cxn>
                    <a:cxn ang="0">
                      <a:pos x="942" y="271"/>
                    </a:cxn>
                    <a:cxn ang="0">
                      <a:pos x="896" y="205"/>
                    </a:cxn>
                    <a:cxn ang="0">
                      <a:pos x="840" y="147"/>
                    </a:cxn>
                    <a:cxn ang="0">
                      <a:pos x="776" y="97"/>
                    </a:cxn>
                    <a:cxn ang="0">
                      <a:pos x="706" y="57"/>
                    </a:cxn>
                    <a:cxn ang="0">
                      <a:pos x="629" y="26"/>
                    </a:cxn>
                    <a:cxn ang="0">
                      <a:pos x="547" y="8"/>
                    </a:cxn>
                    <a:cxn ang="0">
                      <a:pos x="463" y="0"/>
                    </a:cxn>
                    <a:cxn ang="0">
                      <a:pos x="391" y="6"/>
                    </a:cxn>
                    <a:cxn ang="0">
                      <a:pos x="291" y="28"/>
                    </a:cxn>
                    <a:cxn ang="0">
                      <a:pos x="197" y="68"/>
                    </a:cxn>
                    <a:cxn ang="0">
                      <a:pos x="113" y="123"/>
                    </a:cxn>
                    <a:cxn ang="0">
                      <a:pos x="40" y="191"/>
                    </a:cxn>
                    <a:cxn ang="0">
                      <a:pos x="0" y="244"/>
                    </a:cxn>
                    <a:cxn ang="0">
                      <a:pos x="18" y="229"/>
                    </a:cxn>
                    <a:cxn ang="0">
                      <a:pos x="69" y="171"/>
                    </a:cxn>
                  </a:cxnLst>
                  <a:rect l="0" t="0" r="r" b="b"/>
                  <a:pathLst>
                    <a:path w="1024" h="1030">
                      <a:moveTo>
                        <a:pt x="69" y="171"/>
                      </a:moveTo>
                      <a:lnTo>
                        <a:pt x="69" y="171"/>
                      </a:lnTo>
                      <a:lnTo>
                        <a:pt x="90" y="152"/>
                      </a:lnTo>
                      <a:lnTo>
                        <a:pt x="110" y="136"/>
                      </a:lnTo>
                      <a:lnTo>
                        <a:pt x="130" y="119"/>
                      </a:lnTo>
                      <a:lnTo>
                        <a:pt x="152" y="103"/>
                      </a:lnTo>
                      <a:lnTo>
                        <a:pt x="174" y="88"/>
                      </a:lnTo>
                      <a:lnTo>
                        <a:pt x="197" y="75"/>
                      </a:lnTo>
                      <a:lnTo>
                        <a:pt x="221" y="63"/>
                      </a:lnTo>
                      <a:lnTo>
                        <a:pt x="247" y="52"/>
                      </a:lnTo>
                      <a:lnTo>
                        <a:pt x="271" y="42"/>
                      </a:lnTo>
                      <a:lnTo>
                        <a:pt x="296" y="33"/>
                      </a:lnTo>
                      <a:lnTo>
                        <a:pt x="324" y="26"/>
                      </a:lnTo>
                      <a:lnTo>
                        <a:pt x="349" y="19"/>
                      </a:lnTo>
                      <a:lnTo>
                        <a:pt x="377" y="15"/>
                      </a:lnTo>
                      <a:lnTo>
                        <a:pt x="406" y="11"/>
                      </a:lnTo>
                      <a:lnTo>
                        <a:pt x="433" y="10"/>
                      </a:lnTo>
                      <a:lnTo>
                        <a:pt x="463" y="8"/>
                      </a:lnTo>
                      <a:lnTo>
                        <a:pt x="463" y="8"/>
                      </a:lnTo>
                      <a:lnTo>
                        <a:pt x="490" y="10"/>
                      </a:lnTo>
                      <a:lnTo>
                        <a:pt x="519" y="11"/>
                      </a:lnTo>
                      <a:lnTo>
                        <a:pt x="547" y="15"/>
                      </a:lnTo>
                      <a:lnTo>
                        <a:pt x="574" y="19"/>
                      </a:lnTo>
                      <a:lnTo>
                        <a:pt x="600" y="26"/>
                      </a:lnTo>
                      <a:lnTo>
                        <a:pt x="627" y="33"/>
                      </a:lnTo>
                      <a:lnTo>
                        <a:pt x="653" y="42"/>
                      </a:lnTo>
                      <a:lnTo>
                        <a:pt x="679" y="52"/>
                      </a:lnTo>
                      <a:lnTo>
                        <a:pt x="702" y="63"/>
                      </a:lnTo>
                      <a:lnTo>
                        <a:pt x="726" y="75"/>
                      </a:lnTo>
                      <a:lnTo>
                        <a:pt x="750" y="88"/>
                      </a:lnTo>
                      <a:lnTo>
                        <a:pt x="772" y="103"/>
                      </a:lnTo>
                      <a:lnTo>
                        <a:pt x="794" y="119"/>
                      </a:lnTo>
                      <a:lnTo>
                        <a:pt x="814" y="136"/>
                      </a:lnTo>
                      <a:lnTo>
                        <a:pt x="834" y="152"/>
                      </a:lnTo>
                      <a:lnTo>
                        <a:pt x="854" y="171"/>
                      </a:lnTo>
                      <a:lnTo>
                        <a:pt x="854" y="171"/>
                      </a:lnTo>
                      <a:lnTo>
                        <a:pt x="873" y="191"/>
                      </a:lnTo>
                      <a:lnTo>
                        <a:pt x="891" y="211"/>
                      </a:lnTo>
                      <a:lnTo>
                        <a:pt x="907" y="231"/>
                      </a:lnTo>
                      <a:lnTo>
                        <a:pt x="922" y="253"/>
                      </a:lnTo>
                      <a:lnTo>
                        <a:pt x="937" y="275"/>
                      </a:lnTo>
                      <a:lnTo>
                        <a:pt x="949" y="299"/>
                      </a:lnTo>
                      <a:lnTo>
                        <a:pt x="962" y="322"/>
                      </a:lnTo>
                      <a:lnTo>
                        <a:pt x="973" y="346"/>
                      </a:lnTo>
                      <a:lnTo>
                        <a:pt x="982" y="372"/>
                      </a:lnTo>
                      <a:lnTo>
                        <a:pt x="991" y="397"/>
                      </a:lnTo>
                      <a:lnTo>
                        <a:pt x="999" y="425"/>
                      </a:lnTo>
                      <a:lnTo>
                        <a:pt x="1006" y="450"/>
                      </a:lnTo>
                      <a:lnTo>
                        <a:pt x="1010" y="478"/>
                      </a:lnTo>
                      <a:lnTo>
                        <a:pt x="1013" y="507"/>
                      </a:lnTo>
                      <a:lnTo>
                        <a:pt x="1015" y="535"/>
                      </a:lnTo>
                      <a:lnTo>
                        <a:pt x="1017" y="564"/>
                      </a:lnTo>
                      <a:lnTo>
                        <a:pt x="1017" y="564"/>
                      </a:lnTo>
                      <a:lnTo>
                        <a:pt x="1015" y="591"/>
                      </a:lnTo>
                      <a:lnTo>
                        <a:pt x="1013" y="621"/>
                      </a:lnTo>
                      <a:lnTo>
                        <a:pt x="1010" y="648"/>
                      </a:lnTo>
                      <a:lnTo>
                        <a:pt x="1006" y="676"/>
                      </a:lnTo>
                      <a:lnTo>
                        <a:pt x="999" y="701"/>
                      </a:lnTo>
                      <a:lnTo>
                        <a:pt x="991" y="729"/>
                      </a:lnTo>
                      <a:lnTo>
                        <a:pt x="982" y="754"/>
                      </a:lnTo>
                      <a:lnTo>
                        <a:pt x="973" y="780"/>
                      </a:lnTo>
                      <a:lnTo>
                        <a:pt x="962" y="804"/>
                      </a:lnTo>
                      <a:lnTo>
                        <a:pt x="949" y="827"/>
                      </a:lnTo>
                      <a:lnTo>
                        <a:pt x="937" y="851"/>
                      </a:lnTo>
                      <a:lnTo>
                        <a:pt x="922" y="873"/>
                      </a:lnTo>
                      <a:lnTo>
                        <a:pt x="907" y="895"/>
                      </a:lnTo>
                      <a:lnTo>
                        <a:pt x="891" y="915"/>
                      </a:lnTo>
                      <a:lnTo>
                        <a:pt x="873" y="935"/>
                      </a:lnTo>
                      <a:lnTo>
                        <a:pt x="854" y="955"/>
                      </a:lnTo>
                      <a:lnTo>
                        <a:pt x="854" y="955"/>
                      </a:lnTo>
                      <a:lnTo>
                        <a:pt x="834" y="974"/>
                      </a:lnTo>
                      <a:lnTo>
                        <a:pt x="812" y="992"/>
                      </a:lnTo>
                      <a:lnTo>
                        <a:pt x="790" y="1010"/>
                      </a:lnTo>
                      <a:lnTo>
                        <a:pt x="768" y="1025"/>
                      </a:lnTo>
                      <a:lnTo>
                        <a:pt x="768" y="1025"/>
                      </a:lnTo>
                      <a:lnTo>
                        <a:pt x="774" y="1030"/>
                      </a:lnTo>
                      <a:lnTo>
                        <a:pt x="774" y="1030"/>
                      </a:lnTo>
                      <a:lnTo>
                        <a:pt x="801" y="1010"/>
                      </a:lnTo>
                      <a:lnTo>
                        <a:pt x="827" y="990"/>
                      </a:lnTo>
                      <a:lnTo>
                        <a:pt x="852" y="966"/>
                      </a:lnTo>
                      <a:lnTo>
                        <a:pt x="876" y="943"/>
                      </a:lnTo>
                      <a:lnTo>
                        <a:pt x="898" y="917"/>
                      </a:lnTo>
                      <a:lnTo>
                        <a:pt x="918" y="890"/>
                      </a:lnTo>
                      <a:lnTo>
                        <a:pt x="938" y="862"/>
                      </a:lnTo>
                      <a:lnTo>
                        <a:pt x="955" y="833"/>
                      </a:lnTo>
                      <a:lnTo>
                        <a:pt x="971" y="802"/>
                      </a:lnTo>
                      <a:lnTo>
                        <a:pt x="984" y="771"/>
                      </a:lnTo>
                      <a:lnTo>
                        <a:pt x="997" y="738"/>
                      </a:lnTo>
                      <a:lnTo>
                        <a:pt x="1006" y="705"/>
                      </a:lnTo>
                      <a:lnTo>
                        <a:pt x="1013" y="670"/>
                      </a:lnTo>
                      <a:lnTo>
                        <a:pt x="1019" y="635"/>
                      </a:lnTo>
                      <a:lnTo>
                        <a:pt x="1023" y="599"/>
                      </a:lnTo>
                      <a:lnTo>
                        <a:pt x="1024" y="564"/>
                      </a:lnTo>
                      <a:lnTo>
                        <a:pt x="1024" y="564"/>
                      </a:lnTo>
                      <a:lnTo>
                        <a:pt x="1023" y="535"/>
                      </a:lnTo>
                      <a:lnTo>
                        <a:pt x="1021" y="505"/>
                      </a:lnTo>
                      <a:lnTo>
                        <a:pt x="1017" y="478"/>
                      </a:lnTo>
                      <a:lnTo>
                        <a:pt x="1013" y="450"/>
                      </a:lnTo>
                      <a:lnTo>
                        <a:pt x="1006" y="423"/>
                      </a:lnTo>
                      <a:lnTo>
                        <a:pt x="999" y="396"/>
                      </a:lnTo>
                      <a:lnTo>
                        <a:pt x="990" y="370"/>
                      </a:lnTo>
                      <a:lnTo>
                        <a:pt x="980" y="344"/>
                      </a:lnTo>
                      <a:lnTo>
                        <a:pt x="970" y="319"/>
                      </a:lnTo>
                      <a:lnTo>
                        <a:pt x="957" y="295"/>
                      </a:lnTo>
                      <a:lnTo>
                        <a:pt x="942" y="271"/>
                      </a:lnTo>
                      <a:lnTo>
                        <a:pt x="927" y="249"/>
                      </a:lnTo>
                      <a:lnTo>
                        <a:pt x="913" y="227"/>
                      </a:lnTo>
                      <a:lnTo>
                        <a:pt x="896" y="205"/>
                      </a:lnTo>
                      <a:lnTo>
                        <a:pt x="878" y="185"/>
                      </a:lnTo>
                      <a:lnTo>
                        <a:pt x="860" y="165"/>
                      </a:lnTo>
                      <a:lnTo>
                        <a:pt x="840" y="147"/>
                      </a:lnTo>
                      <a:lnTo>
                        <a:pt x="820" y="128"/>
                      </a:lnTo>
                      <a:lnTo>
                        <a:pt x="798" y="112"/>
                      </a:lnTo>
                      <a:lnTo>
                        <a:pt x="776" y="97"/>
                      </a:lnTo>
                      <a:lnTo>
                        <a:pt x="754" y="83"/>
                      </a:lnTo>
                      <a:lnTo>
                        <a:pt x="730" y="68"/>
                      </a:lnTo>
                      <a:lnTo>
                        <a:pt x="706" y="57"/>
                      </a:lnTo>
                      <a:lnTo>
                        <a:pt x="680" y="44"/>
                      </a:lnTo>
                      <a:lnTo>
                        <a:pt x="655" y="35"/>
                      </a:lnTo>
                      <a:lnTo>
                        <a:pt x="629" y="26"/>
                      </a:lnTo>
                      <a:lnTo>
                        <a:pt x="602" y="19"/>
                      </a:lnTo>
                      <a:lnTo>
                        <a:pt x="574" y="13"/>
                      </a:lnTo>
                      <a:lnTo>
                        <a:pt x="547" y="8"/>
                      </a:lnTo>
                      <a:lnTo>
                        <a:pt x="519" y="4"/>
                      </a:lnTo>
                      <a:lnTo>
                        <a:pt x="490" y="2"/>
                      </a:lnTo>
                      <a:lnTo>
                        <a:pt x="463" y="0"/>
                      </a:lnTo>
                      <a:lnTo>
                        <a:pt x="463" y="0"/>
                      </a:lnTo>
                      <a:lnTo>
                        <a:pt x="426" y="2"/>
                      </a:lnTo>
                      <a:lnTo>
                        <a:pt x="391" y="6"/>
                      </a:lnTo>
                      <a:lnTo>
                        <a:pt x="357" y="11"/>
                      </a:lnTo>
                      <a:lnTo>
                        <a:pt x="324" y="19"/>
                      </a:lnTo>
                      <a:lnTo>
                        <a:pt x="291" y="28"/>
                      </a:lnTo>
                      <a:lnTo>
                        <a:pt x="258" y="39"/>
                      </a:lnTo>
                      <a:lnTo>
                        <a:pt x="227" y="52"/>
                      </a:lnTo>
                      <a:lnTo>
                        <a:pt x="197" y="68"/>
                      </a:lnTo>
                      <a:lnTo>
                        <a:pt x="168" y="85"/>
                      </a:lnTo>
                      <a:lnTo>
                        <a:pt x="141" y="103"/>
                      </a:lnTo>
                      <a:lnTo>
                        <a:pt x="113" y="123"/>
                      </a:lnTo>
                      <a:lnTo>
                        <a:pt x="88" y="143"/>
                      </a:lnTo>
                      <a:lnTo>
                        <a:pt x="64" y="167"/>
                      </a:lnTo>
                      <a:lnTo>
                        <a:pt x="40" y="191"/>
                      </a:lnTo>
                      <a:lnTo>
                        <a:pt x="20" y="216"/>
                      </a:lnTo>
                      <a:lnTo>
                        <a:pt x="0" y="244"/>
                      </a:lnTo>
                      <a:lnTo>
                        <a:pt x="0" y="244"/>
                      </a:lnTo>
                      <a:lnTo>
                        <a:pt x="4" y="251"/>
                      </a:lnTo>
                      <a:lnTo>
                        <a:pt x="4" y="251"/>
                      </a:lnTo>
                      <a:lnTo>
                        <a:pt x="18" y="229"/>
                      </a:lnTo>
                      <a:lnTo>
                        <a:pt x="35" y="209"/>
                      </a:lnTo>
                      <a:lnTo>
                        <a:pt x="51" y="189"/>
                      </a:lnTo>
                      <a:lnTo>
                        <a:pt x="69" y="171"/>
                      </a:lnTo>
                      <a:lnTo>
                        <a:pt x="69" y="17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8" name="Freeform 338"/>
                <p:cNvSpPr>
                  <a:spLocks/>
                </p:cNvSpPr>
                <p:nvPr/>
              </p:nvSpPr>
              <p:spPr bwMode="auto">
                <a:xfrm>
                  <a:off x="3351" y="1142"/>
                  <a:ext cx="488" cy="488"/>
                </a:xfrm>
                <a:custGeom>
                  <a:avLst/>
                  <a:gdLst/>
                  <a:ahLst/>
                  <a:cxnLst>
                    <a:cxn ang="0">
                      <a:pos x="9" y="219"/>
                    </a:cxn>
                    <a:cxn ang="0">
                      <a:pos x="25" y="152"/>
                    </a:cxn>
                    <a:cxn ang="0">
                      <a:pos x="62" y="93"/>
                    </a:cxn>
                    <a:cxn ang="0">
                      <a:pos x="111" y="47"/>
                    </a:cxn>
                    <a:cxn ang="0">
                      <a:pos x="173" y="18"/>
                    </a:cxn>
                    <a:cxn ang="0">
                      <a:pos x="245" y="7"/>
                    </a:cxn>
                    <a:cxn ang="0">
                      <a:pos x="292" y="13"/>
                    </a:cxn>
                    <a:cxn ang="0">
                      <a:pos x="356" y="36"/>
                    </a:cxn>
                    <a:cxn ang="0">
                      <a:pos x="411" y="77"/>
                    </a:cxn>
                    <a:cxn ang="0">
                      <a:pos x="451" y="131"/>
                    </a:cxn>
                    <a:cxn ang="0">
                      <a:pos x="475" y="196"/>
                    </a:cxn>
                    <a:cxn ang="0">
                      <a:pos x="481" y="245"/>
                    </a:cxn>
                    <a:cxn ang="0">
                      <a:pos x="470" y="314"/>
                    </a:cxn>
                    <a:cxn ang="0">
                      <a:pos x="441" y="377"/>
                    </a:cxn>
                    <a:cxn ang="0">
                      <a:pos x="395" y="426"/>
                    </a:cxn>
                    <a:cxn ang="0">
                      <a:pos x="336" y="463"/>
                    </a:cxn>
                    <a:cxn ang="0">
                      <a:pos x="269" y="479"/>
                    </a:cxn>
                    <a:cxn ang="0">
                      <a:pos x="228" y="481"/>
                    </a:cxn>
                    <a:cxn ang="0">
                      <a:pos x="151" y="463"/>
                    </a:cxn>
                    <a:cxn ang="0">
                      <a:pos x="119" y="453"/>
                    </a:cxn>
                    <a:cxn ang="0">
                      <a:pos x="162" y="474"/>
                    </a:cxn>
                    <a:cxn ang="0">
                      <a:pos x="210" y="486"/>
                    </a:cxn>
                    <a:cxn ang="0">
                      <a:pos x="245" y="488"/>
                    </a:cxn>
                    <a:cxn ang="0">
                      <a:pos x="316" y="477"/>
                    </a:cxn>
                    <a:cxn ang="0">
                      <a:pos x="380" y="446"/>
                    </a:cxn>
                    <a:cxn ang="0">
                      <a:pos x="431" y="399"/>
                    </a:cxn>
                    <a:cxn ang="0">
                      <a:pos x="468" y="338"/>
                    </a:cxn>
                    <a:cxn ang="0">
                      <a:pos x="486" y="269"/>
                    </a:cxn>
                    <a:cxn ang="0">
                      <a:pos x="486" y="219"/>
                    </a:cxn>
                    <a:cxn ang="0">
                      <a:pos x="468" y="150"/>
                    </a:cxn>
                    <a:cxn ang="0">
                      <a:pos x="431" y="89"/>
                    </a:cxn>
                    <a:cxn ang="0">
                      <a:pos x="380" y="42"/>
                    </a:cxn>
                    <a:cxn ang="0">
                      <a:pos x="316" y="11"/>
                    </a:cxn>
                    <a:cxn ang="0">
                      <a:pos x="245" y="0"/>
                    </a:cxn>
                    <a:cxn ang="0">
                      <a:pos x="195" y="5"/>
                    </a:cxn>
                    <a:cxn ang="0">
                      <a:pos x="128" y="29"/>
                    </a:cxn>
                    <a:cxn ang="0">
                      <a:pos x="71" y="71"/>
                    </a:cxn>
                    <a:cxn ang="0">
                      <a:pos x="29" y="128"/>
                    </a:cxn>
                    <a:cxn ang="0">
                      <a:pos x="5" y="196"/>
                    </a:cxn>
                    <a:cxn ang="0">
                      <a:pos x="0" y="245"/>
                    </a:cxn>
                    <a:cxn ang="0">
                      <a:pos x="16" y="331"/>
                    </a:cxn>
                    <a:cxn ang="0">
                      <a:pos x="60" y="404"/>
                    </a:cxn>
                    <a:cxn ang="0">
                      <a:pos x="100" y="441"/>
                    </a:cxn>
                    <a:cxn ang="0">
                      <a:pos x="86" y="419"/>
                    </a:cxn>
                    <a:cxn ang="0">
                      <a:pos x="34" y="355"/>
                    </a:cxn>
                    <a:cxn ang="0">
                      <a:pos x="9" y="274"/>
                    </a:cxn>
                  </a:cxnLst>
                  <a:rect l="0" t="0" r="r" b="b"/>
                  <a:pathLst>
                    <a:path w="488" h="488">
                      <a:moveTo>
                        <a:pt x="7" y="245"/>
                      </a:moveTo>
                      <a:lnTo>
                        <a:pt x="7" y="245"/>
                      </a:lnTo>
                      <a:lnTo>
                        <a:pt x="9" y="219"/>
                      </a:lnTo>
                      <a:lnTo>
                        <a:pt x="12" y="196"/>
                      </a:lnTo>
                      <a:lnTo>
                        <a:pt x="18" y="174"/>
                      </a:lnTo>
                      <a:lnTo>
                        <a:pt x="25" y="152"/>
                      </a:lnTo>
                      <a:lnTo>
                        <a:pt x="36" y="131"/>
                      </a:lnTo>
                      <a:lnTo>
                        <a:pt x="47" y="111"/>
                      </a:lnTo>
                      <a:lnTo>
                        <a:pt x="62" y="93"/>
                      </a:lnTo>
                      <a:lnTo>
                        <a:pt x="76" y="77"/>
                      </a:lnTo>
                      <a:lnTo>
                        <a:pt x="93" y="62"/>
                      </a:lnTo>
                      <a:lnTo>
                        <a:pt x="111" y="47"/>
                      </a:lnTo>
                      <a:lnTo>
                        <a:pt x="131" y="36"/>
                      </a:lnTo>
                      <a:lnTo>
                        <a:pt x="151" y="25"/>
                      </a:lnTo>
                      <a:lnTo>
                        <a:pt x="173" y="18"/>
                      </a:lnTo>
                      <a:lnTo>
                        <a:pt x="197" y="13"/>
                      </a:lnTo>
                      <a:lnTo>
                        <a:pt x="219" y="9"/>
                      </a:lnTo>
                      <a:lnTo>
                        <a:pt x="245" y="7"/>
                      </a:lnTo>
                      <a:lnTo>
                        <a:pt x="245" y="7"/>
                      </a:lnTo>
                      <a:lnTo>
                        <a:pt x="269" y="9"/>
                      </a:lnTo>
                      <a:lnTo>
                        <a:pt x="292" y="13"/>
                      </a:lnTo>
                      <a:lnTo>
                        <a:pt x="314" y="18"/>
                      </a:lnTo>
                      <a:lnTo>
                        <a:pt x="336" y="25"/>
                      </a:lnTo>
                      <a:lnTo>
                        <a:pt x="356" y="36"/>
                      </a:lnTo>
                      <a:lnTo>
                        <a:pt x="376" y="47"/>
                      </a:lnTo>
                      <a:lnTo>
                        <a:pt x="395" y="62"/>
                      </a:lnTo>
                      <a:lnTo>
                        <a:pt x="411" y="77"/>
                      </a:lnTo>
                      <a:lnTo>
                        <a:pt x="426" y="93"/>
                      </a:lnTo>
                      <a:lnTo>
                        <a:pt x="441" y="111"/>
                      </a:lnTo>
                      <a:lnTo>
                        <a:pt x="451" y="131"/>
                      </a:lnTo>
                      <a:lnTo>
                        <a:pt x="462" y="152"/>
                      </a:lnTo>
                      <a:lnTo>
                        <a:pt x="470" y="174"/>
                      </a:lnTo>
                      <a:lnTo>
                        <a:pt x="475" y="196"/>
                      </a:lnTo>
                      <a:lnTo>
                        <a:pt x="479" y="219"/>
                      </a:lnTo>
                      <a:lnTo>
                        <a:pt x="481" y="245"/>
                      </a:lnTo>
                      <a:lnTo>
                        <a:pt x="481" y="245"/>
                      </a:lnTo>
                      <a:lnTo>
                        <a:pt x="479" y="269"/>
                      </a:lnTo>
                      <a:lnTo>
                        <a:pt x="475" y="292"/>
                      </a:lnTo>
                      <a:lnTo>
                        <a:pt x="470" y="314"/>
                      </a:lnTo>
                      <a:lnTo>
                        <a:pt x="462" y="336"/>
                      </a:lnTo>
                      <a:lnTo>
                        <a:pt x="451" y="357"/>
                      </a:lnTo>
                      <a:lnTo>
                        <a:pt x="441" y="377"/>
                      </a:lnTo>
                      <a:lnTo>
                        <a:pt x="426" y="395"/>
                      </a:lnTo>
                      <a:lnTo>
                        <a:pt x="411" y="411"/>
                      </a:lnTo>
                      <a:lnTo>
                        <a:pt x="395" y="426"/>
                      </a:lnTo>
                      <a:lnTo>
                        <a:pt x="376" y="441"/>
                      </a:lnTo>
                      <a:lnTo>
                        <a:pt x="356" y="452"/>
                      </a:lnTo>
                      <a:lnTo>
                        <a:pt x="336" y="463"/>
                      </a:lnTo>
                      <a:lnTo>
                        <a:pt x="314" y="470"/>
                      </a:lnTo>
                      <a:lnTo>
                        <a:pt x="292" y="475"/>
                      </a:lnTo>
                      <a:lnTo>
                        <a:pt x="269" y="479"/>
                      </a:lnTo>
                      <a:lnTo>
                        <a:pt x="245" y="481"/>
                      </a:lnTo>
                      <a:lnTo>
                        <a:pt x="245" y="481"/>
                      </a:lnTo>
                      <a:lnTo>
                        <a:pt x="228" y="481"/>
                      </a:lnTo>
                      <a:lnTo>
                        <a:pt x="212" y="479"/>
                      </a:lnTo>
                      <a:lnTo>
                        <a:pt x="181" y="472"/>
                      </a:lnTo>
                      <a:lnTo>
                        <a:pt x="151" y="463"/>
                      </a:lnTo>
                      <a:lnTo>
                        <a:pt x="124" y="448"/>
                      </a:lnTo>
                      <a:lnTo>
                        <a:pt x="124" y="448"/>
                      </a:lnTo>
                      <a:lnTo>
                        <a:pt x="119" y="453"/>
                      </a:lnTo>
                      <a:lnTo>
                        <a:pt x="119" y="453"/>
                      </a:lnTo>
                      <a:lnTo>
                        <a:pt x="148" y="468"/>
                      </a:lnTo>
                      <a:lnTo>
                        <a:pt x="162" y="474"/>
                      </a:lnTo>
                      <a:lnTo>
                        <a:pt x="177" y="479"/>
                      </a:lnTo>
                      <a:lnTo>
                        <a:pt x="194" y="483"/>
                      </a:lnTo>
                      <a:lnTo>
                        <a:pt x="210" y="486"/>
                      </a:lnTo>
                      <a:lnTo>
                        <a:pt x="226" y="488"/>
                      </a:lnTo>
                      <a:lnTo>
                        <a:pt x="245" y="488"/>
                      </a:lnTo>
                      <a:lnTo>
                        <a:pt x="245" y="488"/>
                      </a:lnTo>
                      <a:lnTo>
                        <a:pt x="269" y="486"/>
                      </a:lnTo>
                      <a:lnTo>
                        <a:pt x="292" y="483"/>
                      </a:lnTo>
                      <a:lnTo>
                        <a:pt x="316" y="477"/>
                      </a:lnTo>
                      <a:lnTo>
                        <a:pt x="338" y="468"/>
                      </a:lnTo>
                      <a:lnTo>
                        <a:pt x="360" y="459"/>
                      </a:lnTo>
                      <a:lnTo>
                        <a:pt x="380" y="446"/>
                      </a:lnTo>
                      <a:lnTo>
                        <a:pt x="398" y="432"/>
                      </a:lnTo>
                      <a:lnTo>
                        <a:pt x="417" y="417"/>
                      </a:lnTo>
                      <a:lnTo>
                        <a:pt x="431" y="399"/>
                      </a:lnTo>
                      <a:lnTo>
                        <a:pt x="446" y="380"/>
                      </a:lnTo>
                      <a:lnTo>
                        <a:pt x="459" y="360"/>
                      </a:lnTo>
                      <a:lnTo>
                        <a:pt x="468" y="338"/>
                      </a:lnTo>
                      <a:lnTo>
                        <a:pt x="477" y="316"/>
                      </a:lnTo>
                      <a:lnTo>
                        <a:pt x="483" y="292"/>
                      </a:lnTo>
                      <a:lnTo>
                        <a:pt x="486" y="269"/>
                      </a:lnTo>
                      <a:lnTo>
                        <a:pt x="488" y="245"/>
                      </a:lnTo>
                      <a:lnTo>
                        <a:pt x="488" y="245"/>
                      </a:lnTo>
                      <a:lnTo>
                        <a:pt x="486" y="219"/>
                      </a:lnTo>
                      <a:lnTo>
                        <a:pt x="483" y="196"/>
                      </a:lnTo>
                      <a:lnTo>
                        <a:pt x="477" y="172"/>
                      </a:lnTo>
                      <a:lnTo>
                        <a:pt x="468" y="150"/>
                      </a:lnTo>
                      <a:lnTo>
                        <a:pt x="459" y="128"/>
                      </a:lnTo>
                      <a:lnTo>
                        <a:pt x="446" y="108"/>
                      </a:lnTo>
                      <a:lnTo>
                        <a:pt x="431" y="89"/>
                      </a:lnTo>
                      <a:lnTo>
                        <a:pt x="417" y="71"/>
                      </a:lnTo>
                      <a:lnTo>
                        <a:pt x="398" y="56"/>
                      </a:lnTo>
                      <a:lnTo>
                        <a:pt x="380" y="42"/>
                      </a:lnTo>
                      <a:lnTo>
                        <a:pt x="360" y="29"/>
                      </a:lnTo>
                      <a:lnTo>
                        <a:pt x="338" y="20"/>
                      </a:lnTo>
                      <a:lnTo>
                        <a:pt x="316" y="11"/>
                      </a:lnTo>
                      <a:lnTo>
                        <a:pt x="292" y="5"/>
                      </a:lnTo>
                      <a:lnTo>
                        <a:pt x="269" y="2"/>
                      </a:lnTo>
                      <a:lnTo>
                        <a:pt x="245" y="0"/>
                      </a:lnTo>
                      <a:lnTo>
                        <a:pt x="245" y="0"/>
                      </a:lnTo>
                      <a:lnTo>
                        <a:pt x="219" y="2"/>
                      </a:lnTo>
                      <a:lnTo>
                        <a:pt x="195" y="5"/>
                      </a:lnTo>
                      <a:lnTo>
                        <a:pt x="172" y="11"/>
                      </a:lnTo>
                      <a:lnTo>
                        <a:pt x="150" y="20"/>
                      </a:lnTo>
                      <a:lnTo>
                        <a:pt x="128" y="29"/>
                      </a:lnTo>
                      <a:lnTo>
                        <a:pt x="108" y="42"/>
                      </a:lnTo>
                      <a:lnTo>
                        <a:pt x="89" y="56"/>
                      </a:lnTo>
                      <a:lnTo>
                        <a:pt x="71" y="71"/>
                      </a:lnTo>
                      <a:lnTo>
                        <a:pt x="56" y="89"/>
                      </a:lnTo>
                      <a:lnTo>
                        <a:pt x="42" y="108"/>
                      </a:lnTo>
                      <a:lnTo>
                        <a:pt x="29" y="128"/>
                      </a:lnTo>
                      <a:lnTo>
                        <a:pt x="20" y="150"/>
                      </a:lnTo>
                      <a:lnTo>
                        <a:pt x="11" y="172"/>
                      </a:lnTo>
                      <a:lnTo>
                        <a:pt x="5" y="196"/>
                      </a:lnTo>
                      <a:lnTo>
                        <a:pt x="1" y="219"/>
                      </a:lnTo>
                      <a:lnTo>
                        <a:pt x="0" y="245"/>
                      </a:lnTo>
                      <a:lnTo>
                        <a:pt x="0" y="245"/>
                      </a:lnTo>
                      <a:lnTo>
                        <a:pt x="1" y="274"/>
                      </a:lnTo>
                      <a:lnTo>
                        <a:pt x="7" y="303"/>
                      </a:lnTo>
                      <a:lnTo>
                        <a:pt x="16" y="331"/>
                      </a:lnTo>
                      <a:lnTo>
                        <a:pt x="27" y="357"/>
                      </a:lnTo>
                      <a:lnTo>
                        <a:pt x="42" y="380"/>
                      </a:lnTo>
                      <a:lnTo>
                        <a:pt x="60" y="404"/>
                      </a:lnTo>
                      <a:lnTo>
                        <a:pt x="78" y="424"/>
                      </a:lnTo>
                      <a:lnTo>
                        <a:pt x="100" y="441"/>
                      </a:lnTo>
                      <a:lnTo>
                        <a:pt x="100" y="441"/>
                      </a:lnTo>
                      <a:lnTo>
                        <a:pt x="108" y="437"/>
                      </a:lnTo>
                      <a:lnTo>
                        <a:pt x="108" y="437"/>
                      </a:lnTo>
                      <a:lnTo>
                        <a:pt x="86" y="419"/>
                      </a:lnTo>
                      <a:lnTo>
                        <a:pt x="65" y="400"/>
                      </a:lnTo>
                      <a:lnTo>
                        <a:pt x="49" y="378"/>
                      </a:lnTo>
                      <a:lnTo>
                        <a:pt x="34" y="355"/>
                      </a:lnTo>
                      <a:lnTo>
                        <a:pt x="23" y="329"/>
                      </a:lnTo>
                      <a:lnTo>
                        <a:pt x="14" y="302"/>
                      </a:lnTo>
                      <a:lnTo>
                        <a:pt x="9" y="274"/>
                      </a:lnTo>
                      <a:lnTo>
                        <a:pt x="7" y="245"/>
                      </a:lnTo>
                      <a:lnTo>
                        <a:pt x="7" y="24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9" name="Freeform 339"/>
                <p:cNvSpPr>
                  <a:spLocks/>
                </p:cNvSpPr>
                <p:nvPr/>
              </p:nvSpPr>
              <p:spPr bwMode="auto">
                <a:xfrm>
                  <a:off x="3477" y="2574"/>
                  <a:ext cx="1050" cy="330"/>
                </a:xfrm>
                <a:custGeom>
                  <a:avLst/>
                  <a:gdLst/>
                  <a:ahLst/>
                  <a:cxnLst>
                    <a:cxn ang="0">
                      <a:pos x="119" y="322"/>
                    </a:cxn>
                    <a:cxn ang="0">
                      <a:pos x="119" y="322"/>
                    </a:cxn>
                    <a:cxn ang="0">
                      <a:pos x="58" y="321"/>
                    </a:cxn>
                    <a:cxn ang="0">
                      <a:pos x="2" y="317"/>
                    </a:cxn>
                    <a:cxn ang="0">
                      <a:pos x="2" y="317"/>
                    </a:cxn>
                    <a:cxn ang="0">
                      <a:pos x="0" y="324"/>
                    </a:cxn>
                    <a:cxn ang="0">
                      <a:pos x="0" y="324"/>
                    </a:cxn>
                    <a:cxn ang="0">
                      <a:pos x="58" y="328"/>
                    </a:cxn>
                    <a:cxn ang="0">
                      <a:pos x="119" y="330"/>
                    </a:cxn>
                    <a:cxn ang="0">
                      <a:pos x="119" y="330"/>
                    </a:cxn>
                    <a:cxn ang="0">
                      <a:pos x="183" y="328"/>
                    </a:cxn>
                    <a:cxn ang="0">
                      <a:pos x="249" y="324"/>
                    </a:cxn>
                    <a:cxn ang="0">
                      <a:pos x="313" y="317"/>
                    </a:cxn>
                    <a:cxn ang="0">
                      <a:pos x="377" y="308"/>
                    </a:cxn>
                    <a:cxn ang="0">
                      <a:pos x="439" y="295"/>
                    </a:cxn>
                    <a:cxn ang="0">
                      <a:pos x="499" y="280"/>
                    </a:cxn>
                    <a:cxn ang="0">
                      <a:pos x="560" y="264"/>
                    </a:cxn>
                    <a:cxn ang="0">
                      <a:pos x="620" y="244"/>
                    </a:cxn>
                    <a:cxn ang="0">
                      <a:pos x="679" y="222"/>
                    </a:cxn>
                    <a:cxn ang="0">
                      <a:pos x="735" y="198"/>
                    </a:cxn>
                    <a:cxn ang="0">
                      <a:pos x="792" y="172"/>
                    </a:cxn>
                    <a:cxn ang="0">
                      <a:pos x="845" y="143"/>
                    </a:cxn>
                    <a:cxn ang="0">
                      <a:pos x="900" y="112"/>
                    </a:cxn>
                    <a:cxn ang="0">
                      <a:pos x="951" y="79"/>
                    </a:cxn>
                    <a:cxn ang="0">
                      <a:pos x="1002" y="44"/>
                    </a:cxn>
                    <a:cxn ang="0">
                      <a:pos x="1050" y="8"/>
                    </a:cxn>
                    <a:cxn ang="0">
                      <a:pos x="1050" y="8"/>
                    </a:cxn>
                    <a:cxn ang="0">
                      <a:pos x="1048" y="0"/>
                    </a:cxn>
                    <a:cxn ang="0">
                      <a:pos x="1048" y="0"/>
                    </a:cxn>
                    <a:cxn ang="0">
                      <a:pos x="999" y="37"/>
                    </a:cxn>
                    <a:cxn ang="0">
                      <a:pos x="949" y="72"/>
                    </a:cxn>
                    <a:cxn ang="0">
                      <a:pos x="896" y="105"/>
                    </a:cxn>
                    <a:cxn ang="0">
                      <a:pos x="843" y="136"/>
                    </a:cxn>
                    <a:cxn ang="0">
                      <a:pos x="790" y="165"/>
                    </a:cxn>
                    <a:cxn ang="0">
                      <a:pos x="733" y="191"/>
                    </a:cxn>
                    <a:cxn ang="0">
                      <a:pos x="677" y="214"/>
                    </a:cxn>
                    <a:cxn ang="0">
                      <a:pos x="618" y="236"/>
                    </a:cxn>
                    <a:cxn ang="0">
                      <a:pos x="560" y="257"/>
                    </a:cxn>
                    <a:cxn ang="0">
                      <a:pos x="499" y="273"/>
                    </a:cxn>
                    <a:cxn ang="0">
                      <a:pos x="437" y="288"/>
                    </a:cxn>
                    <a:cxn ang="0">
                      <a:pos x="375" y="300"/>
                    </a:cxn>
                    <a:cxn ang="0">
                      <a:pos x="313" y="310"/>
                    </a:cxn>
                    <a:cxn ang="0">
                      <a:pos x="249" y="317"/>
                    </a:cxn>
                    <a:cxn ang="0">
                      <a:pos x="183" y="321"/>
                    </a:cxn>
                    <a:cxn ang="0">
                      <a:pos x="119" y="322"/>
                    </a:cxn>
                    <a:cxn ang="0">
                      <a:pos x="119" y="322"/>
                    </a:cxn>
                  </a:cxnLst>
                  <a:rect l="0" t="0" r="r" b="b"/>
                  <a:pathLst>
                    <a:path w="1050" h="330">
                      <a:moveTo>
                        <a:pt x="119" y="322"/>
                      </a:moveTo>
                      <a:lnTo>
                        <a:pt x="119" y="322"/>
                      </a:lnTo>
                      <a:lnTo>
                        <a:pt x="58" y="321"/>
                      </a:lnTo>
                      <a:lnTo>
                        <a:pt x="2" y="317"/>
                      </a:lnTo>
                      <a:lnTo>
                        <a:pt x="2" y="317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58" y="328"/>
                      </a:lnTo>
                      <a:lnTo>
                        <a:pt x="119" y="330"/>
                      </a:lnTo>
                      <a:lnTo>
                        <a:pt x="119" y="330"/>
                      </a:lnTo>
                      <a:lnTo>
                        <a:pt x="183" y="328"/>
                      </a:lnTo>
                      <a:lnTo>
                        <a:pt x="249" y="324"/>
                      </a:lnTo>
                      <a:lnTo>
                        <a:pt x="313" y="317"/>
                      </a:lnTo>
                      <a:lnTo>
                        <a:pt x="377" y="308"/>
                      </a:lnTo>
                      <a:lnTo>
                        <a:pt x="439" y="295"/>
                      </a:lnTo>
                      <a:lnTo>
                        <a:pt x="499" y="280"/>
                      </a:lnTo>
                      <a:lnTo>
                        <a:pt x="560" y="264"/>
                      </a:lnTo>
                      <a:lnTo>
                        <a:pt x="620" y="244"/>
                      </a:lnTo>
                      <a:lnTo>
                        <a:pt x="679" y="222"/>
                      </a:lnTo>
                      <a:lnTo>
                        <a:pt x="735" y="198"/>
                      </a:lnTo>
                      <a:lnTo>
                        <a:pt x="792" y="172"/>
                      </a:lnTo>
                      <a:lnTo>
                        <a:pt x="845" y="143"/>
                      </a:lnTo>
                      <a:lnTo>
                        <a:pt x="900" y="112"/>
                      </a:lnTo>
                      <a:lnTo>
                        <a:pt x="951" y="79"/>
                      </a:lnTo>
                      <a:lnTo>
                        <a:pt x="1002" y="44"/>
                      </a:lnTo>
                      <a:lnTo>
                        <a:pt x="1050" y="8"/>
                      </a:lnTo>
                      <a:lnTo>
                        <a:pt x="1050" y="8"/>
                      </a:lnTo>
                      <a:lnTo>
                        <a:pt x="1048" y="0"/>
                      </a:lnTo>
                      <a:lnTo>
                        <a:pt x="1048" y="0"/>
                      </a:lnTo>
                      <a:lnTo>
                        <a:pt x="999" y="37"/>
                      </a:lnTo>
                      <a:lnTo>
                        <a:pt x="949" y="72"/>
                      </a:lnTo>
                      <a:lnTo>
                        <a:pt x="896" y="105"/>
                      </a:lnTo>
                      <a:lnTo>
                        <a:pt x="843" y="136"/>
                      </a:lnTo>
                      <a:lnTo>
                        <a:pt x="790" y="165"/>
                      </a:lnTo>
                      <a:lnTo>
                        <a:pt x="733" y="191"/>
                      </a:lnTo>
                      <a:lnTo>
                        <a:pt x="677" y="214"/>
                      </a:lnTo>
                      <a:lnTo>
                        <a:pt x="618" y="236"/>
                      </a:lnTo>
                      <a:lnTo>
                        <a:pt x="560" y="257"/>
                      </a:lnTo>
                      <a:lnTo>
                        <a:pt x="499" y="273"/>
                      </a:lnTo>
                      <a:lnTo>
                        <a:pt x="437" y="288"/>
                      </a:lnTo>
                      <a:lnTo>
                        <a:pt x="375" y="300"/>
                      </a:lnTo>
                      <a:lnTo>
                        <a:pt x="313" y="310"/>
                      </a:lnTo>
                      <a:lnTo>
                        <a:pt x="249" y="317"/>
                      </a:lnTo>
                      <a:lnTo>
                        <a:pt x="183" y="321"/>
                      </a:lnTo>
                      <a:lnTo>
                        <a:pt x="119" y="322"/>
                      </a:lnTo>
                      <a:lnTo>
                        <a:pt x="119" y="3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0" name="Freeform 340"/>
                <p:cNvSpPr>
                  <a:spLocks/>
                </p:cNvSpPr>
                <p:nvPr/>
              </p:nvSpPr>
              <p:spPr bwMode="auto">
                <a:xfrm>
                  <a:off x="2077" y="0"/>
                  <a:ext cx="921" cy="2723"/>
                </a:xfrm>
                <a:custGeom>
                  <a:avLst/>
                  <a:gdLst/>
                  <a:ahLst/>
                  <a:cxnLst>
                    <a:cxn ang="0">
                      <a:pos x="450" y="2454"/>
                    </a:cxn>
                    <a:cxn ang="0">
                      <a:pos x="353" y="2346"/>
                    </a:cxn>
                    <a:cxn ang="0">
                      <a:pos x="266" y="2230"/>
                    </a:cxn>
                    <a:cxn ang="0">
                      <a:pos x="191" y="2106"/>
                    </a:cxn>
                    <a:cxn ang="0">
                      <a:pos x="127" y="1974"/>
                    </a:cxn>
                    <a:cxn ang="0">
                      <a:pos x="77" y="1835"/>
                    </a:cxn>
                    <a:cxn ang="0">
                      <a:pos x="39" y="1691"/>
                    </a:cxn>
                    <a:cxn ang="0">
                      <a:pos x="17" y="1541"/>
                    </a:cxn>
                    <a:cxn ang="0">
                      <a:pos x="8" y="1385"/>
                    </a:cxn>
                    <a:cxn ang="0">
                      <a:pos x="11" y="1308"/>
                    </a:cxn>
                    <a:cxn ang="0">
                      <a:pos x="26" y="1156"/>
                    </a:cxn>
                    <a:cxn ang="0">
                      <a:pos x="55" y="1008"/>
                    </a:cxn>
                    <a:cxn ang="0">
                      <a:pos x="99" y="867"/>
                    </a:cxn>
                    <a:cxn ang="0">
                      <a:pos x="158" y="732"/>
                    </a:cxn>
                    <a:cxn ang="0">
                      <a:pos x="227" y="604"/>
                    </a:cxn>
                    <a:cxn ang="0">
                      <a:pos x="308" y="483"/>
                    </a:cxn>
                    <a:cxn ang="0">
                      <a:pos x="401" y="371"/>
                    </a:cxn>
                    <a:cxn ang="0">
                      <a:pos x="450" y="318"/>
                    </a:cxn>
                    <a:cxn ang="0">
                      <a:pos x="556" y="223"/>
                    </a:cxn>
                    <a:cxn ang="0">
                      <a:pos x="670" y="137"/>
                    </a:cxn>
                    <a:cxn ang="0">
                      <a:pos x="791" y="62"/>
                    </a:cxn>
                    <a:cxn ang="0">
                      <a:pos x="921" y="0"/>
                    </a:cxn>
                    <a:cxn ang="0">
                      <a:pos x="902" y="0"/>
                    </a:cxn>
                    <a:cxn ang="0">
                      <a:pos x="803" y="48"/>
                    </a:cxn>
                    <a:cxn ang="0">
                      <a:pos x="710" y="101"/>
                    </a:cxn>
                    <a:cxn ang="0">
                      <a:pos x="622" y="163"/>
                    </a:cxn>
                    <a:cxn ang="0">
                      <a:pos x="536" y="229"/>
                    </a:cxn>
                    <a:cxn ang="0">
                      <a:pos x="458" y="302"/>
                    </a:cxn>
                    <a:cxn ang="0">
                      <a:pos x="383" y="379"/>
                    </a:cxn>
                    <a:cxn ang="0">
                      <a:pos x="315" y="461"/>
                    </a:cxn>
                    <a:cxn ang="0">
                      <a:pos x="253" y="549"/>
                    </a:cxn>
                    <a:cxn ang="0">
                      <a:pos x="196" y="642"/>
                    </a:cxn>
                    <a:cxn ang="0">
                      <a:pos x="147" y="737"/>
                    </a:cxn>
                    <a:cxn ang="0">
                      <a:pos x="103" y="838"/>
                    </a:cxn>
                    <a:cxn ang="0">
                      <a:pos x="68" y="942"/>
                    </a:cxn>
                    <a:cxn ang="0">
                      <a:pos x="39" y="1048"/>
                    </a:cxn>
                    <a:cxn ang="0">
                      <a:pos x="19" y="1158"/>
                    </a:cxn>
                    <a:cxn ang="0">
                      <a:pos x="6" y="1272"/>
                    </a:cxn>
                    <a:cxn ang="0">
                      <a:pos x="0" y="1385"/>
                    </a:cxn>
                    <a:cxn ang="0">
                      <a:pos x="2" y="1440"/>
                    </a:cxn>
                    <a:cxn ang="0">
                      <a:pos x="9" y="1546"/>
                    </a:cxn>
                    <a:cxn ang="0">
                      <a:pos x="24" y="1650"/>
                    </a:cxn>
                    <a:cxn ang="0">
                      <a:pos x="46" y="1753"/>
                    </a:cxn>
                    <a:cxn ang="0">
                      <a:pos x="74" y="1852"/>
                    </a:cxn>
                    <a:cxn ang="0">
                      <a:pos x="108" y="1949"/>
                    </a:cxn>
                    <a:cxn ang="0">
                      <a:pos x="150" y="2042"/>
                    </a:cxn>
                    <a:cxn ang="0">
                      <a:pos x="196" y="2132"/>
                    </a:cxn>
                    <a:cxn ang="0">
                      <a:pos x="249" y="2218"/>
                    </a:cxn>
                    <a:cxn ang="0">
                      <a:pos x="308" y="2300"/>
                    </a:cxn>
                    <a:cxn ang="0">
                      <a:pos x="370" y="2379"/>
                    </a:cxn>
                    <a:cxn ang="0">
                      <a:pos x="439" y="2452"/>
                    </a:cxn>
                    <a:cxn ang="0">
                      <a:pos x="511" y="2521"/>
                    </a:cxn>
                    <a:cxn ang="0">
                      <a:pos x="589" y="2585"/>
                    </a:cxn>
                    <a:cxn ang="0">
                      <a:pos x="670" y="2644"/>
                    </a:cxn>
                    <a:cxn ang="0">
                      <a:pos x="756" y="2697"/>
                    </a:cxn>
                    <a:cxn ang="0">
                      <a:pos x="800" y="2723"/>
                    </a:cxn>
                    <a:cxn ang="0">
                      <a:pos x="803" y="2715"/>
                    </a:cxn>
                    <a:cxn ang="0">
                      <a:pos x="708" y="2660"/>
                    </a:cxn>
                    <a:cxn ang="0">
                      <a:pos x="617" y="2596"/>
                    </a:cxn>
                    <a:cxn ang="0">
                      <a:pos x="531" y="2529"/>
                    </a:cxn>
                    <a:cxn ang="0">
                      <a:pos x="450" y="2454"/>
                    </a:cxn>
                  </a:cxnLst>
                  <a:rect l="0" t="0" r="r" b="b"/>
                  <a:pathLst>
                    <a:path w="921" h="2723">
                      <a:moveTo>
                        <a:pt x="450" y="2454"/>
                      </a:moveTo>
                      <a:lnTo>
                        <a:pt x="450" y="2454"/>
                      </a:lnTo>
                      <a:lnTo>
                        <a:pt x="401" y="2401"/>
                      </a:lnTo>
                      <a:lnTo>
                        <a:pt x="353" y="2346"/>
                      </a:lnTo>
                      <a:lnTo>
                        <a:pt x="308" y="2289"/>
                      </a:lnTo>
                      <a:lnTo>
                        <a:pt x="266" y="2230"/>
                      </a:lnTo>
                      <a:lnTo>
                        <a:pt x="227" y="2168"/>
                      </a:lnTo>
                      <a:lnTo>
                        <a:pt x="191" y="2106"/>
                      </a:lnTo>
                      <a:lnTo>
                        <a:pt x="158" y="2040"/>
                      </a:lnTo>
                      <a:lnTo>
                        <a:pt x="127" y="1974"/>
                      </a:lnTo>
                      <a:lnTo>
                        <a:pt x="99" y="1905"/>
                      </a:lnTo>
                      <a:lnTo>
                        <a:pt x="77" y="1835"/>
                      </a:lnTo>
                      <a:lnTo>
                        <a:pt x="55" y="1764"/>
                      </a:lnTo>
                      <a:lnTo>
                        <a:pt x="39" y="1691"/>
                      </a:lnTo>
                      <a:lnTo>
                        <a:pt x="26" y="1616"/>
                      </a:lnTo>
                      <a:lnTo>
                        <a:pt x="17" y="1541"/>
                      </a:lnTo>
                      <a:lnTo>
                        <a:pt x="11" y="1464"/>
                      </a:lnTo>
                      <a:lnTo>
                        <a:pt x="8" y="1385"/>
                      </a:lnTo>
                      <a:lnTo>
                        <a:pt x="8" y="1385"/>
                      </a:lnTo>
                      <a:lnTo>
                        <a:pt x="11" y="1308"/>
                      </a:lnTo>
                      <a:lnTo>
                        <a:pt x="17" y="1231"/>
                      </a:lnTo>
                      <a:lnTo>
                        <a:pt x="26" y="1156"/>
                      </a:lnTo>
                      <a:lnTo>
                        <a:pt x="39" y="1081"/>
                      </a:lnTo>
                      <a:lnTo>
                        <a:pt x="55" y="1008"/>
                      </a:lnTo>
                      <a:lnTo>
                        <a:pt x="77" y="937"/>
                      </a:lnTo>
                      <a:lnTo>
                        <a:pt x="99" y="867"/>
                      </a:lnTo>
                      <a:lnTo>
                        <a:pt x="127" y="798"/>
                      </a:lnTo>
                      <a:lnTo>
                        <a:pt x="158" y="732"/>
                      </a:lnTo>
                      <a:lnTo>
                        <a:pt x="191" y="666"/>
                      </a:lnTo>
                      <a:lnTo>
                        <a:pt x="227" y="604"/>
                      </a:lnTo>
                      <a:lnTo>
                        <a:pt x="266" y="542"/>
                      </a:lnTo>
                      <a:lnTo>
                        <a:pt x="308" y="483"/>
                      </a:lnTo>
                      <a:lnTo>
                        <a:pt x="353" y="426"/>
                      </a:lnTo>
                      <a:lnTo>
                        <a:pt x="401" y="371"/>
                      </a:lnTo>
                      <a:lnTo>
                        <a:pt x="450" y="318"/>
                      </a:lnTo>
                      <a:lnTo>
                        <a:pt x="450" y="318"/>
                      </a:lnTo>
                      <a:lnTo>
                        <a:pt x="502" y="269"/>
                      </a:lnTo>
                      <a:lnTo>
                        <a:pt x="556" y="223"/>
                      </a:lnTo>
                      <a:lnTo>
                        <a:pt x="611" y="179"/>
                      </a:lnTo>
                      <a:lnTo>
                        <a:pt x="670" y="137"/>
                      </a:lnTo>
                      <a:lnTo>
                        <a:pt x="728" y="99"/>
                      </a:lnTo>
                      <a:lnTo>
                        <a:pt x="791" y="62"/>
                      </a:lnTo>
                      <a:lnTo>
                        <a:pt x="855" y="29"/>
                      </a:lnTo>
                      <a:lnTo>
                        <a:pt x="921" y="0"/>
                      </a:lnTo>
                      <a:lnTo>
                        <a:pt x="902" y="0"/>
                      </a:lnTo>
                      <a:lnTo>
                        <a:pt x="902" y="0"/>
                      </a:lnTo>
                      <a:lnTo>
                        <a:pt x="853" y="22"/>
                      </a:lnTo>
                      <a:lnTo>
                        <a:pt x="803" y="48"/>
                      </a:lnTo>
                      <a:lnTo>
                        <a:pt x="758" y="73"/>
                      </a:lnTo>
                      <a:lnTo>
                        <a:pt x="710" y="101"/>
                      </a:lnTo>
                      <a:lnTo>
                        <a:pt x="666" y="132"/>
                      </a:lnTo>
                      <a:lnTo>
                        <a:pt x="622" y="163"/>
                      </a:lnTo>
                      <a:lnTo>
                        <a:pt x="578" y="194"/>
                      </a:lnTo>
                      <a:lnTo>
                        <a:pt x="536" y="229"/>
                      </a:lnTo>
                      <a:lnTo>
                        <a:pt x="496" y="263"/>
                      </a:lnTo>
                      <a:lnTo>
                        <a:pt x="458" y="302"/>
                      </a:lnTo>
                      <a:lnTo>
                        <a:pt x="419" y="338"/>
                      </a:lnTo>
                      <a:lnTo>
                        <a:pt x="383" y="379"/>
                      </a:lnTo>
                      <a:lnTo>
                        <a:pt x="348" y="419"/>
                      </a:lnTo>
                      <a:lnTo>
                        <a:pt x="315" y="461"/>
                      </a:lnTo>
                      <a:lnTo>
                        <a:pt x="282" y="505"/>
                      </a:lnTo>
                      <a:lnTo>
                        <a:pt x="253" y="549"/>
                      </a:lnTo>
                      <a:lnTo>
                        <a:pt x="224" y="595"/>
                      </a:lnTo>
                      <a:lnTo>
                        <a:pt x="196" y="642"/>
                      </a:lnTo>
                      <a:lnTo>
                        <a:pt x="170" y="690"/>
                      </a:lnTo>
                      <a:lnTo>
                        <a:pt x="147" y="737"/>
                      </a:lnTo>
                      <a:lnTo>
                        <a:pt x="123" y="787"/>
                      </a:lnTo>
                      <a:lnTo>
                        <a:pt x="103" y="838"/>
                      </a:lnTo>
                      <a:lnTo>
                        <a:pt x="84" y="889"/>
                      </a:lnTo>
                      <a:lnTo>
                        <a:pt x="68" y="942"/>
                      </a:lnTo>
                      <a:lnTo>
                        <a:pt x="52" y="995"/>
                      </a:lnTo>
                      <a:lnTo>
                        <a:pt x="39" y="1048"/>
                      </a:lnTo>
                      <a:lnTo>
                        <a:pt x="28" y="1103"/>
                      </a:lnTo>
                      <a:lnTo>
                        <a:pt x="19" y="1158"/>
                      </a:lnTo>
                      <a:lnTo>
                        <a:pt x="11" y="1215"/>
                      </a:lnTo>
                      <a:lnTo>
                        <a:pt x="6" y="1272"/>
                      </a:lnTo>
                      <a:lnTo>
                        <a:pt x="2" y="1328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40"/>
                      </a:lnTo>
                      <a:lnTo>
                        <a:pt x="4" y="1493"/>
                      </a:lnTo>
                      <a:lnTo>
                        <a:pt x="9" y="1546"/>
                      </a:lnTo>
                      <a:lnTo>
                        <a:pt x="17" y="1599"/>
                      </a:lnTo>
                      <a:lnTo>
                        <a:pt x="24" y="1650"/>
                      </a:lnTo>
                      <a:lnTo>
                        <a:pt x="33" y="1702"/>
                      </a:lnTo>
                      <a:lnTo>
                        <a:pt x="46" y="1753"/>
                      </a:lnTo>
                      <a:lnTo>
                        <a:pt x="59" y="1802"/>
                      </a:lnTo>
                      <a:lnTo>
                        <a:pt x="74" y="1852"/>
                      </a:lnTo>
                      <a:lnTo>
                        <a:pt x="90" y="1901"/>
                      </a:lnTo>
                      <a:lnTo>
                        <a:pt x="108" y="1949"/>
                      </a:lnTo>
                      <a:lnTo>
                        <a:pt x="128" y="1996"/>
                      </a:lnTo>
                      <a:lnTo>
                        <a:pt x="150" y="2042"/>
                      </a:lnTo>
                      <a:lnTo>
                        <a:pt x="172" y="2088"/>
                      </a:lnTo>
                      <a:lnTo>
                        <a:pt x="196" y="2132"/>
                      </a:lnTo>
                      <a:lnTo>
                        <a:pt x="222" y="2176"/>
                      </a:lnTo>
                      <a:lnTo>
                        <a:pt x="249" y="2218"/>
                      </a:lnTo>
                      <a:lnTo>
                        <a:pt x="278" y="2260"/>
                      </a:lnTo>
                      <a:lnTo>
                        <a:pt x="308" y="2300"/>
                      </a:lnTo>
                      <a:lnTo>
                        <a:pt x="339" y="2340"/>
                      </a:lnTo>
                      <a:lnTo>
                        <a:pt x="370" y="2379"/>
                      </a:lnTo>
                      <a:lnTo>
                        <a:pt x="405" y="2415"/>
                      </a:lnTo>
                      <a:lnTo>
                        <a:pt x="439" y="2452"/>
                      </a:lnTo>
                      <a:lnTo>
                        <a:pt x="474" y="2487"/>
                      </a:lnTo>
                      <a:lnTo>
                        <a:pt x="511" y="2521"/>
                      </a:lnTo>
                      <a:lnTo>
                        <a:pt x="549" y="2554"/>
                      </a:lnTo>
                      <a:lnTo>
                        <a:pt x="589" y="2585"/>
                      </a:lnTo>
                      <a:lnTo>
                        <a:pt x="630" y="2615"/>
                      </a:lnTo>
                      <a:lnTo>
                        <a:pt x="670" y="2644"/>
                      </a:lnTo>
                      <a:lnTo>
                        <a:pt x="712" y="2671"/>
                      </a:lnTo>
                      <a:lnTo>
                        <a:pt x="756" y="2697"/>
                      </a:lnTo>
                      <a:lnTo>
                        <a:pt x="800" y="2723"/>
                      </a:lnTo>
                      <a:lnTo>
                        <a:pt x="800" y="2723"/>
                      </a:lnTo>
                      <a:lnTo>
                        <a:pt x="803" y="2715"/>
                      </a:lnTo>
                      <a:lnTo>
                        <a:pt x="803" y="2715"/>
                      </a:lnTo>
                      <a:lnTo>
                        <a:pt x="754" y="2688"/>
                      </a:lnTo>
                      <a:lnTo>
                        <a:pt x="708" y="2660"/>
                      </a:lnTo>
                      <a:lnTo>
                        <a:pt x="661" y="2629"/>
                      </a:lnTo>
                      <a:lnTo>
                        <a:pt x="617" y="2596"/>
                      </a:lnTo>
                      <a:lnTo>
                        <a:pt x="573" y="2563"/>
                      </a:lnTo>
                      <a:lnTo>
                        <a:pt x="531" y="2529"/>
                      </a:lnTo>
                      <a:lnTo>
                        <a:pt x="491" y="2492"/>
                      </a:lnTo>
                      <a:lnTo>
                        <a:pt x="450" y="2454"/>
                      </a:lnTo>
                      <a:lnTo>
                        <a:pt x="450" y="24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1" name="Freeform 341"/>
                <p:cNvSpPr>
                  <a:spLocks/>
                </p:cNvSpPr>
                <p:nvPr/>
              </p:nvSpPr>
              <p:spPr bwMode="auto">
                <a:xfrm>
                  <a:off x="3272" y="1063"/>
                  <a:ext cx="646" cy="646"/>
                </a:xfrm>
                <a:custGeom>
                  <a:avLst/>
                  <a:gdLst/>
                  <a:ahLst/>
                  <a:cxnLst>
                    <a:cxn ang="0">
                      <a:pos x="79" y="523"/>
                    </a:cxn>
                    <a:cxn ang="0">
                      <a:pos x="31" y="447"/>
                    </a:cxn>
                    <a:cxn ang="0">
                      <a:pos x="9" y="355"/>
                    </a:cxn>
                    <a:cxn ang="0">
                      <a:pos x="9" y="291"/>
                    </a:cxn>
                    <a:cxn ang="0">
                      <a:pos x="31" y="199"/>
                    </a:cxn>
                    <a:cxn ang="0">
                      <a:pos x="79" y="123"/>
                    </a:cxn>
                    <a:cxn ang="0">
                      <a:pos x="123" y="79"/>
                    </a:cxn>
                    <a:cxn ang="0">
                      <a:pos x="199" y="31"/>
                    </a:cxn>
                    <a:cxn ang="0">
                      <a:pos x="291" y="9"/>
                    </a:cxn>
                    <a:cxn ang="0">
                      <a:pos x="355" y="9"/>
                    </a:cxn>
                    <a:cxn ang="0">
                      <a:pos x="446" y="31"/>
                    </a:cxn>
                    <a:cxn ang="0">
                      <a:pos x="523" y="79"/>
                    </a:cxn>
                    <a:cxn ang="0">
                      <a:pos x="567" y="123"/>
                    </a:cxn>
                    <a:cxn ang="0">
                      <a:pos x="615" y="199"/>
                    </a:cxn>
                    <a:cxn ang="0">
                      <a:pos x="637" y="291"/>
                    </a:cxn>
                    <a:cxn ang="0">
                      <a:pos x="637" y="355"/>
                    </a:cxn>
                    <a:cxn ang="0">
                      <a:pos x="615" y="447"/>
                    </a:cxn>
                    <a:cxn ang="0">
                      <a:pos x="567" y="523"/>
                    </a:cxn>
                    <a:cxn ang="0">
                      <a:pos x="523" y="567"/>
                    </a:cxn>
                    <a:cxn ang="0">
                      <a:pos x="446" y="615"/>
                    </a:cxn>
                    <a:cxn ang="0">
                      <a:pos x="355" y="637"/>
                    </a:cxn>
                    <a:cxn ang="0">
                      <a:pos x="298" y="639"/>
                    </a:cxn>
                    <a:cxn ang="0">
                      <a:pos x="225" y="624"/>
                    </a:cxn>
                    <a:cxn ang="0">
                      <a:pos x="159" y="593"/>
                    </a:cxn>
                    <a:cxn ang="0">
                      <a:pos x="132" y="584"/>
                    </a:cxn>
                    <a:cxn ang="0">
                      <a:pos x="174" y="611"/>
                    </a:cxn>
                    <a:cxn ang="0">
                      <a:pos x="245" y="637"/>
                    </a:cxn>
                    <a:cxn ang="0">
                      <a:pos x="324" y="646"/>
                    </a:cxn>
                    <a:cxn ang="0">
                      <a:pos x="388" y="640"/>
                    </a:cxn>
                    <a:cxn ang="0">
                      <a:pos x="477" y="608"/>
                    </a:cxn>
                    <a:cxn ang="0">
                      <a:pos x="552" y="553"/>
                    </a:cxn>
                    <a:cxn ang="0">
                      <a:pos x="607" y="478"/>
                    </a:cxn>
                    <a:cxn ang="0">
                      <a:pos x="640" y="388"/>
                    </a:cxn>
                    <a:cxn ang="0">
                      <a:pos x="646" y="324"/>
                    </a:cxn>
                    <a:cxn ang="0">
                      <a:pos x="631" y="227"/>
                    </a:cxn>
                    <a:cxn ang="0">
                      <a:pos x="591" y="143"/>
                    </a:cxn>
                    <a:cxn ang="0">
                      <a:pos x="529" y="73"/>
                    </a:cxn>
                    <a:cxn ang="0">
                      <a:pos x="448" y="26"/>
                    </a:cxn>
                    <a:cxn ang="0">
                      <a:pos x="357" y="2"/>
                    </a:cxn>
                    <a:cxn ang="0">
                      <a:pos x="289" y="2"/>
                    </a:cxn>
                    <a:cxn ang="0">
                      <a:pos x="198" y="26"/>
                    </a:cxn>
                    <a:cxn ang="0">
                      <a:pos x="117" y="73"/>
                    </a:cxn>
                    <a:cxn ang="0">
                      <a:pos x="55" y="143"/>
                    </a:cxn>
                    <a:cxn ang="0">
                      <a:pos x="15" y="227"/>
                    </a:cxn>
                    <a:cxn ang="0">
                      <a:pos x="0" y="324"/>
                    </a:cxn>
                    <a:cxn ang="0">
                      <a:pos x="7" y="395"/>
                    </a:cxn>
                    <a:cxn ang="0">
                      <a:pos x="48" y="492"/>
                    </a:cxn>
                    <a:cxn ang="0">
                      <a:pos x="115" y="571"/>
                    </a:cxn>
                    <a:cxn ang="0">
                      <a:pos x="121" y="567"/>
                    </a:cxn>
                  </a:cxnLst>
                  <a:rect l="0" t="0" r="r" b="b"/>
                  <a:pathLst>
                    <a:path w="646" h="646">
                      <a:moveTo>
                        <a:pt x="99" y="547"/>
                      </a:moveTo>
                      <a:lnTo>
                        <a:pt x="99" y="547"/>
                      </a:lnTo>
                      <a:lnTo>
                        <a:pt x="79" y="523"/>
                      </a:lnTo>
                      <a:lnTo>
                        <a:pt x="60" y="500"/>
                      </a:lnTo>
                      <a:lnTo>
                        <a:pt x="46" y="474"/>
                      </a:lnTo>
                      <a:lnTo>
                        <a:pt x="31" y="447"/>
                      </a:lnTo>
                      <a:lnTo>
                        <a:pt x="22" y="417"/>
                      </a:lnTo>
                      <a:lnTo>
                        <a:pt x="13" y="386"/>
                      </a:lnTo>
                      <a:lnTo>
                        <a:pt x="9" y="355"/>
                      </a:lnTo>
                      <a:lnTo>
                        <a:pt x="7" y="324"/>
                      </a:lnTo>
                      <a:lnTo>
                        <a:pt x="7" y="324"/>
                      </a:lnTo>
                      <a:lnTo>
                        <a:pt x="9" y="291"/>
                      </a:lnTo>
                      <a:lnTo>
                        <a:pt x="13" y="260"/>
                      </a:lnTo>
                      <a:lnTo>
                        <a:pt x="22" y="229"/>
                      </a:lnTo>
                      <a:lnTo>
                        <a:pt x="31" y="199"/>
                      </a:lnTo>
                      <a:lnTo>
                        <a:pt x="46" y="172"/>
                      </a:lnTo>
                      <a:lnTo>
                        <a:pt x="60" y="146"/>
                      </a:lnTo>
                      <a:lnTo>
                        <a:pt x="79" y="123"/>
                      </a:lnTo>
                      <a:lnTo>
                        <a:pt x="99" y="99"/>
                      </a:lnTo>
                      <a:lnTo>
                        <a:pt x="99" y="99"/>
                      </a:lnTo>
                      <a:lnTo>
                        <a:pt x="123" y="79"/>
                      </a:lnTo>
                      <a:lnTo>
                        <a:pt x="146" y="60"/>
                      </a:lnTo>
                      <a:lnTo>
                        <a:pt x="172" y="46"/>
                      </a:lnTo>
                      <a:lnTo>
                        <a:pt x="199" y="31"/>
                      </a:lnTo>
                      <a:lnTo>
                        <a:pt x="229" y="22"/>
                      </a:lnTo>
                      <a:lnTo>
                        <a:pt x="260" y="13"/>
                      </a:lnTo>
                      <a:lnTo>
                        <a:pt x="291" y="9"/>
                      </a:lnTo>
                      <a:lnTo>
                        <a:pt x="324" y="7"/>
                      </a:lnTo>
                      <a:lnTo>
                        <a:pt x="324" y="7"/>
                      </a:lnTo>
                      <a:lnTo>
                        <a:pt x="355" y="9"/>
                      </a:lnTo>
                      <a:lnTo>
                        <a:pt x="386" y="13"/>
                      </a:lnTo>
                      <a:lnTo>
                        <a:pt x="417" y="22"/>
                      </a:lnTo>
                      <a:lnTo>
                        <a:pt x="446" y="31"/>
                      </a:lnTo>
                      <a:lnTo>
                        <a:pt x="474" y="46"/>
                      </a:lnTo>
                      <a:lnTo>
                        <a:pt x="499" y="60"/>
                      </a:lnTo>
                      <a:lnTo>
                        <a:pt x="523" y="79"/>
                      </a:lnTo>
                      <a:lnTo>
                        <a:pt x="547" y="99"/>
                      </a:lnTo>
                      <a:lnTo>
                        <a:pt x="547" y="99"/>
                      </a:lnTo>
                      <a:lnTo>
                        <a:pt x="567" y="123"/>
                      </a:lnTo>
                      <a:lnTo>
                        <a:pt x="585" y="146"/>
                      </a:lnTo>
                      <a:lnTo>
                        <a:pt x="600" y="172"/>
                      </a:lnTo>
                      <a:lnTo>
                        <a:pt x="615" y="199"/>
                      </a:lnTo>
                      <a:lnTo>
                        <a:pt x="626" y="229"/>
                      </a:lnTo>
                      <a:lnTo>
                        <a:pt x="633" y="260"/>
                      </a:lnTo>
                      <a:lnTo>
                        <a:pt x="637" y="291"/>
                      </a:lnTo>
                      <a:lnTo>
                        <a:pt x="638" y="324"/>
                      </a:lnTo>
                      <a:lnTo>
                        <a:pt x="638" y="324"/>
                      </a:lnTo>
                      <a:lnTo>
                        <a:pt x="637" y="355"/>
                      </a:lnTo>
                      <a:lnTo>
                        <a:pt x="633" y="386"/>
                      </a:lnTo>
                      <a:lnTo>
                        <a:pt x="626" y="417"/>
                      </a:lnTo>
                      <a:lnTo>
                        <a:pt x="615" y="447"/>
                      </a:lnTo>
                      <a:lnTo>
                        <a:pt x="600" y="474"/>
                      </a:lnTo>
                      <a:lnTo>
                        <a:pt x="585" y="500"/>
                      </a:lnTo>
                      <a:lnTo>
                        <a:pt x="567" y="523"/>
                      </a:lnTo>
                      <a:lnTo>
                        <a:pt x="547" y="547"/>
                      </a:lnTo>
                      <a:lnTo>
                        <a:pt x="547" y="547"/>
                      </a:lnTo>
                      <a:lnTo>
                        <a:pt x="523" y="567"/>
                      </a:lnTo>
                      <a:lnTo>
                        <a:pt x="499" y="586"/>
                      </a:lnTo>
                      <a:lnTo>
                        <a:pt x="474" y="600"/>
                      </a:lnTo>
                      <a:lnTo>
                        <a:pt x="446" y="615"/>
                      </a:lnTo>
                      <a:lnTo>
                        <a:pt x="417" y="626"/>
                      </a:lnTo>
                      <a:lnTo>
                        <a:pt x="386" y="633"/>
                      </a:lnTo>
                      <a:lnTo>
                        <a:pt x="355" y="637"/>
                      </a:lnTo>
                      <a:lnTo>
                        <a:pt x="324" y="639"/>
                      </a:lnTo>
                      <a:lnTo>
                        <a:pt x="324" y="639"/>
                      </a:lnTo>
                      <a:lnTo>
                        <a:pt x="298" y="639"/>
                      </a:lnTo>
                      <a:lnTo>
                        <a:pt x="273" y="635"/>
                      </a:lnTo>
                      <a:lnTo>
                        <a:pt x="249" y="629"/>
                      </a:lnTo>
                      <a:lnTo>
                        <a:pt x="225" y="624"/>
                      </a:lnTo>
                      <a:lnTo>
                        <a:pt x="201" y="615"/>
                      </a:lnTo>
                      <a:lnTo>
                        <a:pt x="179" y="604"/>
                      </a:lnTo>
                      <a:lnTo>
                        <a:pt x="159" y="593"/>
                      </a:lnTo>
                      <a:lnTo>
                        <a:pt x="139" y="580"/>
                      </a:lnTo>
                      <a:lnTo>
                        <a:pt x="139" y="580"/>
                      </a:lnTo>
                      <a:lnTo>
                        <a:pt x="132" y="584"/>
                      </a:lnTo>
                      <a:lnTo>
                        <a:pt x="132" y="584"/>
                      </a:lnTo>
                      <a:lnTo>
                        <a:pt x="154" y="598"/>
                      </a:lnTo>
                      <a:lnTo>
                        <a:pt x="174" y="611"/>
                      </a:lnTo>
                      <a:lnTo>
                        <a:pt x="198" y="620"/>
                      </a:lnTo>
                      <a:lnTo>
                        <a:pt x="221" y="629"/>
                      </a:lnTo>
                      <a:lnTo>
                        <a:pt x="245" y="637"/>
                      </a:lnTo>
                      <a:lnTo>
                        <a:pt x="271" y="642"/>
                      </a:lnTo>
                      <a:lnTo>
                        <a:pt x="296" y="646"/>
                      </a:lnTo>
                      <a:lnTo>
                        <a:pt x="324" y="646"/>
                      </a:lnTo>
                      <a:lnTo>
                        <a:pt x="324" y="646"/>
                      </a:lnTo>
                      <a:lnTo>
                        <a:pt x="357" y="644"/>
                      </a:lnTo>
                      <a:lnTo>
                        <a:pt x="388" y="640"/>
                      </a:lnTo>
                      <a:lnTo>
                        <a:pt x="419" y="631"/>
                      </a:lnTo>
                      <a:lnTo>
                        <a:pt x="448" y="620"/>
                      </a:lnTo>
                      <a:lnTo>
                        <a:pt x="477" y="608"/>
                      </a:lnTo>
                      <a:lnTo>
                        <a:pt x="503" y="591"/>
                      </a:lnTo>
                      <a:lnTo>
                        <a:pt x="529" y="573"/>
                      </a:lnTo>
                      <a:lnTo>
                        <a:pt x="552" y="553"/>
                      </a:lnTo>
                      <a:lnTo>
                        <a:pt x="573" y="529"/>
                      </a:lnTo>
                      <a:lnTo>
                        <a:pt x="591" y="503"/>
                      </a:lnTo>
                      <a:lnTo>
                        <a:pt x="607" y="478"/>
                      </a:lnTo>
                      <a:lnTo>
                        <a:pt x="620" y="448"/>
                      </a:lnTo>
                      <a:lnTo>
                        <a:pt x="631" y="419"/>
                      </a:lnTo>
                      <a:lnTo>
                        <a:pt x="640" y="388"/>
                      </a:lnTo>
                      <a:lnTo>
                        <a:pt x="644" y="357"/>
                      </a:lnTo>
                      <a:lnTo>
                        <a:pt x="646" y="324"/>
                      </a:lnTo>
                      <a:lnTo>
                        <a:pt x="646" y="324"/>
                      </a:lnTo>
                      <a:lnTo>
                        <a:pt x="644" y="289"/>
                      </a:lnTo>
                      <a:lnTo>
                        <a:pt x="640" y="258"/>
                      </a:lnTo>
                      <a:lnTo>
                        <a:pt x="631" y="227"/>
                      </a:lnTo>
                      <a:lnTo>
                        <a:pt x="620" y="198"/>
                      </a:lnTo>
                      <a:lnTo>
                        <a:pt x="607" y="168"/>
                      </a:lnTo>
                      <a:lnTo>
                        <a:pt x="591" y="143"/>
                      </a:lnTo>
                      <a:lnTo>
                        <a:pt x="573" y="117"/>
                      </a:lnTo>
                      <a:lnTo>
                        <a:pt x="552" y="95"/>
                      </a:lnTo>
                      <a:lnTo>
                        <a:pt x="529" y="73"/>
                      </a:lnTo>
                      <a:lnTo>
                        <a:pt x="503" y="55"/>
                      </a:lnTo>
                      <a:lnTo>
                        <a:pt x="477" y="38"/>
                      </a:lnTo>
                      <a:lnTo>
                        <a:pt x="448" y="26"/>
                      </a:lnTo>
                      <a:lnTo>
                        <a:pt x="419" y="15"/>
                      </a:lnTo>
                      <a:lnTo>
                        <a:pt x="388" y="6"/>
                      </a:lnTo>
                      <a:lnTo>
                        <a:pt x="357" y="2"/>
                      </a:lnTo>
                      <a:lnTo>
                        <a:pt x="324" y="0"/>
                      </a:lnTo>
                      <a:lnTo>
                        <a:pt x="324" y="0"/>
                      </a:lnTo>
                      <a:lnTo>
                        <a:pt x="289" y="2"/>
                      </a:lnTo>
                      <a:lnTo>
                        <a:pt x="258" y="6"/>
                      </a:lnTo>
                      <a:lnTo>
                        <a:pt x="227" y="15"/>
                      </a:lnTo>
                      <a:lnTo>
                        <a:pt x="198" y="26"/>
                      </a:lnTo>
                      <a:lnTo>
                        <a:pt x="168" y="38"/>
                      </a:lnTo>
                      <a:lnTo>
                        <a:pt x="143" y="55"/>
                      </a:lnTo>
                      <a:lnTo>
                        <a:pt x="117" y="73"/>
                      </a:lnTo>
                      <a:lnTo>
                        <a:pt x="95" y="95"/>
                      </a:lnTo>
                      <a:lnTo>
                        <a:pt x="73" y="117"/>
                      </a:lnTo>
                      <a:lnTo>
                        <a:pt x="55" y="143"/>
                      </a:lnTo>
                      <a:lnTo>
                        <a:pt x="38" y="168"/>
                      </a:lnTo>
                      <a:lnTo>
                        <a:pt x="26" y="198"/>
                      </a:lnTo>
                      <a:lnTo>
                        <a:pt x="15" y="227"/>
                      </a:lnTo>
                      <a:lnTo>
                        <a:pt x="5" y="258"/>
                      </a:lnTo>
                      <a:lnTo>
                        <a:pt x="2" y="289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2" y="361"/>
                      </a:lnTo>
                      <a:lnTo>
                        <a:pt x="7" y="395"/>
                      </a:lnTo>
                      <a:lnTo>
                        <a:pt x="18" y="430"/>
                      </a:lnTo>
                      <a:lnTo>
                        <a:pt x="31" y="463"/>
                      </a:lnTo>
                      <a:lnTo>
                        <a:pt x="48" y="492"/>
                      </a:lnTo>
                      <a:lnTo>
                        <a:pt x="68" y="522"/>
                      </a:lnTo>
                      <a:lnTo>
                        <a:pt x="90" y="547"/>
                      </a:lnTo>
                      <a:lnTo>
                        <a:pt x="115" y="571"/>
                      </a:lnTo>
                      <a:lnTo>
                        <a:pt x="115" y="571"/>
                      </a:lnTo>
                      <a:lnTo>
                        <a:pt x="121" y="567"/>
                      </a:lnTo>
                      <a:lnTo>
                        <a:pt x="121" y="567"/>
                      </a:lnTo>
                      <a:lnTo>
                        <a:pt x="99" y="547"/>
                      </a:lnTo>
                      <a:lnTo>
                        <a:pt x="99" y="54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2" name="Freeform 342"/>
                <p:cNvSpPr>
                  <a:spLocks/>
                </p:cNvSpPr>
                <p:nvPr/>
              </p:nvSpPr>
              <p:spPr bwMode="auto">
                <a:xfrm>
                  <a:off x="2888" y="2723"/>
                  <a:ext cx="574" cy="17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66" y="38"/>
                    </a:cxn>
                    <a:cxn ang="0">
                      <a:pos x="135" y="67"/>
                    </a:cxn>
                    <a:cxn ang="0">
                      <a:pos x="205" y="95"/>
                    </a:cxn>
                    <a:cxn ang="0">
                      <a:pos x="274" y="117"/>
                    </a:cxn>
                    <a:cxn ang="0">
                      <a:pos x="347" y="137"/>
                    </a:cxn>
                    <a:cxn ang="0">
                      <a:pos x="422" y="153"/>
                    </a:cxn>
                    <a:cxn ang="0">
                      <a:pos x="497" y="166"/>
                    </a:cxn>
                    <a:cxn ang="0">
                      <a:pos x="574" y="173"/>
                    </a:cxn>
                    <a:cxn ang="0">
                      <a:pos x="574" y="173"/>
                    </a:cxn>
                    <a:cxn ang="0">
                      <a:pos x="574" y="166"/>
                    </a:cxn>
                    <a:cxn ang="0">
                      <a:pos x="574" y="166"/>
                    </a:cxn>
                    <a:cxn ang="0">
                      <a:pos x="497" y="159"/>
                    </a:cxn>
                    <a:cxn ang="0">
                      <a:pos x="422" y="146"/>
                    </a:cxn>
                    <a:cxn ang="0">
                      <a:pos x="349" y="130"/>
                    </a:cxn>
                    <a:cxn ang="0">
                      <a:pos x="276" y="111"/>
                    </a:cxn>
                    <a:cxn ang="0">
                      <a:pos x="206" y="87"/>
                    </a:cxn>
                    <a:cxn ang="0">
                      <a:pos x="137" y="62"/>
                    </a:cxn>
                    <a:cxn ang="0">
                      <a:pos x="69" y="31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74" h="17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66" y="38"/>
                      </a:lnTo>
                      <a:lnTo>
                        <a:pt x="135" y="67"/>
                      </a:lnTo>
                      <a:lnTo>
                        <a:pt x="205" y="95"/>
                      </a:lnTo>
                      <a:lnTo>
                        <a:pt x="274" y="117"/>
                      </a:lnTo>
                      <a:lnTo>
                        <a:pt x="347" y="137"/>
                      </a:lnTo>
                      <a:lnTo>
                        <a:pt x="422" y="153"/>
                      </a:lnTo>
                      <a:lnTo>
                        <a:pt x="497" y="166"/>
                      </a:lnTo>
                      <a:lnTo>
                        <a:pt x="574" y="173"/>
                      </a:lnTo>
                      <a:lnTo>
                        <a:pt x="574" y="173"/>
                      </a:lnTo>
                      <a:lnTo>
                        <a:pt x="574" y="166"/>
                      </a:lnTo>
                      <a:lnTo>
                        <a:pt x="574" y="166"/>
                      </a:lnTo>
                      <a:lnTo>
                        <a:pt x="497" y="159"/>
                      </a:lnTo>
                      <a:lnTo>
                        <a:pt x="422" y="146"/>
                      </a:lnTo>
                      <a:lnTo>
                        <a:pt x="349" y="130"/>
                      </a:lnTo>
                      <a:lnTo>
                        <a:pt x="276" y="111"/>
                      </a:lnTo>
                      <a:lnTo>
                        <a:pt x="206" y="87"/>
                      </a:lnTo>
                      <a:lnTo>
                        <a:pt x="137" y="62"/>
                      </a:lnTo>
                      <a:lnTo>
                        <a:pt x="69" y="31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3" name="Freeform 343"/>
                <p:cNvSpPr>
                  <a:spLocks/>
                </p:cNvSpPr>
                <p:nvPr/>
              </p:nvSpPr>
              <p:spPr bwMode="auto">
                <a:xfrm>
                  <a:off x="1999" y="0"/>
                  <a:ext cx="850" cy="2798"/>
                </a:xfrm>
                <a:custGeom>
                  <a:avLst/>
                  <a:gdLst/>
                  <a:ahLst/>
                  <a:cxnLst>
                    <a:cxn ang="0">
                      <a:pos x="472" y="2510"/>
                    </a:cxn>
                    <a:cxn ang="0">
                      <a:pos x="369" y="2397"/>
                    </a:cxn>
                    <a:cxn ang="0">
                      <a:pos x="278" y="2274"/>
                    </a:cxn>
                    <a:cxn ang="0">
                      <a:pos x="199" y="2144"/>
                    </a:cxn>
                    <a:cxn ang="0">
                      <a:pos x="131" y="2005"/>
                    </a:cxn>
                    <a:cxn ang="0">
                      <a:pos x="78" y="1859"/>
                    </a:cxn>
                    <a:cxn ang="0">
                      <a:pos x="40" y="1707"/>
                    </a:cxn>
                    <a:cxn ang="0">
                      <a:pos x="14" y="1548"/>
                    </a:cxn>
                    <a:cxn ang="0">
                      <a:pos x="7" y="1385"/>
                    </a:cxn>
                    <a:cxn ang="0">
                      <a:pos x="9" y="1305"/>
                    </a:cxn>
                    <a:cxn ang="0">
                      <a:pos x="25" y="1144"/>
                    </a:cxn>
                    <a:cxn ang="0">
                      <a:pos x="56" y="988"/>
                    </a:cxn>
                    <a:cxn ang="0">
                      <a:pos x="104" y="840"/>
                    </a:cxn>
                    <a:cxn ang="0">
                      <a:pos x="164" y="697"/>
                    </a:cxn>
                    <a:cxn ang="0">
                      <a:pos x="237" y="562"/>
                    </a:cxn>
                    <a:cxn ang="0">
                      <a:pos x="322" y="435"/>
                    </a:cxn>
                    <a:cxn ang="0">
                      <a:pos x="420" y="317"/>
                    </a:cxn>
                    <a:cxn ang="0">
                      <a:pos x="472" y="262"/>
                    </a:cxn>
                    <a:cxn ang="0">
                      <a:pos x="552" y="188"/>
                    </a:cxn>
                    <a:cxn ang="0">
                      <a:pos x="636" y="119"/>
                    </a:cxn>
                    <a:cxn ang="0">
                      <a:pos x="726" y="57"/>
                    </a:cxn>
                    <a:cxn ang="0">
                      <a:pos x="819" y="0"/>
                    </a:cxn>
                    <a:cxn ang="0">
                      <a:pos x="805" y="0"/>
                    </a:cxn>
                    <a:cxn ang="0">
                      <a:pos x="715" y="53"/>
                    </a:cxn>
                    <a:cxn ang="0">
                      <a:pos x="631" y="113"/>
                    </a:cxn>
                    <a:cxn ang="0">
                      <a:pos x="550" y="179"/>
                    </a:cxn>
                    <a:cxn ang="0">
                      <a:pos x="475" y="249"/>
                    </a:cxn>
                    <a:cxn ang="0">
                      <a:pos x="404" y="324"/>
                    </a:cxn>
                    <a:cxn ang="0">
                      <a:pos x="338" y="403"/>
                    </a:cxn>
                    <a:cxn ang="0">
                      <a:pos x="278" y="487"/>
                    </a:cxn>
                    <a:cxn ang="0">
                      <a:pos x="221" y="573"/>
                    </a:cxn>
                    <a:cxn ang="0">
                      <a:pos x="172" y="664"/>
                    </a:cxn>
                    <a:cxn ang="0">
                      <a:pos x="128" y="759"/>
                    </a:cxn>
                    <a:cxn ang="0">
                      <a:pos x="89" y="856"/>
                    </a:cxn>
                    <a:cxn ang="0">
                      <a:pos x="58" y="957"/>
                    </a:cxn>
                    <a:cxn ang="0">
                      <a:pos x="33" y="1061"/>
                    </a:cxn>
                    <a:cxn ang="0">
                      <a:pos x="14" y="1167"/>
                    </a:cxn>
                    <a:cxn ang="0">
                      <a:pos x="3" y="1275"/>
                    </a:cxn>
                    <a:cxn ang="0">
                      <a:pos x="0" y="1385"/>
                    </a:cxn>
                    <a:cxn ang="0">
                      <a:pos x="0" y="1444"/>
                    </a:cxn>
                    <a:cxn ang="0">
                      <a:pos x="9" y="1555"/>
                    </a:cxn>
                    <a:cxn ang="0">
                      <a:pos x="23" y="1667"/>
                    </a:cxn>
                    <a:cxn ang="0">
                      <a:pos x="47" y="1773"/>
                    </a:cxn>
                    <a:cxn ang="0">
                      <a:pos x="76" y="1879"/>
                    </a:cxn>
                    <a:cxn ang="0">
                      <a:pos x="115" y="1982"/>
                    </a:cxn>
                    <a:cxn ang="0">
                      <a:pos x="157" y="2079"/>
                    </a:cxn>
                    <a:cxn ang="0">
                      <a:pos x="208" y="2174"/>
                    </a:cxn>
                    <a:cxn ang="0">
                      <a:pos x="263" y="2265"/>
                    </a:cxn>
                    <a:cxn ang="0">
                      <a:pos x="325" y="2351"/>
                    </a:cxn>
                    <a:cxn ang="0">
                      <a:pos x="393" y="2435"/>
                    </a:cxn>
                    <a:cxn ang="0">
                      <a:pos x="464" y="2512"/>
                    </a:cxn>
                    <a:cxn ang="0">
                      <a:pos x="541" y="2585"/>
                    </a:cxn>
                    <a:cxn ang="0">
                      <a:pos x="623" y="2653"/>
                    </a:cxn>
                    <a:cxn ang="0">
                      <a:pos x="711" y="2715"/>
                    </a:cxn>
                    <a:cxn ang="0">
                      <a:pos x="801" y="2770"/>
                    </a:cxn>
                    <a:cxn ang="0">
                      <a:pos x="849" y="2798"/>
                    </a:cxn>
                    <a:cxn ang="0">
                      <a:pos x="850" y="2790"/>
                    </a:cxn>
                    <a:cxn ang="0">
                      <a:pos x="748" y="2730"/>
                    </a:cxn>
                    <a:cxn ang="0">
                      <a:pos x="651" y="2664"/>
                    </a:cxn>
                    <a:cxn ang="0">
                      <a:pos x="559" y="2591"/>
                    </a:cxn>
                    <a:cxn ang="0">
                      <a:pos x="472" y="2510"/>
                    </a:cxn>
                  </a:cxnLst>
                  <a:rect l="0" t="0" r="r" b="b"/>
                  <a:pathLst>
                    <a:path w="850" h="2798">
                      <a:moveTo>
                        <a:pt x="472" y="2510"/>
                      </a:moveTo>
                      <a:lnTo>
                        <a:pt x="472" y="2510"/>
                      </a:lnTo>
                      <a:lnTo>
                        <a:pt x="420" y="2455"/>
                      </a:lnTo>
                      <a:lnTo>
                        <a:pt x="369" y="2397"/>
                      </a:lnTo>
                      <a:lnTo>
                        <a:pt x="322" y="2337"/>
                      </a:lnTo>
                      <a:lnTo>
                        <a:pt x="278" y="2274"/>
                      </a:lnTo>
                      <a:lnTo>
                        <a:pt x="237" y="2210"/>
                      </a:lnTo>
                      <a:lnTo>
                        <a:pt x="199" y="2144"/>
                      </a:lnTo>
                      <a:lnTo>
                        <a:pt x="164" y="2075"/>
                      </a:lnTo>
                      <a:lnTo>
                        <a:pt x="131" y="2005"/>
                      </a:lnTo>
                      <a:lnTo>
                        <a:pt x="104" y="1932"/>
                      </a:lnTo>
                      <a:lnTo>
                        <a:pt x="78" y="1859"/>
                      </a:lnTo>
                      <a:lnTo>
                        <a:pt x="56" y="1784"/>
                      </a:lnTo>
                      <a:lnTo>
                        <a:pt x="40" y="1707"/>
                      </a:lnTo>
                      <a:lnTo>
                        <a:pt x="25" y="1628"/>
                      </a:lnTo>
                      <a:lnTo>
                        <a:pt x="14" y="1548"/>
                      </a:lnTo>
                      <a:lnTo>
                        <a:pt x="9" y="1467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9" y="1305"/>
                      </a:lnTo>
                      <a:lnTo>
                        <a:pt x="14" y="1224"/>
                      </a:lnTo>
                      <a:lnTo>
                        <a:pt x="25" y="1144"/>
                      </a:lnTo>
                      <a:lnTo>
                        <a:pt x="40" y="1065"/>
                      </a:lnTo>
                      <a:lnTo>
                        <a:pt x="56" y="988"/>
                      </a:lnTo>
                      <a:lnTo>
                        <a:pt x="78" y="913"/>
                      </a:lnTo>
                      <a:lnTo>
                        <a:pt x="104" y="840"/>
                      </a:lnTo>
                      <a:lnTo>
                        <a:pt x="131" y="767"/>
                      </a:lnTo>
                      <a:lnTo>
                        <a:pt x="164" y="697"/>
                      </a:lnTo>
                      <a:lnTo>
                        <a:pt x="199" y="628"/>
                      </a:lnTo>
                      <a:lnTo>
                        <a:pt x="237" y="562"/>
                      </a:lnTo>
                      <a:lnTo>
                        <a:pt x="278" y="498"/>
                      </a:lnTo>
                      <a:lnTo>
                        <a:pt x="322" y="435"/>
                      </a:lnTo>
                      <a:lnTo>
                        <a:pt x="369" y="375"/>
                      </a:lnTo>
                      <a:lnTo>
                        <a:pt x="420" y="317"/>
                      </a:lnTo>
                      <a:lnTo>
                        <a:pt x="472" y="262"/>
                      </a:lnTo>
                      <a:lnTo>
                        <a:pt x="472" y="262"/>
                      </a:lnTo>
                      <a:lnTo>
                        <a:pt x="512" y="225"/>
                      </a:lnTo>
                      <a:lnTo>
                        <a:pt x="552" y="188"/>
                      </a:lnTo>
                      <a:lnTo>
                        <a:pt x="594" y="152"/>
                      </a:lnTo>
                      <a:lnTo>
                        <a:pt x="636" y="119"/>
                      </a:lnTo>
                      <a:lnTo>
                        <a:pt x="680" y="88"/>
                      </a:lnTo>
                      <a:lnTo>
                        <a:pt x="726" y="57"/>
                      </a:lnTo>
                      <a:lnTo>
                        <a:pt x="772" y="27"/>
                      </a:lnTo>
                      <a:lnTo>
                        <a:pt x="819" y="0"/>
                      </a:lnTo>
                      <a:lnTo>
                        <a:pt x="805" y="0"/>
                      </a:lnTo>
                      <a:lnTo>
                        <a:pt x="805" y="0"/>
                      </a:lnTo>
                      <a:lnTo>
                        <a:pt x="759" y="26"/>
                      </a:lnTo>
                      <a:lnTo>
                        <a:pt x="715" y="53"/>
                      </a:lnTo>
                      <a:lnTo>
                        <a:pt x="673" y="82"/>
                      </a:lnTo>
                      <a:lnTo>
                        <a:pt x="631" y="113"/>
                      </a:lnTo>
                      <a:lnTo>
                        <a:pt x="591" y="146"/>
                      </a:lnTo>
                      <a:lnTo>
                        <a:pt x="550" y="179"/>
                      </a:lnTo>
                      <a:lnTo>
                        <a:pt x="512" y="212"/>
                      </a:lnTo>
                      <a:lnTo>
                        <a:pt x="475" y="249"/>
                      </a:lnTo>
                      <a:lnTo>
                        <a:pt x="439" y="285"/>
                      </a:lnTo>
                      <a:lnTo>
                        <a:pt x="404" y="324"/>
                      </a:lnTo>
                      <a:lnTo>
                        <a:pt x="371" y="362"/>
                      </a:lnTo>
                      <a:lnTo>
                        <a:pt x="338" y="403"/>
                      </a:lnTo>
                      <a:lnTo>
                        <a:pt x="307" y="445"/>
                      </a:lnTo>
                      <a:lnTo>
                        <a:pt x="278" y="487"/>
                      </a:lnTo>
                      <a:lnTo>
                        <a:pt x="248" y="529"/>
                      </a:lnTo>
                      <a:lnTo>
                        <a:pt x="221" y="573"/>
                      </a:lnTo>
                      <a:lnTo>
                        <a:pt x="195" y="618"/>
                      </a:lnTo>
                      <a:lnTo>
                        <a:pt x="172" y="664"/>
                      </a:lnTo>
                      <a:lnTo>
                        <a:pt x="148" y="712"/>
                      </a:lnTo>
                      <a:lnTo>
                        <a:pt x="128" y="759"/>
                      </a:lnTo>
                      <a:lnTo>
                        <a:pt x="108" y="807"/>
                      </a:lnTo>
                      <a:lnTo>
                        <a:pt x="89" y="856"/>
                      </a:lnTo>
                      <a:lnTo>
                        <a:pt x="73" y="908"/>
                      </a:lnTo>
                      <a:lnTo>
                        <a:pt x="58" y="957"/>
                      </a:lnTo>
                      <a:lnTo>
                        <a:pt x="44" y="1008"/>
                      </a:lnTo>
                      <a:lnTo>
                        <a:pt x="33" y="1061"/>
                      </a:lnTo>
                      <a:lnTo>
                        <a:pt x="23" y="1114"/>
                      </a:lnTo>
                      <a:lnTo>
                        <a:pt x="14" y="1167"/>
                      </a:lnTo>
                      <a:lnTo>
                        <a:pt x="9" y="1220"/>
                      </a:lnTo>
                      <a:lnTo>
                        <a:pt x="3" y="1275"/>
                      </a:lnTo>
                      <a:lnTo>
                        <a:pt x="0" y="1330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0" y="1444"/>
                      </a:lnTo>
                      <a:lnTo>
                        <a:pt x="3" y="1500"/>
                      </a:lnTo>
                      <a:lnTo>
                        <a:pt x="9" y="1555"/>
                      </a:lnTo>
                      <a:lnTo>
                        <a:pt x="16" y="1612"/>
                      </a:lnTo>
                      <a:lnTo>
                        <a:pt x="23" y="1667"/>
                      </a:lnTo>
                      <a:lnTo>
                        <a:pt x="34" y="1720"/>
                      </a:lnTo>
                      <a:lnTo>
                        <a:pt x="47" y="1773"/>
                      </a:lnTo>
                      <a:lnTo>
                        <a:pt x="62" y="1826"/>
                      </a:lnTo>
                      <a:lnTo>
                        <a:pt x="76" y="1879"/>
                      </a:lnTo>
                      <a:lnTo>
                        <a:pt x="95" y="1930"/>
                      </a:lnTo>
                      <a:lnTo>
                        <a:pt x="115" y="1982"/>
                      </a:lnTo>
                      <a:lnTo>
                        <a:pt x="135" y="2031"/>
                      </a:lnTo>
                      <a:lnTo>
                        <a:pt x="157" y="2079"/>
                      </a:lnTo>
                      <a:lnTo>
                        <a:pt x="183" y="2128"/>
                      </a:lnTo>
                      <a:lnTo>
                        <a:pt x="208" y="2174"/>
                      </a:lnTo>
                      <a:lnTo>
                        <a:pt x="234" y="2219"/>
                      </a:lnTo>
                      <a:lnTo>
                        <a:pt x="263" y="2265"/>
                      </a:lnTo>
                      <a:lnTo>
                        <a:pt x="294" y="2309"/>
                      </a:lnTo>
                      <a:lnTo>
                        <a:pt x="325" y="2351"/>
                      </a:lnTo>
                      <a:lnTo>
                        <a:pt x="358" y="2393"/>
                      </a:lnTo>
                      <a:lnTo>
                        <a:pt x="393" y="2435"/>
                      </a:lnTo>
                      <a:lnTo>
                        <a:pt x="428" y="2474"/>
                      </a:lnTo>
                      <a:lnTo>
                        <a:pt x="464" y="2512"/>
                      </a:lnTo>
                      <a:lnTo>
                        <a:pt x="503" y="2549"/>
                      </a:lnTo>
                      <a:lnTo>
                        <a:pt x="541" y="2585"/>
                      </a:lnTo>
                      <a:lnTo>
                        <a:pt x="583" y="2620"/>
                      </a:lnTo>
                      <a:lnTo>
                        <a:pt x="623" y="2653"/>
                      </a:lnTo>
                      <a:lnTo>
                        <a:pt x="667" y="2684"/>
                      </a:lnTo>
                      <a:lnTo>
                        <a:pt x="711" y="2715"/>
                      </a:lnTo>
                      <a:lnTo>
                        <a:pt x="755" y="2743"/>
                      </a:lnTo>
                      <a:lnTo>
                        <a:pt x="801" y="2770"/>
                      </a:lnTo>
                      <a:lnTo>
                        <a:pt x="849" y="2798"/>
                      </a:lnTo>
                      <a:lnTo>
                        <a:pt x="849" y="2798"/>
                      </a:lnTo>
                      <a:lnTo>
                        <a:pt x="850" y="2790"/>
                      </a:lnTo>
                      <a:lnTo>
                        <a:pt x="850" y="2790"/>
                      </a:lnTo>
                      <a:lnTo>
                        <a:pt x="799" y="2761"/>
                      </a:lnTo>
                      <a:lnTo>
                        <a:pt x="748" y="2730"/>
                      </a:lnTo>
                      <a:lnTo>
                        <a:pt x="699" y="2699"/>
                      </a:lnTo>
                      <a:lnTo>
                        <a:pt x="651" y="2664"/>
                      </a:lnTo>
                      <a:lnTo>
                        <a:pt x="603" y="2627"/>
                      </a:lnTo>
                      <a:lnTo>
                        <a:pt x="559" y="2591"/>
                      </a:lnTo>
                      <a:lnTo>
                        <a:pt x="516" y="2551"/>
                      </a:lnTo>
                      <a:lnTo>
                        <a:pt x="472" y="2510"/>
                      </a:lnTo>
                      <a:lnTo>
                        <a:pt x="472" y="25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4" name="Freeform 344"/>
                <p:cNvSpPr>
                  <a:spLocks/>
                </p:cNvSpPr>
                <p:nvPr/>
              </p:nvSpPr>
              <p:spPr bwMode="auto">
                <a:xfrm>
                  <a:off x="4371" y="0"/>
                  <a:ext cx="820" cy="2646"/>
                </a:xfrm>
                <a:custGeom>
                  <a:avLst/>
                  <a:gdLst/>
                  <a:ahLst/>
                  <a:cxnLst>
                    <a:cxn ang="0">
                      <a:pos x="348" y="262"/>
                    </a:cxn>
                    <a:cxn ang="0">
                      <a:pos x="450" y="375"/>
                    </a:cxn>
                    <a:cxn ang="0">
                      <a:pos x="542" y="498"/>
                    </a:cxn>
                    <a:cxn ang="0">
                      <a:pos x="621" y="628"/>
                    </a:cxn>
                    <a:cxn ang="0">
                      <a:pos x="688" y="767"/>
                    </a:cxn>
                    <a:cxn ang="0">
                      <a:pos x="741" y="913"/>
                    </a:cxn>
                    <a:cxn ang="0">
                      <a:pos x="782" y="1065"/>
                    </a:cxn>
                    <a:cxn ang="0">
                      <a:pos x="805" y="1224"/>
                    </a:cxn>
                    <a:cxn ang="0">
                      <a:pos x="813" y="1385"/>
                    </a:cxn>
                    <a:cxn ang="0">
                      <a:pos x="811" y="1467"/>
                    </a:cxn>
                    <a:cxn ang="0">
                      <a:pos x="794" y="1628"/>
                    </a:cxn>
                    <a:cxn ang="0">
                      <a:pos x="763" y="1784"/>
                    </a:cxn>
                    <a:cxn ang="0">
                      <a:pos x="716" y="1932"/>
                    </a:cxn>
                    <a:cxn ang="0">
                      <a:pos x="657" y="2075"/>
                    </a:cxn>
                    <a:cxn ang="0">
                      <a:pos x="582" y="2210"/>
                    </a:cxn>
                    <a:cxn ang="0">
                      <a:pos x="498" y="2337"/>
                    </a:cxn>
                    <a:cxn ang="0">
                      <a:pos x="401" y="2455"/>
                    </a:cxn>
                    <a:cxn ang="0">
                      <a:pos x="348" y="2510"/>
                    </a:cxn>
                    <a:cxn ang="0">
                      <a:pos x="277" y="2576"/>
                    </a:cxn>
                    <a:cxn ang="0">
                      <a:pos x="202" y="2638"/>
                    </a:cxn>
                    <a:cxn ang="0">
                      <a:pos x="205" y="2646"/>
                    </a:cxn>
                    <a:cxn ang="0">
                      <a:pos x="240" y="2616"/>
                    </a:cxn>
                    <a:cxn ang="0">
                      <a:pos x="308" y="2558"/>
                    </a:cxn>
                    <a:cxn ang="0">
                      <a:pos x="372" y="2496"/>
                    </a:cxn>
                    <a:cxn ang="0">
                      <a:pos x="430" y="2432"/>
                    </a:cxn>
                    <a:cxn ang="0">
                      <a:pos x="487" y="2362"/>
                    </a:cxn>
                    <a:cxn ang="0">
                      <a:pos x="540" y="2291"/>
                    </a:cxn>
                    <a:cxn ang="0">
                      <a:pos x="588" y="2216"/>
                    </a:cxn>
                    <a:cxn ang="0">
                      <a:pos x="633" y="2137"/>
                    </a:cxn>
                    <a:cxn ang="0">
                      <a:pos x="674" y="2057"/>
                    </a:cxn>
                    <a:cxn ang="0">
                      <a:pos x="708" y="1974"/>
                    </a:cxn>
                    <a:cxn ang="0">
                      <a:pos x="740" y="1888"/>
                    </a:cxn>
                    <a:cxn ang="0">
                      <a:pos x="765" y="1802"/>
                    </a:cxn>
                    <a:cxn ang="0">
                      <a:pos x="787" y="1713"/>
                    </a:cxn>
                    <a:cxn ang="0">
                      <a:pos x="804" y="1621"/>
                    </a:cxn>
                    <a:cxn ang="0">
                      <a:pos x="815" y="1528"/>
                    </a:cxn>
                    <a:cxn ang="0">
                      <a:pos x="820" y="1434"/>
                    </a:cxn>
                    <a:cxn ang="0">
                      <a:pos x="820" y="1385"/>
                    </a:cxn>
                    <a:cxn ang="0">
                      <a:pos x="816" y="1275"/>
                    </a:cxn>
                    <a:cxn ang="0">
                      <a:pos x="805" y="1167"/>
                    </a:cxn>
                    <a:cxn ang="0">
                      <a:pos x="787" y="1061"/>
                    </a:cxn>
                    <a:cxn ang="0">
                      <a:pos x="761" y="957"/>
                    </a:cxn>
                    <a:cxn ang="0">
                      <a:pos x="730" y="856"/>
                    </a:cxn>
                    <a:cxn ang="0">
                      <a:pos x="692" y="759"/>
                    </a:cxn>
                    <a:cxn ang="0">
                      <a:pos x="648" y="664"/>
                    </a:cxn>
                    <a:cxn ang="0">
                      <a:pos x="599" y="573"/>
                    </a:cxn>
                    <a:cxn ang="0">
                      <a:pos x="542" y="487"/>
                    </a:cxn>
                    <a:cxn ang="0">
                      <a:pos x="482" y="403"/>
                    </a:cxn>
                    <a:cxn ang="0">
                      <a:pos x="416" y="324"/>
                    </a:cxn>
                    <a:cxn ang="0">
                      <a:pos x="344" y="249"/>
                    </a:cxn>
                    <a:cxn ang="0">
                      <a:pos x="269" y="179"/>
                    </a:cxn>
                    <a:cxn ang="0">
                      <a:pos x="189" y="113"/>
                    </a:cxn>
                    <a:cxn ang="0">
                      <a:pos x="105" y="53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94" y="57"/>
                    </a:cxn>
                    <a:cxn ang="0">
                      <a:pos x="183" y="119"/>
                    </a:cxn>
                    <a:cxn ang="0">
                      <a:pos x="268" y="188"/>
                    </a:cxn>
                    <a:cxn ang="0">
                      <a:pos x="348" y="262"/>
                    </a:cxn>
                  </a:cxnLst>
                  <a:rect l="0" t="0" r="r" b="b"/>
                  <a:pathLst>
                    <a:path w="820" h="2646">
                      <a:moveTo>
                        <a:pt x="348" y="262"/>
                      </a:moveTo>
                      <a:lnTo>
                        <a:pt x="348" y="262"/>
                      </a:lnTo>
                      <a:lnTo>
                        <a:pt x="401" y="317"/>
                      </a:lnTo>
                      <a:lnTo>
                        <a:pt x="450" y="375"/>
                      </a:lnTo>
                      <a:lnTo>
                        <a:pt x="498" y="435"/>
                      </a:lnTo>
                      <a:lnTo>
                        <a:pt x="542" y="498"/>
                      </a:lnTo>
                      <a:lnTo>
                        <a:pt x="582" y="562"/>
                      </a:lnTo>
                      <a:lnTo>
                        <a:pt x="621" y="628"/>
                      </a:lnTo>
                      <a:lnTo>
                        <a:pt x="657" y="697"/>
                      </a:lnTo>
                      <a:lnTo>
                        <a:pt x="688" y="767"/>
                      </a:lnTo>
                      <a:lnTo>
                        <a:pt x="716" y="840"/>
                      </a:lnTo>
                      <a:lnTo>
                        <a:pt x="741" y="913"/>
                      </a:lnTo>
                      <a:lnTo>
                        <a:pt x="763" y="988"/>
                      </a:lnTo>
                      <a:lnTo>
                        <a:pt x="782" y="1065"/>
                      </a:lnTo>
                      <a:lnTo>
                        <a:pt x="794" y="1144"/>
                      </a:lnTo>
                      <a:lnTo>
                        <a:pt x="805" y="1224"/>
                      </a:lnTo>
                      <a:lnTo>
                        <a:pt x="811" y="1305"/>
                      </a:lnTo>
                      <a:lnTo>
                        <a:pt x="813" y="1385"/>
                      </a:lnTo>
                      <a:lnTo>
                        <a:pt x="813" y="1385"/>
                      </a:lnTo>
                      <a:lnTo>
                        <a:pt x="811" y="1467"/>
                      </a:lnTo>
                      <a:lnTo>
                        <a:pt x="805" y="1548"/>
                      </a:lnTo>
                      <a:lnTo>
                        <a:pt x="794" y="1628"/>
                      </a:lnTo>
                      <a:lnTo>
                        <a:pt x="782" y="1707"/>
                      </a:lnTo>
                      <a:lnTo>
                        <a:pt x="763" y="1784"/>
                      </a:lnTo>
                      <a:lnTo>
                        <a:pt x="741" y="1859"/>
                      </a:lnTo>
                      <a:lnTo>
                        <a:pt x="716" y="1932"/>
                      </a:lnTo>
                      <a:lnTo>
                        <a:pt x="688" y="2005"/>
                      </a:lnTo>
                      <a:lnTo>
                        <a:pt x="657" y="2075"/>
                      </a:lnTo>
                      <a:lnTo>
                        <a:pt x="621" y="2144"/>
                      </a:lnTo>
                      <a:lnTo>
                        <a:pt x="582" y="2210"/>
                      </a:lnTo>
                      <a:lnTo>
                        <a:pt x="542" y="2274"/>
                      </a:lnTo>
                      <a:lnTo>
                        <a:pt x="498" y="2337"/>
                      </a:lnTo>
                      <a:lnTo>
                        <a:pt x="450" y="2397"/>
                      </a:lnTo>
                      <a:lnTo>
                        <a:pt x="401" y="2455"/>
                      </a:lnTo>
                      <a:lnTo>
                        <a:pt x="348" y="2510"/>
                      </a:lnTo>
                      <a:lnTo>
                        <a:pt x="348" y="2510"/>
                      </a:lnTo>
                      <a:lnTo>
                        <a:pt x="313" y="2543"/>
                      </a:lnTo>
                      <a:lnTo>
                        <a:pt x="277" y="2576"/>
                      </a:lnTo>
                      <a:lnTo>
                        <a:pt x="240" y="2607"/>
                      </a:lnTo>
                      <a:lnTo>
                        <a:pt x="202" y="2638"/>
                      </a:lnTo>
                      <a:lnTo>
                        <a:pt x="202" y="2638"/>
                      </a:lnTo>
                      <a:lnTo>
                        <a:pt x="205" y="2646"/>
                      </a:lnTo>
                      <a:lnTo>
                        <a:pt x="205" y="2646"/>
                      </a:lnTo>
                      <a:lnTo>
                        <a:pt x="240" y="2616"/>
                      </a:lnTo>
                      <a:lnTo>
                        <a:pt x="275" y="2589"/>
                      </a:lnTo>
                      <a:lnTo>
                        <a:pt x="308" y="2558"/>
                      </a:lnTo>
                      <a:lnTo>
                        <a:pt x="339" y="2529"/>
                      </a:lnTo>
                      <a:lnTo>
                        <a:pt x="372" y="2496"/>
                      </a:lnTo>
                      <a:lnTo>
                        <a:pt x="401" y="2465"/>
                      </a:lnTo>
                      <a:lnTo>
                        <a:pt x="430" y="2432"/>
                      </a:lnTo>
                      <a:lnTo>
                        <a:pt x="460" y="2397"/>
                      </a:lnTo>
                      <a:lnTo>
                        <a:pt x="487" y="2362"/>
                      </a:lnTo>
                      <a:lnTo>
                        <a:pt x="515" y="2326"/>
                      </a:lnTo>
                      <a:lnTo>
                        <a:pt x="540" y="2291"/>
                      </a:lnTo>
                      <a:lnTo>
                        <a:pt x="564" y="2252"/>
                      </a:lnTo>
                      <a:lnTo>
                        <a:pt x="588" y="2216"/>
                      </a:lnTo>
                      <a:lnTo>
                        <a:pt x="611" y="2177"/>
                      </a:lnTo>
                      <a:lnTo>
                        <a:pt x="633" y="2137"/>
                      </a:lnTo>
                      <a:lnTo>
                        <a:pt x="654" y="2097"/>
                      </a:lnTo>
                      <a:lnTo>
                        <a:pt x="674" y="2057"/>
                      </a:lnTo>
                      <a:lnTo>
                        <a:pt x="692" y="2016"/>
                      </a:lnTo>
                      <a:lnTo>
                        <a:pt x="708" y="1974"/>
                      </a:lnTo>
                      <a:lnTo>
                        <a:pt x="725" y="1932"/>
                      </a:lnTo>
                      <a:lnTo>
                        <a:pt x="740" y="1888"/>
                      </a:lnTo>
                      <a:lnTo>
                        <a:pt x="752" y="1846"/>
                      </a:lnTo>
                      <a:lnTo>
                        <a:pt x="765" y="1802"/>
                      </a:lnTo>
                      <a:lnTo>
                        <a:pt x="776" y="1757"/>
                      </a:lnTo>
                      <a:lnTo>
                        <a:pt x="787" y="1713"/>
                      </a:lnTo>
                      <a:lnTo>
                        <a:pt x="796" y="1667"/>
                      </a:lnTo>
                      <a:lnTo>
                        <a:pt x="804" y="1621"/>
                      </a:lnTo>
                      <a:lnTo>
                        <a:pt x="809" y="1575"/>
                      </a:lnTo>
                      <a:lnTo>
                        <a:pt x="815" y="1528"/>
                      </a:lnTo>
                      <a:lnTo>
                        <a:pt x="818" y="1482"/>
                      </a:lnTo>
                      <a:lnTo>
                        <a:pt x="820" y="1434"/>
                      </a:lnTo>
                      <a:lnTo>
                        <a:pt x="820" y="1385"/>
                      </a:lnTo>
                      <a:lnTo>
                        <a:pt x="820" y="1385"/>
                      </a:lnTo>
                      <a:lnTo>
                        <a:pt x="820" y="1330"/>
                      </a:lnTo>
                      <a:lnTo>
                        <a:pt x="816" y="1275"/>
                      </a:lnTo>
                      <a:lnTo>
                        <a:pt x="813" y="1220"/>
                      </a:lnTo>
                      <a:lnTo>
                        <a:pt x="805" y="1167"/>
                      </a:lnTo>
                      <a:lnTo>
                        <a:pt x="798" y="1114"/>
                      </a:lnTo>
                      <a:lnTo>
                        <a:pt x="787" y="1061"/>
                      </a:lnTo>
                      <a:lnTo>
                        <a:pt x="776" y="1008"/>
                      </a:lnTo>
                      <a:lnTo>
                        <a:pt x="761" y="957"/>
                      </a:lnTo>
                      <a:lnTo>
                        <a:pt x="747" y="908"/>
                      </a:lnTo>
                      <a:lnTo>
                        <a:pt x="730" y="856"/>
                      </a:lnTo>
                      <a:lnTo>
                        <a:pt x="712" y="807"/>
                      </a:lnTo>
                      <a:lnTo>
                        <a:pt x="692" y="759"/>
                      </a:lnTo>
                      <a:lnTo>
                        <a:pt x="672" y="712"/>
                      </a:lnTo>
                      <a:lnTo>
                        <a:pt x="648" y="664"/>
                      </a:lnTo>
                      <a:lnTo>
                        <a:pt x="624" y="618"/>
                      </a:lnTo>
                      <a:lnTo>
                        <a:pt x="599" y="573"/>
                      </a:lnTo>
                      <a:lnTo>
                        <a:pt x="571" y="529"/>
                      </a:lnTo>
                      <a:lnTo>
                        <a:pt x="542" y="487"/>
                      </a:lnTo>
                      <a:lnTo>
                        <a:pt x="513" y="445"/>
                      </a:lnTo>
                      <a:lnTo>
                        <a:pt x="482" y="403"/>
                      </a:lnTo>
                      <a:lnTo>
                        <a:pt x="449" y="362"/>
                      </a:lnTo>
                      <a:lnTo>
                        <a:pt x="416" y="324"/>
                      </a:lnTo>
                      <a:lnTo>
                        <a:pt x="381" y="285"/>
                      </a:lnTo>
                      <a:lnTo>
                        <a:pt x="344" y="249"/>
                      </a:lnTo>
                      <a:lnTo>
                        <a:pt x="308" y="212"/>
                      </a:lnTo>
                      <a:lnTo>
                        <a:pt x="269" y="179"/>
                      </a:lnTo>
                      <a:lnTo>
                        <a:pt x="229" y="146"/>
                      </a:lnTo>
                      <a:lnTo>
                        <a:pt x="189" y="113"/>
                      </a:lnTo>
                      <a:lnTo>
                        <a:pt x="147" y="82"/>
                      </a:lnTo>
                      <a:lnTo>
                        <a:pt x="105" y="53"/>
                      </a:lnTo>
                      <a:lnTo>
                        <a:pt x="61" y="26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8" y="27"/>
                      </a:lnTo>
                      <a:lnTo>
                        <a:pt x="94" y="57"/>
                      </a:lnTo>
                      <a:lnTo>
                        <a:pt x="139" y="88"/>
                      </a:lnTo>
                      <a:lnTo>
                        <a:pt x="183" y="119"/>
                      </a:lnTo>
                      <a:lnTo>
                        <a:pt x="227" y="152"/>
                      </a:lnTo>
                      <a:lnTo>
                        <a:pt x="268" y="188"/>
                      </a:lnTo>
                      <a:lnTo>
                        <a:pt x="308" y="225"/>
                      </a:lnTo>
                      <a:lnTo>
                        <a:pt x="348" y="262"/>
                      </a:lnTo>
                      <a:lnTo>
                        <a:pt x="348" y="2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5" name="Freeform 345"/>
                <p:cNvSpPr>
                  <a:spLocks/>
                </p:cNvSpPr>
                <p:nvPr/>
              </p:nvSpPr>
              <p:spPr bwMode="auto">
                <a:xfrm>
                  <a:off x="3468" y="2649"/>
                  <a:ext cx="1096" cy="333"/>
                </a:xfrm>
                <a:custGeom>
                  <a:avLst/>
                  <a:gdLst/>
                  <a:ahLst/>
                  <a:cxnLst>
                    <a:cxn ang="0">
                      <a:pos x="128" y="326"/>
                    </a:cxn>
                    <a:cxn ang="0">
                      <a:pos x="128" y="326"/>
                    </a:cxn>
                    <a:cxn ang="0">
                      <a:pos x="64" y="324"/>
                    </a:cxn>
                    <a:cxn ang="0">
                      <a:pos x="2" y="321"/>
                    </a:cxn>
                    <a:cxn ang="0">
                      <a:pos x="2" y="321"/>
                    </a:cxn>
                    <a:cxn ang="0">
                      <a:pos x="0" y="328"/>
                    </a:cxn>
                    <a:cxn ang="0">
                      <a:pos x="0" y="328"/>
                    </a:cxn>
                    <a:cxn ang="0">
                      <a:pos x="64" y="332"/>
                    </a:cxn>
                    <a:cxn ang="0">
                      <a:pos x="128" y="333"/>
                    </a:cxn>
                    <a:cxn ang="0">
                      <a:pos x="128" y="333"/>
                    </a:cxn>
                    <a:cxn ang="0">
                      <a:pos x="195" y="332"/>
                    </a:cxn>
                    <a:cxn ang="0">
                      <a:pos x="261" y="328"/>
                    </a:cxn>
                    <a:cxn ang="0">
                      <a:pos x="329" y="321"/>
                    </a:cxn>
                    <a:cxn ang="0">
                      <a:pos x="395" y="311"/>
                    </a:cxn>
                    <a:cxn ang="0">
                      <a:pos x="459" y="299"/>
                    </a:cxn>
                    <a:cxn ang="0">
                      <a:pos x="523" y="284"/>
                    </a:cxn>
                    <a:cxn ang="0">
                      <a:pos x="585" y="268"/>
                    </a:cxn>
                    <a:cxn ang="0">
                      <a:pos x="647" y="247"/>
                    </a:cxn>
                    <a:cxn ang="0">
                      <a:pos x="708" y="224"/>
                    </a:cxn>
                    <a:cxn ang="0">
                      <a:pos x="768" y="200"/>
                    </a:cxn>
                    <a:cxn ang="0">
                      <a:pos x="825" y="172"/>
                    </a:cxn>
                    <a:cxn ang="0">
                      <a:pos x="881" y="143"/>
                    </a:cxn>
                    <a:cxn ang="0">
                      <a:pos x="938" y="112"/>
                    </a:cxn>
                    <a:cxn ang="0">
                      <a:pos x="991" y="79"/>
                    </a:cxn>
                    <a:cxn ang="0">
                      <a:pos x="1044" y="44"/>
                    </a:cxn>
                    <a:cxn ang="0">
                      <a:pos x="1096" y="6"/>
                    </a:cxn>
                    <a:cxn ang="0">
                      <a:pos x="1096" y="6"/>
                    </a:cxn>
                    <a:cxn ang="0">
                      <a:pos x="1092" y="0"/>
                    </a:cxn>
                    <a:cxn ang="0">
                      <a:pos x="1092" y="0"/>
                    </a:cxn>
                    <a:cxn ang="0">
                      <a:pos x="1041" y="37"/>
                    </a:cxn>
                    <a:cxn ang="0">
                      <a:pos x="988" y="74"/>
                    </a:cxn>
                    <a:cxn ang="0">
                      <a:pos x="935" y="107"/>
                    </a:cxn>
                    <a:cxn ang="0">
                      <a:pos x="880" y="138"/>
                    </a:cxn>
                    <a:cxn ang="0">
                      <a:pos x="823" y="167"/>
                    </a:cxn>
                    <a:cxn ang="0">
                      <a:pos x="764" y="193"/>
                    </a:cxn>
                    <a:cxn ang="0">
                      <a:pos x="706" y="218"/>
                    </a:cxn>
                    <a:cxn ang="0">
                      <a:pos x="645" y="240"/>
                    </a:cxn>
                    <a:cxn ang="0">
                      <a:pos x="583" y="260"/>
                    </a:cxn>
                    <a:cxn ang="0">
                      <a:pos x="521" y="277"/>
                    </a:cxn>
                    <a:cxn ang="0">
                      <a:pos x="457" y="291"/>
                    </a:cxn>
                    <a:cxn ang="0">
                      <a:pos x="393" y="304"/>
                    </a:cxn>
                    <a:cxn ang="0">
                      <a:pos x="327" y="313"/>
                    </a:cxn>
                    <a:cxn ang="0">
                      <a:pos x="261" y="321"/>
                    </a:cxn>
                    <a:cxn ang="0">
                      <a:pos x="195" y="324"/>
                    </a:cxn>
                    <a:cxn ang="0">
                      <a:pos x="128" y="326"/>
                    </a:cxn>
                    <a:cxn ang="0">
                      <a:pos x="128" y="326"/>
                    </a:cxn>
                  </a:cxnLst>
                  <a:rect l="0" t="0" r="r" b="b"/>
                  <a:pathLst>
                    <a:path w="1096" h="333">
                      <a:moveTo>
                        <a:pt x="128" y="326"/>
                      </a:moveTo>
                      <a:lnTo>
                        <a:pt x="128" y="326"/>
                      </a:lnTo>
                      <a:lnTo>
                        <a:pt x="64" y="324"/>
                      </a:lnTo>
                      <a:lnTo>
                        <a:pt x="2" y="321"/>
                      </a:lnTo>
                      <a:lnTo>
                        <a:pt x="2" y="321"/>
                      </a:lnTo>
                      <a:lnTo>
                        <a:pt x="0" y="328"/>
                      </a:lnTo>
                      <a:lnTo>
                        <a:pt x="0" y="328"/>
                      </a:lnTo>
                      <a:lnTo>
                        <a:pt x="64" y="332"/>
                      </a:lnTo>
                      <a:lnTo>
                        <a:pt x="128" y="333"/>
                      </a:lnTo>
                      <a:lnTo>
                        <a:pt x="128" y="333"/>
                      </a:lnTo>
                      <a:lnTo>
                        <a:pt x="195" y="332"/>
                      </a:lnTo>
                      <a:lnTo>
                        <a:pt x="261" y="328"/>
                      </a:lnTo>
                      <a:lnTo>
                        <a:pt x="329" y="321"/>
                      </a:lnTo>
                      <a:lnTo>
                        <a:pt x="395" y="311"/>
                      </a:lnTo>
                      <a:lnTo>
                        <a:pt x="459" y="299"/>
                      </a:lnTo>
                      <a:lnTo>
                        <a:pt x="523" y="284"/>
                      </a:lnTo>
                      <a:lnTo>
                        <a:pt x="585" y="268"/>
                      </a:lnTo>
                      <a:lnTo>
                        <a:pt x="647" y="247"/>
                      </a:lnTo>
                      <a:lnTo>
                        <a:pt x="708" y="224"/>
                      </a:lnTo>
                      <a:lnTo>
                        <a:pt x="768" y="200"/>
                      </a:lnTo>
                      <a:lnTo>
                        <a:pt x="825" y="172"/>
                      </a:lnTo>
                      <a:lnTo>
                        <a:pt x="881" y="143"/>
                      </a:lnTo>
                      <a:lnTo>
                        <a:pt x="938" y="112"/>
                      </a:lnTo>
                      <a:lnTo>
                        <a:pt x="991" y="79"/>
                      </a:lnTo>
                      <a:lnTo>
                        <a:pt x="1044" y="44"/>
                      </a:lnTo>
                      <a:lnTo>
                        <a:pt x="1096" y="6"/>
                      </a:lnTo>
                      <a:lnTo>
                        <a:pt x="1096" y="6"/>
                      </a:lnTo>
                      <a:lnTo>
                        <a:pt x="1092" y="0"/>
                      </a:lnTo>
                      <a:lnTo>
                        <a:pt x="1092" y="0"/>
                      </a:lnTo>
                      <a:lnTo>
                        <a:pt x="1041" y="37"/>
                      </a:lnTo>
                      <a:lnTo>
                        <a:pt x="988" y="74"/>
                      </a:lnTo>
                      <a:lnTo>
                        <a:pt x="935" y="107"/>
                      </a:lnTo>
                      <a:lnTo>
                        <a:pt x="880" y="138"/>
                      </a:lnTo>
                      <a:lnTo>
                        <a:pt x="823" y="167"/>
                      </a:lnTo>
                      <a:lnTo>
                        <a:pt x="764" y="193"/>
                      </a:lnTo>
                      <a:lnTo>
                        <a:pt x="706" y="218"/>
                      </a:lnTo>
                      <a:lnTo>
                        <a:pt x="645" y="240"/>
                      </a:lnTo>
                      <a:lnTo>
                        <a:pt x="583" y="260"/>
                      </a:lnTo>
                      <a:lnTo>
                        <a:pt x="521" y="277"/>
                      </a:lnTo>
                      <a:lnTo>
                        <a:pt x="457" y="291"/>
                      </a:lnTo>
                      <a:lnTo>
                        <a:pt x="393" y="304"/>
                      </a:lnTo>
                      <a:lnTo>
                        <a:pt x="327" y="313"/>
                      </a:lnTo>
                      <a:lnTo>
                        <a:pt x="261" y="321"/>
                      </a:lnTo>
                      <a:lnTo>
                        <a:pt x="195" y="324"/>
                      </a:lnTo>
                      <a:lnTo>
                        <a:pt x="128" y="326"/>
                      </a:lnTo>
                      <a:lnTo>
                        <a:pt x="128" y="3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6" name="Freeform 346"/>
                <p:cNvSpPr>
                  <a:spLocks/>
                </p:cNvSpPr>
                <p:nvPr/>
              </p:nvSpPr>
              <p:spPr bwMode="auto">
                <a:xfrm>
                  <a:off x="4192" y="0"/>
                  <a:ext cx="920" cy="2569"/>
                </a:xfrm>
                <a:custGeom>
                  <a:avLst/>
                  <a:gdLst/>
                  <a:ahLst/>
                  <a:cxnLst>
                    <a:cxn ang="0">
                      <a:pos x="470" y="318"/>
                    </a:cxn>
                    <a:cxn ang="0">
                      <a:pos x="567" y="426"/>
                    </a:cxn>
                    <a:cxn ang="0">
                      <a:pos x="655" y="542"/>
                    </a:cxn>
                    <a:cxn ang="0">
                      <a:pos x="730" y="666"/>
                    </a:cxn>
                    <a:cxn ang="0">
                      <a:pos x="794" y="798"/>
                    </a:cxn>
                    <a:cxn ang="0">
                      <a:pos x="845" y="937"/>
                    </a:cxn>
                    <a:cxn ang="0">
                      <a:pos x="882" y="1081"/>
                    </a:cxn>
                    <a:cxn ang="0">
                      <a:pos x="904" y="1231"/>
                    </a:cxn>
                    <a:cxn ang="0">
                      <a:pos x="913" y="1385"/>
                    </a:cxn>
                    <a:cxn ang="0">
                      <a:pos x="911" y="1464"/>
                    </a:cxn>
                    <a:cxn ang="0">
                      <a:pos x="895" y="1616"/>
                    </a:cxn>
                    <a:cxn ang="0">
                      <a:pos x="865" y="1764"/>
                    </a:cxn>
                    <a:cxn ang="0">
                      <a:pos x="822" y="1905"/>
                    </a:cxn>
                    <a:cxn ang="0">
                      <a:pos x="763" y="2040"/>
                    </a:cxn>
                    <a:cxn ang="0">
                      <a:pos x="694" y="2168"/>
                    </a:cxn>
                    <a:cxn ang="0">
                      <a:pos x="613" y="2289"/>
                    </a:cxn>
                    <a:cxn ang="0">
                      <a:pos x="520" y="2401"/>
                    </a:cxn>
                    <a:cxn ang="0">
                      <a:pos x="470" y="2454"/>
                    </a:cxn>
                    <a:cxn ang="0">
                      <a:pos x="412" y="2509"/>
                    </a:cxn>
                    <a:cxn ang="0">
                      <a:pos x="350" y="2562"/>
                    </a:cxn>
                    <a:cxn ang="0">
                      <a:pos x="351" y="2569"/>
                    </a:cxn>
                    <a:cxn ang="0">
                      <a:pos x="415" y="2516"/>
                    </a:cxn>
                    <a:cxn ang="0">
                      <a:pos x="476" y="2459"/>
                    </a:cxn>
                    <a:cxn ang="0">
                      <a:pos x="533" y="2399"/>
                    </a:cxn>
                    <a:cxn ang="0">
                      <a:pos x="587" y="2335"/>
                    </a:cxn>
                    <a:cxn ang="0">
                      <a:pos x="637" y="2269"/>
                    </a:cxn>
                    <a:cxn ang="0">
                      <a:pos x="684" y="2199"/>
                    </a:cxn>
                    <a:cxn ang="0">
                      <a:pos x="726" y="2128"/>
                    </a:cxn>
                    <a:cxn ang="0">
                      <a:pos x="765" y="2053"/>
                    </a:cxn>
                    <a:cxn ang="0">
                      <a:pos x="801" y="1976"/>
                    </a:cxn>
                    <a:cxn ang="0">
                      <a:pos x="831" y="1897"/>
                    </a:cxn>
                    <a:cxn ang="0">
                      <a:pos x="858" y="1817"/>
                    </a:cxn>
                    <a:cxn ang="0">
                      <a:pos x="880" y="1735"/>
                    </a:cxn>
                    <a:cxn ang="0">
                      <a:pos x="897" y="1649"/>
                    </a:cxn>
                    <a:cxn ang="0">
                      <a:pos x="909" y="1563"/>
                    </a:cxn>
                    <a:cxn ang="0">
                      <a:pos x="917" y="1475"/>
                    </a:cxn>
                    <a:cxn ang="0">
                      <a:pos x="920" y="1385"/>
                    </a:cxn>
                    <a:cxn ang="0">
                      <a:pos x="919" y="1328"/>
                    </a:cxn>
                    <a:cxn ang="0">
                      <a:pos x="909" y="1215"/>
                    </a:cxn>
                    <a:cxn ang="0">
                      <a:pos x="893" y="1103"/>
                    </a:cxn>
                    <a:cxn ang="0">
                      <a:pos x="869" y="995"/>
                    </a:cxn>
                    <a:cxn ang="0">
                      <a:pos x="836" y="889"/>
                    </a:cxn>
                    <a:cxn ang="0">
                      <a:pos x="798" y="787"/>
                    </a:cxn>
                    <a:cxn ang="0">
                      <a:pos x="750" y="690"/>
                    </a:cxn>
                    <a:cxn ang="0">
                      <a:pos x="697" y="595"/>
                    </a:cxn>
                    <a:cxn ang="0">
                      <a:pos x="639" y="505"/>
                    </a:cxn>
                    <a:cxn ang="0">
                      <a:pos x="573" y="419"/>
                    </a:cxn>
                    <a:cxn ang="0">
                      <a:pos x="501" y="338"/>
                    </a:cxn>
                    <a:cxn ang="0">
                      <a:pos x="425" y="263"/>
                    </a:cxn>
                    <a:cxn ang="0">
                      <a:pos x="342" y="194"/>
                    </a:cxn>
                    <a:cxn ang="0">
                      <a:pos x="256" y="132"/>
                    </a:cxn>
                    <a:cxn ang="0">
                      <a:pos x="165" y="73"/>
                    </a:cxn>
                    <a:cxn ang="0">
                      <a:pos x="68" y="22"/>
                    </a:cxn>
                    <a:cxn ang="0">
                      <a:pos x="0" y="0"/>
                    </a:cxn>
                    <a:cxn ang="0">
                      <a:pos x="66" y="29"/>
                    </a:cxn>
                    <a:cxn ang="0">
                      <a:pos x="192" y="99"/>
                    </a:cxn>
                    <a:cxn ang="0">
                      <a:pos x="309" y="179"/>
                    </a:cxn>
                    <a:cxn ang="0">
                      <a:pos x="419" y="269"/>
                    </a:cxn>
                    <a:cxn ang="0">
                      <a:pos x="470" y="318"/>
                    </a:cxn>
                  </a:cxnLst>
                  <a:rect l="0" t="0" r="r" b="b"/>
                  <a:pathLst>
                    <a:path w="920" h="2569">
                      <a:moveTo>
                        <a:pt x="470" y="318"/>
                      </a:moveTo>
                      <a:lnTo>
                        <a:pt x="470" y="318"/>
                      </a:lnTo>
                      <a:lnTo>
                        <a:pt x="520" y="371"/>
                      </a:lnTo>
                      <a:lnTo>
                        <a:pt x="567" y="426"/>
                      </a:lnTo>
                      <a:lnTo>
                        <a:pt x="613" y="483"/>
                      </a:lnTo>
                      <a:lnTo>
                        <a:pt x="655" y="542"/>
                      </a:lnTo>
                      <a:lnTo>
                        <a:pt x="694" y="604"/>
                      </a:lnTo>
                      <a:lnTo>
                        <a:pt x="730" y="666"/>
                      </a:lnTo>
                      <a:lnTo>
                        <a:pt x="763" y="732"/>
                      </a:lnTo>
                      <a:lnTo>
                        <a:pt x="794" y="798"/>
                      </a:lnTo>
                      <a:lnTo>
                        <a:pt x="822" y="867"/>
                      </a:lnTo>
                      <a:lnTo>
                        <a:pt x="845" y="937"/>
                      </a:lnTo>
                      <a:lnTo>
                        <a:pt x="865" y="1008"/>
                      </a:lnTo>
                      <a:lnTo>
                        <a:pt x="882" y="1081"/>
                      </a:lnTo>
                      <a:lnTo>
                        <a:pt x="895" y="1156"/>
                      </a:lnTo>
                      <a:lnTo>
                        <a:pt x="904" y="1231"/>
                      </a:lnTo>
                      <a:lnTo>
                        <a:pt x="911" y="1308"/>
                      </a:lnTo>
                      <a:lnTo>
                        <a:pt x="913" y="1385"/>
                      </a:lnTo>
                      <a:lnTo>
                        <a:pt x="913" y="1385"/>
                      </a:lnTo>
                      <a:lnTo>
                        <a:pt x="911" y="1464"/>
                      </a:lnTo>
                      <a:lnTo>
                        <a:pt x="904" y="1541"/>
                      </a:lnTo>
                      <a:lnTo>
                        <a:pt x="895" y="1616"/>
                      </a:lnTo>
                      <a:lnTo>
                        <a:pt x="882" y="1691"/>
                      </a:lnTo>
                      <a:lnTo>
                        <a:pt x="865" y="1764"/>
                      </a:lnTo>
                      <a:lnTo>
                        <a:pt x="845" y="1835"/>
                      </a:lnTo>
                      <a:lnTo>
                        <a:pt x="822" y="1905"/>
                      </a:lnTo>
                      <a:lnTo>
                        <a:pt x="794" y="1974"/>
                      </a:lnTo>
                      <a:lnTo>
                        <a:pt x="763" y="2040"/>
                      </a:lnTo>
                      <a:lnTo>
                        <a:pt x="730" y="2106"/>
                      </a:lnTo>
                      <a:lnTo>
                        <a:pt x="694" y="2168"/>
                      </a:lnTo>
                      <a:lnTo>
                        <a:pt x="655" y="2230"/>
                      </a:lnTo>
                      <a:lnTo>
                        <a:pt x="613" y="2289"/>
                      </a:lnTo>
                      <a:lnTo>
                        <a:pt x="567" y="2346"/>
                      </a:lnTo>
                      <a:lnTo>
                        <a:pt x="520" y="2401"/>
                      </a:lnTo>
                      <a:lnTo>
                        <a:pt x="470" y="2454"/>
                      </a:lnTo>
                      <a:lnTo>
                        <a:pt x="470" y="2454"/>
                      </a:lnTo>
                      <a:lnTo>
                        <a:pt x="441" y="2481"/>
                      </a:lnTo>
                      <a:lnTo>
                        <a:pt x="412" y="2509"/>
                      </a:lnTo>
                      <a:lnTo>
                        <a:pt x="350" y="2562"/>
                      </a:lnTo>
                      <a:lnTo>
                        <a:pt x="350" y="2562"/>
                      </a:lnTo>
                      <a:lnTo>
                        <a:pt x="351" y="2569"/>
                      </a:lnTo>
                      <a:lnTo>
                        <a:pt x="351" y="2569"/>
                      </a:lnTo>
                      <a:lnTo>
                        <a:pt x="384" y="2543"/>
                      </a:lnTo>
                      <a:lnTo>
                        <a:pt x="415" y="2516"/>
                      </a:lnTo>
                      <a:lnTo>
                        <a:pt x="447" y="2487"/>
                      </a:lnTo>
                      <a:lnTo>
                        <a:pt x="476" y="2459"/>
                      </a:lnTo>
                      <a:lnTo>
                        <a:pt x="505" y="2428"/>
                      </a:lnTo>
                      <a:lnTo>
                        <a:pt x="533" y="2399"/>
                      </a:lnTo>
                      <a:lnTo>
                        <a:pt x="560" y="2366"/>
                      </a:lnTo>
                      <a:lnTo>
                        <a:pt x="587" y="2335"/>
                      </a:lnTo>
                      <a:lnTo>
                        <a:pt x="613" y="2302"/>
                      </a:lnTo>
                      <a:lnTo>
                        <a:pt x="637" y="2269"/>
                      </a:lnTo>
                      <a:lnTo>
                        <a:pt x="661" y="2234"/>
                      </a:lnTo>
                      <a:lnTo>
                        <a:pt x="684" y="2199"/>
                      </a:lnTo>
                      <a:lnTo>
                        <a:pt x="706" y="2163"/>
                      </a:lnTo>
                      <a:lnTo>
                        <a:pt x="726" y="2128"/>
                      </a:lnTo>
                      <a:lnTo>
                        <a:pt x="747" y="2090"/>
                      </a:lnTo>
                      <a:lnTo>
                        <a:pt x="765" y="2053"/>
                      </a:lnTo>
                      <a:lnTo>
                        <a:pt x="783" y="2014"/>
                      </a:lnTo>
                      <a:lnTo>
                        <a:pt x="801" y="1976"/>
                      </a:lnTo>
                      <a:lnTo>
                        <a:pt x="816" y="1938"/>
                      </a:lnTo>
                      <a:lnTo>
                        <a:pt x="831" y="1897"/>
                      </a:lnTo>
                      <a:lnTo>
                        <a:pt x="845" y="1857"/>
                      </a:lnTo>
                      <a:lnTo>
                        <a:pt x="858" y="1817"/>
                      </a:lnTo>
                      <a:lnTo>
                        <a:pt x="869" y="1775"/>
                      </a:lnTo>
                      <a:lnTo>
                        <a:pt x="880" y="1735"/>
                      </a:lnTo>
                      <a:lnTo>
                        <a:pt x="889" y="1692"/>
                      </a:lnTo>
                      <a:lnTo>
                        <a:pt x="897" y="1649"/>
                      </a:lnTo>
                      <a:lnTo>
                        <a:pt x="904" y="1606"/>
                      </a:lnTo>
                      <a:lnTo>
                        <a:pt x="909" y="1563"/>
                      </a:lnTo>
                      <a:lnTo>
                        <a:pt x="915" y="1519"/>
                      </a:lnTo>
                      <a:lnTo>
                        <a:pt x="917" y="1475"/>
                      </a:lnTo>
                      <a:lnTo>
                        <a:pt x="919" y="1431"/>
                      </a:lnTo>
                      <a:lnTo>
                        <a:pt x="920" y="1385"/>
                      </a:lnTo>
                      <a:lnTo>
                        <a:pt x="920" y="1385"/>
                      </a:lnTo>
                      <a:lnTo>
                        <a:pt x="919" y="1328"/>
                      </a:lnTo>
                      <a:lnTo>
                        <a:pt x="915" y="1272"/>
                      </a:lnTo>
                      <a:lnTo>
                        <a:pt x="909" y="1215"/>
                      </a:lnTo>
                      <a:lnTo>
                        <a:pt x="902" y="1158"/>
                      </a:lnTo>
                      <a:lnTo>
                        <a:pt x="893" y="1103"/>
                      </a:lnTo>
                      <a:lnTo>
                        <a:pt x="882" y="1048"/>
                      </a:lnTo>
                      <a:lnTo>
                        <a:pt x="869" y="995"/>
                      </a:lnTo>
                      <a:lnTo>
                        <a:pt x="855" y="942"/>
                      </a:lnTo>
                      <a:lnTo>
                        <a:pt x="836" y="889"/>
                      </a:lnTo>
                      <a:lnTo>
                        <a:pt x="818" y="838"/>
                      </a:lnTo>
                      <a:lnTo>
                        <a:pt x="798" y="787"/>
                      </a:lnTo>
                      <a:lnTo>
                        <a:pt x="774" y="737"/>
                      </a:lnTo>
                      <a:lnTo>
                        <a:pt x="750" y="690"/>
                      </a:lnTo>
                      <a:lnTo>
                        <a:pt x="725" y="642"/>
                      </a:lnTo>
                      <a:lnTo>
                        <a:pt x="697" y="595"/>
                      </a:lnTo>
                      <a:lnTo>
                        <a:pt x="668" y="549"/>
                      </a:lnTo>
                      <a:lnTo>
                        <a:pt x="639" y="505"/>
                      </a:lnTo>
                      <a:lnTo>
                        <a:pt x="606" y="461"/>
                      </a:lnTo>
                      <a:lnTo>
                        <a:pt x="573" y="419"/>
                      </a:lnTo>
                      <a:lnTo>
                        <a:pt x="538" y="379"/>
                      </a:lnTo>
                      <a:lnTo>
                        <a:pt x="501" y="338"/>
                      </a:lnTo>
                      <a:lnTo>
                        <a:pt x="463" y="302"/>
                      </a:lnTo>
                      <a:lnTo>
                        <a:pt x="425" y="263"/>
                      </a:lnTo>
                      <a:lnTo>
                        <a:pt x="384" y="229"/>
                      </a:lnTo>
                      <a:lnTo>
                        <a:pt x="342" y="194"/>
                      </a:lnTo>
                      <a:lnTo>
                        <a:pt x="300" y="163"/>
                      </a:lnTo>
                      <a:lnTo>
                        <a:pt x="256" y="132"/>
                      </a:lnTo>
                      <a:lnTo>
                        <a:pt x="211" y="101"/>
                      </a:lnTo>
                      <a:lnTo>
                        <a:pt x="165" y="73"/>
                      </a:lnTo>
                      <a:lnTo>
                        <a:pt x="117" y="48"/>
                      </a:lnTo>
                      <a:lnTo>
                        <a:pt x="68" y="22"/>
                      </a:lnTo>
                      <a:lnTo>
                        <a:pt x="1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6" y="29"/>
                      </a:lnTo>
                      <a:lnTo>
                        <a:pt x="130" y="62"/>
                      </a:lnTo>
                      <a:lnTo>
                        <a:pt x="192" y="99"/>
                      </a:lnTo>
                      <a:lnTo>
                        <a:pt x="251" y="137"/>
                      </a:lnTo>
                      <a:lnTo>
                        <a:pt x="309" y="179"/>
                      </a:lnTo>
                      <a:lnTo>
                        <a:pt x="366" y="223"/>
                      </a:lnTo>
                      <a:lnTo>
                        <a:pt x="419" y="269"/>
                      </a:lnTo>
                      <a:lnTo>
                        <a:pt x="470" y="318"/>
                      </a:lnTo>
                      <a:lnTo>
                        <a:pt x="470" y="3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7" name="Freeform 347"/>
                <p:cNvSpPr>
                  <a:spLocks/>
                </p:cNvSpPr>
                <p:nvPr/>
              </p:nvSpPr>
              <p:spPr bwMode="auto">
                <a:xfrm>
                  <a:off x="3909" y="2433"/>
                  <a:ext cx="545" cy="275"/>
                </a:xfrm>
                <a:custGeom>
                  <a:avLst/>
                  <a:gdLst/>
                  <a:ahLst/>
                  <a:cxnLst>
                    <a:cxn ang="0">
                      <a:pos x="3" y="266"/>
                    </a:cxn>
                    <a:cxn ang="0">
                      <a:pos x="3" y="266"/>
                    </a:cxn>
                    <a:cxn ang="0">
                      <a:pos x="0" y="275"/>
                    </a:cxn>
                    <a:cxn ang="0">
                      <a:pos x="0" y="275"/>
                    </a:cxn>
                    <a:cxn ang="0">
                      <a:pos x="36" y="266"/>
                    </a:cxn>
                    <a:cxn ang="0">
                      <a:pos x="75" y="255"/>
                    </a:cxn>
                    <a:cxn ang="0">
                      <a:pos x="111" y="242"/>
                    </a:cxn>
                    <a:cxn ang="0">
                      <a:pos x="148" y="229"/>
                    </a:cxn>
                    <a:cxn ang="0">
                      <a:pos x="184" y="216"/>
                    </a:cxn>
                    <a:cxn ang="0">
                      <a:pos x="219" y="202"/>
                    </a:cxn>
                    <a:cxn ang="0">
                      <a:pos x="290" y="169"/>
                    </a:cxn>
                    <a:cxn ang="0">
                      <a:pos x="356" y="134"/>
                    </a:cxn>
                    <a:cxn ang="0">
                      <a:pos x="422" y="94"/>
                    </a:cxn>
                    <a:cxn ang="0">
                      <a:pos x="484" y="52"/>
                    </a:cxn>
                    <a:cxn ang="0">
                      <a:pos x="545" y="4"/>
                    </a:cxn>
                    <a:cxn ang="0">
                      <a:pos x="545" y="4"/>
                    </a:cxn>
                    <a:cxn ang="0">
                      <a:pos x="539" y="0"/>
                    </a:cxn>
                    <a:cxn ang="0">
                      <a:pos x="539" y="0"/>
                    </a:cxn>
                    <a:cxn ang="0">
                      <a:pos x="481" y="44"/>
                    </a:cxn>
                    <a:cxn ang="0">
                      <a:pos x="419" y="88"/>
                    </a:cxn>
                    <a:cxn ang="0">
                      <a:pos x="355" y="127"/>
                    </a:cxn>
                    <a:cxn ang="0">
                      <a:pos x="289" y="162"/>
                    </a:cxn>
                    <a:cxn ang="0">
                      <a:pos x="219" y="194"/>
                    </a:cxn>
                    <a:cxn ang="0">
                      <a:pos x="150" y="222"/>
                    </a:cxn>
                    <a:cxn ang="0">
                      <a:pos x="76" y="246"/>
                    </a:cxn>
                    <a:cxn ang="0">
                      <a:pos x="40" y="257"/>
                    </a:cxn>
                    <a:cxn ang="0">
                      <a:pos x="3" y="266"/>
                    </a:cxn>
                    <a:cxn ang="0">
                      <a:pos x="3" y="266"/>
                    </a:cxn>
                  </a:cxnLst>
                  <a:rect l="0" t="0" r="r" b="b"/>
                  <a:pathLst>
                    <a:path w="545" h="275">
                      <a:moveTo>
                        <a:pt x="3" y="266"/>
                      </a:moveTo>
                      <a:lnTo>
                        <a:pt x="3" y="266"/>
                      </a:lnTo>
                      <a:lnTo>
                        <a:pt x="0" y="275"/>
                      </a:lnTo>
                      <a:lnTo>
                        <a:pt x="0" y="275"/>
                      </a:lnTo>
                      <a:lnTo>
                        <a:pt x="36" y="266"/>
                      </a:lnTo>
                      <a:lnTo>
                        <a:pt x="75" y="255"/>
                      </a:lnTo>
                      <a:lnTo>
                        <a:pt x="111" y="242"/>
                      </a:lnTo>
                      <a:lnTo>
                        <a:pt x="148" y="229"/>
                      </a:lnTo>
                      <a:lnTo>
                        <a:pt x="184" y="216"/>
                      </a:lnTo>
                      <a:lnTo>
                        <a:pt x="219" y="202"/>
                      </a:lnTo>
                      <a:lnTo>
                        <a:pt x="290" y="169"/>
                      </a:lnTo>
                      <a:lnTo>
                        <a:pt x="356" y="134"/>
                      </a:lnTo>
                      <a:lnTo>
                        <a:pt x="422" y="94"/>
                      </a:lnTo>
                      <a:lnTo>
                        <a:pt x="484" y="52"/>
                      </a:lnTo>
                      <a:lnTo>
                        <a:pt x="545" y="4"/>
                      </a:lnTo>
                      <a:lnTo>
                        <a:pt x="545" y="4"/>
                      </a:lnTo>
                      <a:lnTo>
                        <a:pt x="539" y="0"/>
                      </a:lnTo>
                      <a:lnTo>
                        <a:pt x="539" y="0"/>
                      </a:lnTo>
                      <a:lnTo>
                        <a:pt x="481" y="44"/>
                      </a:lnTo>
                      <a:lnTo>
                        <a:pt x="419" y="88"/>
                      </a:lnTo>
                      <a:lnTo>
                        <a:pt x="355" y="127"/>
                      </a:lnTo>
                      <a:lnTo>
                        <a:pt x="289" y="162"/>
                      </a:lnTo>
                      <a:lnTo>
                        <a:pt x="219" y="194"/>
                      </a:lnTo>
                      <a:lnTo>
                        <a:pt x="150" y="222"/>
                      </a:lnTo>
                      <a:lnTo>
                        <a:pt x="76" y="246"/>
                      </a:lnTo>
                      <a:lnTo>
                        <a:pt x="40" y="257"/>
                      </a:lnTo>
                      <a:lnTo>
                        <a:pt x="3" y="266"/>
                      </a:lnTo>
                      <a:lnTo>
                        <a:pt x="3" y="26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8" name="Freeform 348"/>
                <p:cNvSpPr>
                  <a:spLocks/>
                </p:cNvSpPr>
                <p:nvPr/>
              </p:nvSpPr>
              <p:spPr bwMode="auto">
                <a:xfrm>
                  <a:off x="2236" y="27"/>
                  <a:ext cx="2717" cy="2551"/>
                </a:xfrm>
                <a:custGeom>
                  <a:avLst/>
                  <a:gdLst/>
                  <a:ahLst/>
                  <a:cxnLst>
                    <a:cxn ang="0">
                      <a:pos x="317" y="2218"/>
                    </a:cxn>
                    <a:cxn ang="0">
                      <a:pos x="171" y="2002"/>
                    </a:cxn>
                    <a:cxn ang="0">
                      <a:pos x="70" y="1761"/>
                    </a:cxn>
                    <a:cxn ang="0">
                      <a:pos x="15" y="1497"/>
                    </a:cxn>
                    <a:cxn ang="0">
                      <a:pos x="10" y="1290"/>
                    </a:cxn>
                    <a:cxn ang="0">
                      <a:pos x="52" y="1021"/>
                    </a:cxn>
                    <a:cxn ang="0">
                      <a:pos x="141" y="773"/>
                    </a:cxn>
                    <a:cxn ang="0">
                      <a:pos x="277" y="551"/>
                    </a:cxn>
                    <a:cxn ang="0">
                      <a:pos x="405" y="405"/>
                    </a:cxn>
                    <a:cxn ang="0">
                      <a:pos x="604" y="238"/>
                    </a:cxn>
                    <a:cxn ang="0">
                      <a:pos x="833" y="114"/>
                    </a:cxn>
                    <a:cxn ang="0">
                      <a:pos x="1087" y="35"/>
                    </a:cxn>
                    <a:cxn ang="0">
                      <a:pos x="1360" y="8"/>
                    </a:cxn>
                    <a:cxn ang="0">
                      <a:pos x="1565" y="24"/>
                    </a:cxn>
                    <a:cxn ang="0">
                      <a:pos x="1823" y="90"/>
                    </a:cxn>
                    <a:cxn ang="0">
                      <a:pos x="2059" y="204"/>
                    </a:cxn>
                    <a:cxn ang="0">
                      <a:pos x="2267" y="359"/>
                    </a:cxn>
                    <a:cxn ang="0">
                      <a:pos x="2401" y="500"/>
                    </a:cxn>
                    <a:cxn ang="0">
                      <a:pos x="2547" y="716"/>
                    </a:cxn>
                    <a:cxn ang="0">
                      <a:pos x="2650" y="957"/>
                    </a:cxn>
                    <a:cxn ang="0">
                      <a:pos x="2703" y="1221"/>
                    </a:cxn>
                    <a:cxn ang="0">
                      <a:pos x="2708" y="1428"/>
                    </a:cxn>
                    <a:cxn ang="0">
                      <a:pos x="2666" y="1697"/>
                    </a:cxn>
                    <a:cxn ang="0">
                      <a:pos x="2576" y="1944"/>
                    </a:cxn>
                    <a:cxn ang="0">
                      <a:pos x="2441" y="2167"/>
                    </a:cxn>
                    <a:cxn ang="0">
                      <a:pos x="2315" y="2313"/>
                    </a:cxn>
                    <a:cxn ang="0">
                      <a:pos x="2229" y="2401"/>
                    </a:cxn>
                    <a:cxn ang="0">
                      <a:pos x="2384" y="2247"/>
                    </a:cxn>
                    <a:cxn ang="0">
                      <a:pos x="2551" y="2009"/>
                    </a:cxn>
                    <a:cxn ang="0">
                      <a:pos x="2664" y="1737"/>
                    </a:cxn>
                    <a:cxn ang="0">
                      <a:pos x="2715" y="1437"/>
                    </a:cxn>
                    <a:cxn ang="0">
                      <a:pos x="2715" y="1289"/>
                    </a:cxn>
                    <a:cxn ang="0">
                      <a:pos x="2673" y="1020"/>
                    </a:cxn>
                    <a:cxn ang="0">
                      <a:pos x="2584" y="771"/>
                    </a:cxn>
                    <a:cxn ang="0">
                      <a:pos x="2446" y="546"/>
                    </a:cxn>
                    <a:cxn ang="0">
                      <a:pos x="2273" y="354"/>
                    </a:cxn>
                    <a:cxn ang="0">
                      <a:pos x="2062" y="198"/>
                    </a:cxn>
                    <a:cxn ang="0">
                      <a:pos x="1826" y="83"/>
                    </a:cxn>
                    <a:cxn ang="0">
                      <a:pos x="1566" y="17"/>
                    </a:cxn>
                    <a:cxn ang="0">
                      <a:pos x="1360" y="0"/>
                    </a:cxn>
                    <a:cxn ang="0">
                      <a:pos x="1085" y="28"/>
                    </a:cxn>
                    <a:cxn ang="0">
                      <a:pos x="831" y="108"/>
                    </a:cxn>
                    <a:cxn ang="0">
                      <a:pos x="601" y="233"/>
                    </a:cxn>
                    <a:cxn ang="0">
                      <a:pos x="399" y="399"/>
                    </a:cxn>
                    <a:cxn ang="0">
                      <a:pos x="233" y="601"/>
                    </a:cxn>
                    <a:cxn ang="0">
                      <a:pos x="108" y="831"/>
                    </a:cxn>
                    <a:cxn ang="0">
                      <a:pos x="28" y="1085"/>
                    </a:cxn>
                    <a:cxn ang="0">
                      <a:pos x="0" y="1358"/>
                    </a:cxn>
                    <a:cxn ang="0">
                      <a:pos x="8" y="1501"/>
                    </a:cxn>
                    <a:cxn ang="0">
                      <a:pos x="41" y="1686"/>
                    </a:cxn>
                    <a:cxn ang="0">
                      <a:pos x="96" y="1859"/>
                    </a:cxn>
                    <a:cxn ang="0">
                      <a:pos x="174" y="2022"/>
                    </a:cxn>
                    <a:cxn ang="0">
                      <a:pos x="271" y="2172"/>
                    </a:cxn>
                    <a:cxn ang="0">
                      <a:pos x="388" y="2308"/>
                    </a:cxn>
                    <a:cxn ang="0">
                      <a:pos x="520" y="2427"/>
                    </a:cxn>
                    <a:cxn ang="0">
                      <a:pos x="668" y="2529"/>
                    </a:cxn>
                    <a:cxn ang="0">
                      <a:pos x="710" y="2544"/>
                    </a:cxn>
                    <a:cxn ang="0">
                      <a:pos x="549" y="2439"/>
                    </a:cxn>
                    <a:cxn ang="0">
                      <a:pos x="405" y="2313"/>
                    </a:cxn>
                  </a:cxnLst>
                  <a:rect l="0" t="0" r="r" b="b"/>
                  <a:pathLst>
                    <a:path w="2717" h="2551">
                      <a:moveTo>
                        <a:pt x="405" y="2313"/>
                      </a:moveTo>
                      <a:lnTo>
                        <a:pt x="405" y="2313"/>
                      </a:lnTo>
                      <a:lnTo>
                        <a:pt x="359" y="2267"/>
                      </a:lnTo>
                      <a:lnTo>
                        <a:pt x="317" y="2218"/>
                      </a:lnTo>
                      <a:lnTo>
                        <a:pt x="277" y="2167"/>
                      </a:lnTo>
                      <a:lnTo>
                        <a:pt x="238" y="2114"/>
                      </a:lnTo>
                      <a:lnTo>
                        <a:pt x="204" y="2059"/>
                      </a:lnTo>
                      <a:lnTo>
                        <a:pt x="171" y="2002"/>
                      </a:lnTo>
                      <a:lnTo>
                        <a:pt x="141" y="1944"/>
                      </a:lnTo>
                      <a:lnTo>
                        <a:pt x="114" y="1885"/>
                      </a:lnTo>
                      <a:lnTo>
                        <a:pt x="90" y="1823"/>
                      </a:lnTo>
                      <a:lnTo>
                        <a:pt x="70" y="1761"/>
                      </a:lnTo>
                      <a:lnTo>
                        <a:pt x="52" y="1697"/>
                      </a:lnTo>
                      <a:lnTo>
                        <a:pt x="35" y="1631"/>
                      </a:lnTo>
                      <a:lnTo>
                        <a:pt x="24" y="1565"/>
                      </a:lnTo>
                      <a:lnTo>
                        <a:pt x="15" y="1497"/>
                      </a:lnTo>
                      <a:lnTo>
                        <a:pt x="10" y="1428"/>
                      </a:lnTo>
                      <a:lnTo>
                        <a:pt x="8" y="1358"/>
                      </a:lnTo>
                      <a:lnTo>
                        <a:pt x="8" y="1358"/>
                      </a:lnTo>
                      <a:lnTo>
                        <a:pt x="10" y="1290"/>
                      </a:lnTo>
                      <a:lnTo>
                        <a:pt x="15" y="1221"/>
                      </a:lnTo>
                      <a:lnTo>
                        <a:pt x="24" y="1153"/>
                      </a:lnTo>
                      <a:lnTo>
                        <a:pt x="35" y="1087"/>
                      </a:lnTo>
                      <a:lnTo>
                        <a:pt x="52" y="1021"/>
                      </a:lnTo>
                      <a:lnTo>
                        <a:pt x="70" y="957"/>
                      </a:lnTo>
                      <a:lnTo>
                        <a:pt x="90" y="895"/>
                      </a:lnTo>
                      <a:lnTo>
                        <a:pt x="114" y="833"/>
                      </a:lnTo>
                      <a:lnTo>
                        <a:pt x="141" y="773"/>
                      </a:lnTo>
                      <a:lnTo>
                        <a:pt x="171" y="716"/>
                      </a:lnTo>
                      <a:lnTo>
                        <a:pt x="204" y="659"/>
                      </a:lnTo>
                      <a:lnTo>
                        <a:pt x="238" y="604"/>
                      </a:lnTo>
                      <a:lnTo>
                        <a:pt x="277" y="551"/>
                      </a:lnTo>
                      <a:lnTo>
                        <a:pt x="317" y="500"/>
                      </a:lnTo>
                      <a:lnTo>
                        <a:pt x="359" y="451"/>
                      </a:lnTo>
                      <a:lnTo>
                        <a:pt x="405" y="405"/>
                      </a:lnTo>
                      <a:lnTo>
                        <a:pt x="405" y="405"/>
                      </a:lnTo>
                      <a:lnTo>
                        <a:pt x="451" y="359"/>
                      </a:lnTo>
                      <a:lnTo>
                        <a:pt x="500" y="317"/>
                      </a:lnTo>
                      <a:lnTo>
                        <a:pt x="551" y="277"/>
                      </a:lnTo>
                      <a:lnTo>
                        <a:pt x="604" y="238"/>
                      </a:lnTo>
                      <a:lnTo>
                        <a:pt x="659" y="204"/>
                      </a:lnTo>
                      <a:lnTo>
                        <a:pt x="716" y="171"/>
                      </a:lnTo>
                      <a:lnTo>
                        <a:pt x="774" y="141"/>
                      </a:lnTo>
                      <a:lnTo>
                        <a:pt x="833" y="114"/>
                      </a:lnTo>
                      <a:lnTo>
                        <a:pt x="895" y="90"/>
                      </a:lnTo>
                      <a:lnTo>
                        <a:pt x="957" y="68"/>
                      </a:lnTo>
                      <a:lnTo>
                        <a:pt x="1021" y="52"/>
                      </a:lnTo>
                      <a:lnTo>
                        <a:pt x="1087" y="35"/>
                      </a:lnTo>
                      <a:lnTo>
                        <a:pt x="1153" y="24"/>
                      </a:lnTo>
                      <a:lnTo>
                        <a:pt x="1221" y="15"/>
                      </a:lnTo>
                      <a:lnTo>
                        <a:pt x="1290" y="10"/>
                      </a:lnTo>
                      <a:lnTo>
                        <a:pt x="1360" y="8"/>
                      </a:lnTo>
                      <a:lnTo>
                        <a:pt x="1360" y="8"/>
                      </a:lnTo>
                      <a:lnTo>
                        <a:pt x="1429" y="10"/>
                      </a:lnTo>
                      <a:lnTo>
                        <a:pt x="1497" y="15"/>
                      </a:lnTo>
                      <a:lnTo>
                        <a:pt x="1565" y="24"/>
                      </a:lnTo>
                      <a:lnTo>
                        <a:pt x="1631" y="35"/>
                      </a:lnTo>
                      <a:lnTo>
                        <a:pt x="1696" y="52"/>
                      </a:lnTo>
                      <a:lnTo>
                        <a:pt x="1760" y="68"/>
                      </a:lnTo>
                      <a:lnTo>
                        <a:pt x="1823" y="90"/>
                      </a:lnTo>
                      <a:lnTo>
                        <a:pt x="1885" y="114"/>
                      </a:lnTo>
                      <a:lnTo>
                        <a:pt x="1945" y="141"/>
                      </a:lnTo>
                      <a:lnTo>
                        <a:pt x="2002" y="171"/>
                      </a:lnTo>
                      <a:lnTo>
                        <a:pt x="2059" y="204"/>
                      </a:lnTo>
                      <a:lnTo>
                        <a:pt x="2113" y="238"/>
                      </a:lnTo>
                      <a:lnTo>
                        <a:pt x="2167" y="277"/>
                      </a:lnTo>
                      <a:lnTo>
                        <a:pt x="2218" y="317"/>
                      </a:lnTo>
                      <a:lnTo>
                        <a:pt x="2267" y="359"/>
                      </a:lnTo>
                      <a:lnTo>
                        <a:pt x="2315" y="405"/>
                      </a:lnTo>
                      <a:lnTo>
                        <a:pt x="2315" y="405"/>
                      </a:lnTo>
                      <a:lnTo>
                        <a:pt x="2359" y="451"/>
                      </a:lnTo>
                      <a:lnTo>
                        <a:pt x="2401" y="500"/>
                      </a:lnTo>
                      <a:lnTo>
                        <a:pt x="2441" y="551"/>
                      </a:lnTo>
                      <a:lnTo>
                        <a:pt x="2479" y="604"/>
                      </a:lnTo>
                      <a:lnTo>
                        <a:pt x="2514" y="659"/>
                      </a:lnTo>
                      <a:lnTo>
                        <a:pt x="2547" y="716"/>
                      </a:lnTo>
                      <a:lnTo>
                        <a:pt x="2576" y="773"/>
                      </a:lnTo>
                      <a:lnTo>
                        <a:pt x="2604" y="833"/>
                      </a:lnTo>
                      <a:lnTo>
                        <a:pt x="2628" y="895"/>
                      </a:lnTo>
                      <a:lnTo>
                        <a:pt x="2650" y="957"/>
                      </a:lnTo>
                      <a:lnTo>
                        <a:pt x="2666" y="1021"/>
                      </a:lnTo>
                      <a:lnTo>
                        <a:pt x="2682" y="1087"/>
                      </a:lnTo>
                      <a:lnTo>
                        <a:pt x="2693" y="1153"/>
                      </a:lnTo>
                      <a:lnTo>
                        <a:pt x="2703" y="1221"/>
                      </a:lnTo>
                      <a:lnTo>
                        <a:pt x="2708" y="1290"/>
                      </a:lnTo>
                      <a:lnTo>
                        <a:pt x="2710" y="1358"/>
                      </a:lnTo>
                      <a:lnTo>
                        <a:pt x="2710" y="1358"/>
                      </a:lnTo>
                      <a:lnTo>
                        <a:pt x="2708" y="1428"/>
                      </a:lnTo>
                      <a:lnTo>
                        <a:pt x="2703" y="1497"/>
                      </a:lnTo>
                      <a:lnTo>
                        <a:pt x="2693" y="1565"/>
                      </a:lnTo>
                      <a:lnTo>
                        <a:pt x="2682" y="1631"/>
                      </a:lnTo>
                      <a:lnTo>
                        <a:pt x="2666" y="1697"/>
                      </a:lnTo>
                      <a:lnTo>
                        <a:pt x="2650" y="1761"/>
                      </a:lnTo>
                      <a:lnTo>
                        <a:pt x="2628" y="1823"/>
                      </a:lnTo>
                      <a:lnTo>
                        <a:pt x="2604" y="1885"/>
                      </a:lnTo>
                      <a:lnTo>
                        <a:pt x="2576" y="1944"/>
                      </a:lnTo>
                      <a:lnTo>
                        <a:pt x="2547" y="2002"/>
                      </a:lnTo>
                      <a:lnTo>
                        <a:pt x="2514" y="2059"/>
                      </a:lnTo>
                      <a:lnTo>
                        <a:pt x="2479" y="2114"/>
                      </a:lnTo>
                      <a:lnTo>
                        <a:pt x="2441" y="2167"/>
                      </a:lnTo>
                      <a:lnTo>
                        <a:pt x="2401" y="2218"/>
                      </a:lnTo>
                      <a:lnTo>
                        <a:pt x="2359" y="2267"/>
                      </a:lnTo>
                      <a:lnTo>
                        <a:pt x="2315" y="2313"/>
                      </a:lnTo>
                      <a:lnTo>
                        <a:pt x="2315" y="2313"/>
                      </a:lnTo>
                      <a:lnTo>
                        <a:pt x="2269" y="2355"/>
                      </a:lnTo>
                      <a:lnTo>
                        <a:pt x="2223" y="2396"/>
                      </a:lnTo>
                      <a:lnTo>
                        <a:pt x="2223" y="2396"/>
                      </a:lnTo>
                      <a:lnTo>
                        <a:pt x="2229" y="2401"/>
                      </a:lnTo>
                      <a:lnTo>
                        <a:pt x="2229" y="2401"/>
                      </a:lnTo>
                      <a:lnTo>
                        <a:pt x="2284" y="2353"/>
                      </a:lnTo>
                      <a:lnTo>
                        <a:pt x="2337" y="2302"/>
                      </a:lnTo>
                      <a:lnTo>
                        <a:pt x="2384" y="2247"/>
                      </a:lnTo>
                      <a:lnTo>
                        <a:pt x="2432" y="2192"/>
                      </a:lnTo>
                      <a:lnTo>
                        <a:pt x="2474" y="2134"/>
                      </a:lnTo>
                      <a:lnTo>
                        <a:pt x="2514" y="2072"/>
                      </a:lnTo>
                      <a:lnTo>
                        <a:pt x="2551" y="2009"/>
                      </a:lnTo>
                      <a:lnTo>
                        <a:pt x="2585" y="1944"/>
                      </a:lnTo>
                      <a:lnTo>
                        <a:pt x="2615" y="1876"/>
                      </a:lnTo>
                      <a:lnTo>
                        <a:pt x="2640" y="1806"/>
                      </a:lnTo>
                      <a:lnTo>
                        <a:pt x="2664" y="1737"/>
                      </a:lnTo>
                      <a:lnTo>
                        <a:pt x="2682" y="1664"/>
                      </a:lnTo>
                      <a:lnTo>
                        <a:pt x="2697" y="1589"/>
                      </a:lnTo>
                      <a:lnTo>
                        <a:pt x="2708" y="1514"/>
                      </a:lnTo>
                      <a:lnTo>
                        <a:pt x="2715" y="1437"/>
                      </a:lnTo>
                      <a:lnTo>
                        <a:pt x="2715" y="1398"/>
                      </a:lnTo>
                      <a:lnTo>
                        <a:pt x="2717" y="1358"/>
                      </a:lnTo>
                      <a:lnTo>
                        <a:pt x="2717" y="1358"/>
                      </a:lnTo>
                      <a:lnTo>
                        <a:pt x="2715" y="1289"/>
                      </a:lnTo>
                      <a:lnTo>
                        <a:pt x="2710" y="1221"/>
                      </a:lnTo>
                      <a:lnTo>
                        <a:pt x="2701" y="1151"/>
                      </a:lnTo>
                      <a:lnTo>
                        <a:pt x="2690" y="1085"/>
                      </a:lnTo>
                      <a:lnTo>
                        <a:pt x="2673" y="1020"/>
                      </a:lnTo>
                      <a:lnTo>
                        <a:pt x="2655" y="956"/>
                      </a:lnTo>
                      <a:lnTo>
                        <a:pt x="2635" y="892"/>
                      </a:lnTo>
                      <a:lnTo>
                        <a:pt x="2609" y="831"/>
                      </a:lnTo>
                      <a:lnTo>
                        <a:pt x="2584" y="771"/>
                      </a:lnTo>
                      <a:lnTo>
                        <a:pt x="2553" y="712"/>
                      </a:lnTo>
                      <a:lnTo>
                        <a:pt x="2520" y="655"/>
                      </a:lnTo>
                      <a:lnTo>
                        <a:pt x="2485" y="601"/>
                      </a:lnTo>
                      <a:lnTo>
                        <a:pt x="2446" y="546"/>
                      </a:lnTo>
                      <a:lnTo>
                        <a:pt x="2406" y="494"/>
                      </a:lnTo>
                      <a:lnTo>
                        <a:pt x="2364" y="445"/>
                      </a:lnTo>
                      <a:lnTo>
                        <a:pt x="2318" y="399"/>
                      </a:lnTo>
                      <a:lnTo>
                        <a:pt x="2273" y="354"/>
                      </a:lnTo>
                      <a:lnTo>
                        <a:pt x="2223" y="311"/>
                      </a:lnTo>
                      <a:lnTo>
                        <a:pt x="2172" y="271"/>
                      </a:lnTo>
                      <a:lnTo>
                        <a:pt x="2119" y="233"/>
                      </a:lnTo>
                      <a:lnTo>
                        <a:pt x="2062" y="198"/>
                      </a:lnTo>
                      <a:lnTo>
                        <a:pt x="2006" y="165"/>
                      </a:lnTo>
                      <a:lnTo>
                        <a:pt x="1947" y="134"/>
                      </a:lnTo>
                      <a:lnTo>
                        <a:pt x="1887" y="108"/>
                      </a:lnTo>
                      <a:lnTo>
                        <a:pt x="1826" y="83"/>
                      </a:lnTo>
                      <a:lnTo>
                        <a:pt x="1762" y="63"/>
                      </a:lnTo>
                      <a:lnTo>
                        <a:pt x="1698" y="44"/>
                      </a:lnTo>
                      <a:lnTo>
                        <a:pt x="1632" y="28"/>
                      </a:lnTo>
                      <a:lnTo>
                        <a:pt x="1566" y="17"/>
                      </a:lnTo>
                      <a:lnTo>
                        <a:pt x="1497" y="8"/>
                      </a:lnTo>
                      <a:lnTo>
                        <a:pt x="1429" y="2"/>
                      </a:lnTo>
                      <a:lnTo>
                        <a:pt x="1360" y="0"/>
                      </a:lnTo>
                      <a:lnTo>
                        <a:pt x="1360" y="0"/>
                      </a:lnTo>
                      <a:lnTo>
                        <a:pt x="1288" y="2"/>
                      </a:lnTo>
                      <a:lnTo>
                        <a:pt x="1221" y="8"/>
                      </a:lnTo>
                      <a:lnTo>
                        <a:pt x="1153" y="17"/>
                      </a:lnTo>
                      <a:lnTo>
                        <a:pt x="1085" y="28"/>
                      </a:lnTo>
                      <a:lnTo>
                        <a:pt x="1019" y="44"/>
                      </a:lnTo>
                      <a:lnTo>
                        <a:pt x="955" y="63"/>
                      </a:lnTo>
                      <a:lnTo>
                        <a:pt x="891" y="83"/>
                      </a:lnTo>
                      <a:lnTo>
                        <a:pt x="831" y="108"/>
                      </a:lnTo>
                      <a:lnTo>
                        <a:pt x="771" y="134"/>
                      </a:lnTo>
                      <a:lnTo>
                        <a:pt x="712" y="165"/>
                      </a:lnTo>
                      <a:lnTo>
                        <a:pt x="655" y="198"/>
                      </a:lnTo>
                      <a:lnTo>
                        <a:pt x="601" y="233"/>
                      </a:lnTo>
                      <a:lnTo>
                        <a:pt x="547" y="271"/>
                      </a:lnTo>
                      <a:lnTo>
                        <a:pt x="494" y="311"/>
                      </a:lnTo>
                      <a:lnTo>
                        <a:pt x="447" y="354"/>
                      </a:lnTo>
                      <a:lnTo>
                        <a:pt x="399" y="399"/>
                      </a:lnTo>
                      <a:lnTo>
                        <a:pt x="354" y="445"/>
                      </a:lnTo>
                      <a:lnTo>
                        <a:pt x="311" y="494"/>
                      </a:lnTo>
                      <a:lnTo>
                        <a:pt x="271" y="546"/>
                      </a:lnTo>
                      <a:lnTo>
                        <a:pt x="233" y="601"/>
                      </a:lnTo>
                      <a:lnTo>
                        <a:pt x="198" y="655"/>
                      </a:lnTo>
                      <a:lnTo>
                        <a:pt x="165" y="712"/>
                      </a:lnTo>
                      <a:lnTo>
                        <a:pt x="136" y="771"/>
                      </a:lnTo>
                      <a:lnTo>
                        <a:pt x="108" y="831"/>
                      </a:lnTo>
                      <a:lnTo>
                        <a:pt x="83" y="892"/>
                      </a:lnTo>
                      <a:lnTo>
                        <a:pt x="63" y="956"/>
                      </a:lnTo>
                      <a:lnTo>
                        <a:pt x="44" y="1020"/>
                      </a:lnTo>
                      <a:lnTo>
                        <a:pt x="28" y="1085"/>
                      </a:lnTo>
                      <a:lnTo>
                        <a:pt x="17" y="1151"/>
                      </a:lnTo>
                      <a:lnTo>
                        <a:pt x="8" y="1221"/>
                      </a:lnTo>
                      <a:lnTo>
                        <a:pt x="2" y="1289"/>
                      </a:lnTo>
                      <a:lnTo>
                        <a:pt x="0" y="1358"/>
                      </a:lnTo>
                      <a:lnTo>
                        <a:pt x="0" y="1358"/>
                      </a:lnTo>
                      <a:lnTo>
                        <a:pt x="2" y="1407"/>
                      </a:lnTo>
                      <a:lnTo>
                        <a:pt x="4" y="1455"/>
                      </a:lnTo>
                      <a:lnTo>
                        <a:pt x="8" y="1501"/>
                      </a:lnTo>
                      <a:lnTo>
                        <a:pt x="15" y="1548"/>
                      </a:lnTo>
                      <a:lnTo>
                        <a:pt x="22" y="1594"/>
                      </a:lnTo>
                      <a:lnTo>
                        <a:pt x="30" y="1640"/>
                      </a:lnTo>
                      <a:lnTo>
                        <a:pt x="41" y="1686"/>
                      </a:lnTo>
                      <a:lnTo>
                        <a:pt x="52" y="1730"/>
                      </a:lnTo>
                      <a:lnTo>
                        <a:pt x="66" y="1773"/>
                      </a:lnTo>
                      <a:lnTo>
                        <a:pt x="81" y="1817"/>
                      </a:lnTo>
                      <a:lnTo>
                        <a:pt x="96" y="1859"/>
                      </a:lnTo>
                      <a:lnTo>
                        <a:pt x="114" y="1902"/>
                      </a:lnTo>
                      <a:lnTo>
                        <a:pt x="132" y="1942"/>
                      </a:lnTo>
                      <a:lnTo>
                        <a:pt x="152" y="1982"/>
                      </a:lnTo>
                      <a:lnTo>
                        <a:pt x="174" y="2022"/>
                      </a:lnTo>
                      <a:lnTo>
                        <a:pt x="196" y="2061"/>
                      </a:lnTo>
                      <a:lnTo>
                        <a:pt x="220" y="2099"/>
                      </a:lnTo>
                      <a:lnTo>
                        <a:pt x="246" y="2136"/>
                      </a:lnTo>
                      <a:lnTo>
                        <a:pt x="271" y="2172"/>
                      </a:lnTo>
                      <a:lnTo>
                        <a:pt x="299" y="2207"/>
                      </a:lnTo>
                      <a:lnTo>
                        <a:pt x="328" y="2242"/>
                      </a:lnTo>
                      <a:lnTo>
                        <a:pt x="357" y="2275"/>
                      </a:lnTo>
                      <a:lnTo>
                        <a:pt x="388" y="2308"/>
                      </a:lnTo>
                      <a:lnTo>
                        <a:pt x="419" y="2339"/>
                      </a:lnTo>
                      <a:lnTo>
                        <a:pt x="452" y="2370"/>
                      </a:lnTo>
                      <a:lnTo>
                        <a:pt x="485" y="2399"/>
                      </a:lnTo>
                      <a:lnTo>
                        <a:pt x="520" y="2427"/>
                      </a:lnTo>
                      <a:lnTo>
                        <a:pt x="557" y="2454"/>
                      </a:lnTo>
                      <a:lnTo>
                        <a:pt x="593" y="2480"/>
                      </a:lnTo>
                      <a:lnTo>
                        <a:pt x="630" y="2505"/>
                      </a:lnTo>
                      <a:lnTo>
                        <a:pt x="668" y="2529"/>
                      </a:lnTo>
                      <a:lnTo>
                        <a:pt x="707" y="2551"/>
                      </a:lnTo>
                      <a:lnTo>
                        <a:pt x="707" y="2551"/>
                      </a:lnTo>
                      <a:lnTo>
                        <a:pt x="710" y="2544"/>
                      </a:lnTo>
                      <a:lnTo>
                        <a:pt x="710" y="2544"/>
                      </a:lnTo>
                      <a:lnTo>
                        <a:pt x="668" y="2520"/>
                      </a:lnTo>
                      <a:lnTo>
                        <a:pt x="628" y="2494"/>
                      </a:lnTo>
                      <a:lnTo>
                        <a:pt x="588" y="2467"/>
                      </a:lnTo>
                      <a:lnTo>
                        <a:pt x="549" y="2439"/>
                      </a:lnTo>
                      <a:lnTo>
                        <a:pt x="511" y="2410"/>
                      </a:lnTo>
                      <a:lnTo>
                        <a:pt x="474" y="2379"/>
                      </a:lnTo>
                      <a:lnTo>
                        <a:pt x="438" y="2348"/>
                      </a:lnTo>
                      <a:lnTo>
                        <a:pt x="405" y="2313"/>
                      </a:lnTo>
                      <a:lnTo>
                        <a:pt x="405" y="231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9" name="Freeform 349"/>
                <p:cNvSpPr>
                  <a:spLocks/>
                </p:cNvSpPr>
                <p:nvPr/>
              </p:nvSpPr>
              <p:spPr bwMode="auto">
                <a:xfrm>
                  <a:off x="3212" y="1486"/>
                  <a:ext cx="117" cy="197"/>
                </a:xfrm>
                <a:custGeom>
                  <a:avLst/>
                  <a:gdLst/>
                  <a:ahLst/>
                  <a:cxnLst>
                    <a:cxn ang="0">
                      <a:pos x="104" y="179"/>
                    </a:cxn>
                    <a:cxn ang="0">
                      <a:pos x="104" y="179"/>
                    </a:cxn>
                    <a:cxn ang="0">
                      <a:pos x="86" y="161"/>
                    </a:cxn>
                    <a:cxn ang="0">
                      <a:pos x="69" y="141"/>
                    </a:cxn>
                    <a:cxn ang="0">
                      <a:pos x="54" y="119"/>
                    </a:cxn>
                    <a:cxn ang="0">
                      <a:pos x="40" y="97"/>
                    </a:cxn>
                    <a:cxn ang="0">
                      <a:pos x="27" y="75"/>
                    </a:cxn>
                    <a:cxn ang="0">
                      <a:pos x="16" y="51"/>
                    </a:cxn>
                    <a:cxn ang="0">
                      <a:pos x="7" y="25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31"/>
                    </a:cxn>
                    <a:cxn ang="0">
                      <a:pos x="1" y="31"/>
                    </a:cxn>
                    <a:cxn ang="0">
                      <a:pos x="11" y="55"/>
                    </a:cxn>
                    <a:cxn ang="0">
                      <a:pos x="22" y="77"/>
                    </a:cxn>
                    <a:cxn ang="0">
                      <a:pos x="33" y="100"/>
                    </a:cxn>
                    <a:cxn ang="0">
                      <a:pos x="45" y="120"/>
                    </a:cxn>
                    <a:cxn ang="0">
                      <a:pos x="60" y="142"/>
                    </a:cxn>
                    <a:cxn ang="0">
                      <a:pos x="76" y="161"/>
                    </a:cxn>
                    <a:cxn ang="0">
                      <a:pos x="93" y="181"/>
                    </a:cxn>
                    <a:cxn ang="0">
                      <a:pos x="111" y="197"/>
                    </a:cxn>
                    <a:cxn ang="0">
                      <a:pos x="111" y="197"/>
                    </a:cxn>
                    <a:cxn ang="0">
                      <a:pos x="117" y="194"/>
                    </a:cxn>
                    <a:cxn ang="0">
                      <a:pos x="117" y="194"/>
                    </a:cxn>
                    <a:cxn ang="0">
                      <a:pos x="104" y="179"/>
                    </a:cxn>
                    <a:cxn ang="0">
                      <a:pos x="104" y="179"/>
                    </a:cxn>
                  </a:cxnLst>
                  <a:rect l="0" t="0" r="r" b="b"/>
                  <a:pathLst>
                    <a:path w="117" h="197">
                      <a:moveTo>
                        <a:pt x="104" y="179"/>
                      </a:moveTo>
                      <a:lnTo>
                        <a:pt x="104" y="179"/>
                      </a:lnTo>
                      <a:lnTo>
                        <a:pt x="86" y="161"/>
                      </a:lnTo>
                      <a:lnTo>
                        <a:pt x="69" y="141"/>
                      </a:lnTo>
                      <a:lnTo>
                        <a:pt x="54" y="119"/>
                      </a:lnTo>
                      <a:lnTo>
                        <a:pt x="40" y="97"/>
                      </a:lnTo>
                      <a:lnTo>
                        <a:pt x="27" y="75"/>
                      </a:lnTo>
                      <a:lnTo>
                        <a:pt x="16" y="51"/>
                      </a:lnTo>
                      <a:lnTo>
                        <a:pt x="7" y="25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11" y="55"/>
                      </a:lnTo>
                      <a:lnTo>
                        <a:pt x="22" y="77"/>
                      </a:lnTo>
                      <a:lnTo>
                        <a:pt x="33" y="100"/>
                      </a:lnTo>
                      <a:lnTo>
                        <a:pt x="45" y="120"/>
                      </a:lnTo>
                      <a:lnTo>
                        <a:pt x="60" y="142"/>
                      </a:lnTo>
                      <a:lnTo>
                        <a:pt x="76" y="161"/>
                      </a:lnTo>
                      <a:lnTo>
                        <a:pt x="93" y="181"/>
                      </a:lnTo>
                      <a:lnTo>
                        <a:pt x="111" y="197"/>
                      </a:lnTo>
                      <a:lnTo>
                        <a:pt x="111" y="197"/>
                      </a:lnTo>
                      <a:lnTo>
                        <a:pt x="117" y="194"/>
                      </a:lnTo>
                      <a:lnTo>
                        <a:pt x="117" y="194"/>
                      </a:lnTo>
                      <a:lnTo>
                        <a:pt x="104" y="179"/>
                      </a:lnTo>
                      <a:lnTo>
                        <a:pt x="104" y="1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0" name="Freeform 350"/>
                <p:cNvSpPr>
                  <a:spLocks/>
                </p:cNvSpPr>
                <p:nvPr/>
              </p:nvSpPr>
              <p:spPr bwMode="auto">
                <a:xfrm>
                  <a:off x="3481" y="2717"/>
                  <a:ext cx="349" cy="28"/>
                </a:xfrm>
                <a:custGeom>
                  <a:avLst/>
                  <a:gdLst/>
                  <a:ahLst/>
                  <a:cxnLst>
                    <a:cxn ang="0">
                      <a:pos x="115" y="20"/>
                    </a:cxn>
                    <a:cxn ang="0">
                      <a:pos x="115" y="20"/>
                    </a:cxn>
                    <a:cxn ang="0">
                      <a:pos x="56" y="18"/>
                    </a:cxn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56" y="26"/>
                    </a:cxn>
                    <a:cxn ang="0">
                      <a:pos x="115" y="28"/>
                    </a:cxn>
                    <a:cxn ang="0">
                      <a:pos x="115" y="28"/>
                    </a:cxn>
                    <a:cxn ang="0">
                      <a:pos x="173" y="26"/>
                    </a:cxn>
                    <a:cxn ang="0">
                      <a:pos x="234" y="22"/>
                    </a:cxn>
                    <a:cxn ang="0">
                      <a:pos x="292" y="15"/>
                    </a:cxn>
                    <a:cxn ang="0">
                      <a:pos x="349" y="7"/>
                    </a:cxn>
                    <a:cxn ang="0">
                      <a:pos x="349" y="7"/>
                    </a:cxn>
                    <a:cxn ang="0">
                      <a:pos x="349" y="0"/>
                    </a:cxn>
                    <a:cxn ang="0">
                      <a:pos x="349" y="0"/>
                    </a:cxn>
                    <a:cxn ang="0">
                      <a:pos x="290" y="7"/>
                    </a:cxn>
                    <a:cxn ang="0">
                      <a:pos x="232" y="15"/>
                    </a:cxn>
                    <a:cxn ang="0">
                      <a:pos x="173" y="18"/>
                    </a:cxn>
                    <a:cxn ang="0">
                      <a:pos x="115" y="20"/>
                    </a:cxn>
                    <a:cxn ang="0">
                      <a:pos x="115" y="20"/>
                    </a:cxn>
                  </a:cxnLst>
                  <a:rect l="0" t="0" r="r" b="b"/>
                  <a:pathLst>
                    <a:path w="349" h="28">
                      <a:moveTo>
                        <a:pt x="115" y="20"/>
                      </a:moveTo>
                      <a:lnTo>
                        <a:pt x="115" y="20"/>
                      </a:lnTo>
                      <a:lnTo>
                        <a:pt x="56" y="18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56" y="26"/>
                      </a:lnTo>
                      <a:lnTo>
                        <a:pt x="115" y="28"/>
                      </a:lnTo>
                      <a:lnTo>
                        <a:pt x="115" y="28"/>
                      </a:lnTo>
                      <a:lnTo>
                        <a:pt x="173" y="26"/>
                      </a:lnTo>
                      <a:lnTo>
                        <a:pt x="234" y="22"/>
                      </a:lnTo>
                      <a:lnTo>
                        <a:pt x="292" y="15"/>
                      </a:lnTo>
                      <a:lnTo>
                        <a:pt x="349" y="7"/>
                      </a:lnTo>
                      <a:lnTo>
                        <a:pt x="349" y="7"/>
                      </a:lnTo>
                      <a:lnTo>
                        <a:pt x="349" y="0"/>
                      </a:lnTo>
                      <a:lnTo>
                        <a:pt x="349" y="0"/>
                      </a:lnTo>
                      <a:lnTo>
                        <a:pt x="290" y="7"/>
                      </a:lnTo>
                      <a:lnTo>
                        <a:pt x="232" y="15"/>
                      </a:lnTo>
                      <a:lnTo>
                        <a:pt x="173" y="18"/>
                      </a:lnTo>
                      <a:lnTo>
                        <a:pt x="115" y="20"/>
                      </a:lnTo>
                      <a:lnTo>
                        <a:pt x="115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1" name="Freeform 351"/>
                <p:cNvSpPr>
                  <a:spLocks/>
                </p:cNvSpPr>
                <p:nvPr/>
              </p:nvSpPr>
              <p:spPr bwMode="auto">
                <a:xfrm>
                  <a:off x="2158" y="0"/>
                  <a:ext cx="1085" cy="2649"/>
                </a:xfrm>
                <a:custGeom>
                  <a:avLst/>
                  <a:gdLst/>
                  <a:ahLst/>
                  <a:cxnLst>
                    <a:cxn ang="0">
                      <a:pos x="379" y="2348"/>
                    </a:cxn>
                    <a:cxn ang="0">
                      <a:pos x="250" y="2186"/>
                    </a:cxn>
                    <a:cxn ang="0">
                      <a:pos x="148" y="2005"/>
                    </a:cxn>
                    <a:cxn ang="0">
                      <a:pos x="71" y="1811"/>
                    </a:cxn>
                    <a:cxn ang="0">
                      <a:pos x="24" y="1605"/>
                    </a:cxn>
                    <a:cxn ang="0">
                      <a:pos x="7" y="1385"/>
                    </a:cxn>
                    <a:cxn ang="0">
                      <a:pos x="14" y="1241"/>
                    </a:cxn>
                    <a:cxn ang="0">
                      <a:pos x="53" y="1028"/>
                    </a:cxn>
                    <a:cxn ang="0">
                      <a:pos x="119" y="829"/>
                    </a:cxn>
                    <a:cxn ang="0">
                      <a:pos x="214" y="644"/>
                    </a:cxn>
                    <a:cxn ang="0">
                      <a:pos x="333" y="476"/>
                    </a:cxn>
                    <a:cxn ang="0">
                      <a:pos x="426" y="375"/>
                    </a:cxn>
                    <a:cxn ang="0">
                      <a:pos x="532" y="278"/>
                    </a:cxn>
                    <a:cxn ang="0">
                      <a:pos x="646" y="194"/>
                    </a:cxn>
                    <a:cxn ang="0">
                      <a:pos x="770" y="121"/>
                    </a:cxn>
                    <a:cxn ang="0">
                      <a:pos x="900" y="60"/>
                    </a:cxn>
                    <a:cxn ang="0">
                      <a:pos x="1037" y="13"/>
                    </a:cxn>
                    <a:cxn ang="0">
                      <a:pos x="1057" y="0"/>
                    </a:cxn>
                    <a:cxn ang="0">
                      <a:pos x="889" y="57"/>
                    </a:cxn>
                    <a:cxn ang="0">
                      <a:pos x="733" y="132"/>
                    </a:cxn>
                    <a:cxn ang="0">
                      <a:pos x="587" y="227"/>
                    </a:cxn>
                    <a:cxn ang="0">
                      <a:pos x="455" y="337"/>
                    </a:cxn>
                    <a:cxn ang="0">
                      <a:pos x="336" y="463"/>
                    </a:cxn>
                    <a:cxn ang="0">
                      <a:pos x="232" y="600"/>
                    </a:cxn>
                    <a:cxn ang="0">
                      <a:pos x="146" y="752"/>
                    </a:cxn>
                    <a:cxn ang="0">
                      <a:pos x="78" y="913"/>
                    </a:cxn>
                    <a:cxn ang="0">
                      <a:pos x="31" y="1085"/>
                    </a:cxn>
                    <a:cxn ang="0">
                      <a:pos x="5" y="1262"/>
                    </a:cxn>
                    <a:cxn ang="0">
                      <a:pos x="0" y="1385"/>
                    </a:cxn>
                    <a:cxn ang="0">
                      <a:pos x="7" y="1537"/>
                    </a:cxn>
                    <a:cxn ang="0">
                      <a:pos x="31" y="1685"/>
                    </a:cxn>
                    <a:cxn ang="0">
                      <a:pos x="68" y="1826"/>
                    </a:cxn>
                    <a:cxn ang="0">
                      <a:pos x="119" y="1961"/>
                    </a:cxn>
                    <a:cxn ang="0">
                      <a:pos x="183" y="2090"/>
                    </a:cxn>
                    <a:cxn ang="0">
                      <a:pos x="260" y="2210"/>
                    </a:cxn>
                    <a:cxn ang="0">
                      <a:pos x="347" y="2324"/>
                    </a:cxn>
                    <a:cxn ang="0">
                      <a:pos x="444" y="2426"/>
                    </a:cxn>
                    <a:cxn ang="0">
                      <a:pos x="552" y="2519"/>
                    </a:cxn>
                    <a:cxn ang="0">
                      <a:pos x="669" y="2602"/>
                    </a:cxn>
                    <a:cxn ang="0">
                      <a:pos x="752" y="2649"/>
                    </a:cxn>
                    <a:cxn ang="0">
                      <a:pos x="710" y="2616"/>
                    </a:cxn>
                    <a:cxn ang="0">
                      <a:pos x="582" y="2532"/>
                    </a:cxn>
                    <a:cxn ang="0">
                      <a:pos x="463" y="2433"/>
                    </a:cxn>
                  </a:cxnLst>
                  <a:rect l="0" t="0" r="r" b="b"/>
                  <a:pathLst>
                    <a:path w="1085" h="2649">
                      <a:moveTo>
                        <a:pt x="426" y="2397"/>
                      </a:moveTo>
                      <a:lnTo>
                        <a:pt x="426" y="2397"/>
                      </a:lnTo>
                      <a:lnTo>
                        <a:pt x="379" y="2348"/>
                      </a:lnTo>
                      <a:lnTo>
                        <a:pt x="333" y="2296"/>
                      </a:lnTo>
                      <a:lnTo>
                        <a:pt x="291" y="2241"/>
                      </a:lnTo>
                      <a:lnTo>
                        <a:pt x="250" y="2186"/>
                      </a:lnTo>
                      <a:lnTo>
                        <a:pt x="214" y="2128"/>
                      </a:lnTo>
                      <a:lnTo>
                        <a:pt x="179" y="2068"/>
                      </a:lnTo>
                      <a:lnTo>
                        <a:pt x="148" y="2005"/>
                      </a:lnTo>
                      <a:lnTo>
                        <a:pt x="119" y="1943"/>
                      </a:lnTo>
                      <a:lnTo>
                        <a:pt x="93" y="1877"/>
                      </a:lnTo>
                      <a:lnTo>
                        <a:pt x="71" y="1811"/>
                      </a:lnTo>
                      <a:lnTo>
                        <a:pt x="53" y="1744"/>
                      </a:lnTo>
                      <a:lnTo>
                        <a:pt x="36" y="1674"/>
                      </a:lnTo>
                      <a:lnTo>
                        <a:pt x="24" y="1605"/>
                      </a:lnTo>
                      <a:lnTo>
                        <a:pt x="14" y="1531"/>
                      </a:lnTo>
                      <a:lnTo>
                        <a:pt x="9" y="1460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9" y="1312"/>
                      </a:lnTo>
                      <a:lnTo>
                        <a:pt x="14" y="1241"/>
                      </a:lnTo>
                      <a:lnTo>
                        <a:pt x="24" y="1167"/>
                      </a:lnTo>
                      <a:lnTo>
                        <a:pt x="36" y="1098"/>
                      </a:lnTo>
                      <a:lnTo>
                        <a:pt x="53" y="1028"/>
                      </a:lnTo>
                      <a:lnTo>
                        <a:pt x="71" y="961"/>
                      </a:lnTo>
                      <a:lnTo>
                        <a:pt x="93" y="895"/>
                      </a:lnTo>
                      <a:lnTo>
                        <a:pt x="119" y="829"/>
                      </a:lnTo>
                      <a:lnTo>
                        <a:pt x="148" y="767"/>
                      </a:lnTo>
                      <a:lnTo>
                        <a:pt x="179" y="704"/>
                      </a:lnTo>
                      <a:lnTo>
                        <a:pt x="214" y="644"/>
                      </a:lnTo>
                      <a:lnTo>
                        <a:pt x="250" y="586"/>
                      </a:lnTo>
                      <a:lnTo>
                        <a:pt x="291" y="531"/>
                      </a:lnTo>
                      <a:lnTo>
                        <a:pt x="333" y="476"/>
                      </a:lnTo>
                      <a:lnTo>
                        <a:pt x="379" y="424"/>
                      </a:lnTo>
                      <a:lnTo>
                        <a:pt x="426" y="375"/>
                      </a:lnTo>
                      <a:lnTo>
                        <a:pt x="426" y="375"/>
                      </a:lnTo>
                      <a:lnTo>
                        <a:pt x="461" y="342"/>
                      </a:lnTo>
                      <a:lnTo>
                        <a:pt x="496" y="309"/>
                      </a:lnTo>
                      <a:lnTo>
                        <a:pt x="532" y="278"/>
                      </a:lnTo>
                      <a:lnTo>
                        <a:pt x="569" y="249"/>
                      </a:lnTo>
                      <a:lnTo>
                        <a:pt x="607" y="221"/>
                      </a:lnTo>
                      <a:lnTo>
                        <a:pt x="646" y="194"/>
                      </a:lnTo>
                      <a:lnTo>
                        <a:pt x="686" y="168"/>
                      </a:lnTo>
                      <a:lnTo>
                        <a:pt x="728" y="145"/>
                      </a:lnTo>
                      <a:lnTo>
                        <a:pt x="770" y="121"/>
                      </a:lnTo>
                      <a:lnTo>
                        <a:pt x="812" y="99"/>
                      </a:lnTo>
                      <a:lnTo>
                        <a:pt x="856" y="79"/>
                      </a:lnTo>
                      <a:lnTo>
                        <a:pt x="900" y="60"/>
                      </a:lnTo>
                      <a:lnTo>
                        <a:pt x="946" y="42"/>
                      </a:lnTo>
                      <a:lnTo>
                        <a:pt x="991" y="27"/>
                      </a:lnTo>
                      <a:lnTo>
                        <a:pt x="1037" y="13"/>
                      </a:lnTo>
                      <a:lnTo>
                        <a:pt x="1085" y="0"/>
                      </a:lnTo>
                      <a:lnTo>
                        <a:pt x="1057" y="0"/>
                      </a:lnTo>
                      <a:lnTo>
                        <a:pt x="1057" y="0"/>
                      </a:lnTo>
                      <a:lnTo>
                        <a:pt x="1001" y="16"/>
                      </a:lnTo>
                      <a:lnTo>
                        <a:pt x="944" y="35"/>
                      </a:lnTo>
                      <a:lnTo>
                        <a:pt x="889" y="57"/>
                      </a:lnTo>
                      <a:lnTo>
                        <a:pt x="836" y="81"/>
                      </a:lnTo>
                      <a:lnTo>
                        <a:pt x="785" y="104"/>
                      </a:lnTo>
                      <a:lnTo>
                        <a:pt x="733" y="132"/>
                      </a:lnTo>
                      <a:lnTo>
                        <a:pt x="682" y="163"/>
                      </a:lnTo>
                      <a:lnTo>
                        <a:pt x="635" y="194"/>
                      </a:lnTo>
                      <a:lnTo>
                        <a:pt x="587" y="227"/>
                      </a:lnTo>
                      <a:lnTo>
                        <a:pt x="541" y="262"/>
                      </a:lnTo>
                      <a:lnTo>
                        <a:pt x="497" y="298"/>
                      </a:lnTo>
                      <a:lnTo>
                        <a:pt x="455" y="337"/>
                      </a:lnTo>
                      <a:lnTo>
                        <a:pt x="413" y="377"/>
                      </a:lnTo>
                      <a:lnTo>
                        <a:pt x="373" y="419"/>
                      </a:lnTo>
                      <a:lnTo>
                        <a:pt x="336" y="463"/>
                      </a:lnTo>
                      <a:lnTo>
                        <a:pt x="300" y="507"/>
                      </a:lnTo>
                      <a:lnTo>
                        <a:pt x="265" y="553"/>
                      </a:lnTo>
                      <a:lnTo>
                        <a:pt x="232" y="600"/>
                      </a:lnTo>
                      <a:lnTo>
                        <a:pt x="203" y="650"/>
                      </a:lnTo>
                      <a:lnTo>
                        <a:pt x="174" y="701"/>
                      </a:lnTo>
                      <a:lnTo>
                        <a:pt x="146" y="752"/>
                      </a:lnTo>
                      <a:lnTo>
                        <a:pt x="122" y="805"/>
                      </a:lnTo>
                      <a:lnTo>
                        <a:pt x="100" y="858"/>
                      </a:lnTo>
                      <a:lnTo>
                        <a:pt x="78" y="913"/>
                      </a:lnTo>
                      <a:lnTo>
                        <a:pt x="60" y="970"/>
                      </a:lnTo>
                      <a:lnTo>
                        <a:pt x="46" y="1026"/>
                      </a:lnTo>
                      <a:lnTo>
                        <a:pt x="31" y="1085"/>
                      </a:lnTo>
                      <a:lnTo>
                        <a:pt x="20" y="1144"/>
                      </a:lnTo>
                      <a:lnTo>
                        <a:pt x="11" y="1202"/>
                      </a:lnTo>
                      <a:lnTo>
                        <a:pt x="5" y="1262"/>
                      </a:lnTo>
                      <a:lnTo>
                        <a:pt x="2" y="1325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0" y="1436"/>
                      </a:lnTo>
                      <a:lnTo>
                        <a:pt x="3" y="1488"/>
                      </a:lnTo>
                      <a:lnTo>
                        <a:pt x="7" y="1537"/>
                      </a:lnTo>
                      <a:lnTo>
                        <a:pt x="14" y="1586"/>
                      </a:lnTo>
                      <a:lnTo>
                        <a:pt x="22" y="1636"/>
                      </a:lnTo>
                      <a:lnTo>
                        <a:pt x="31" y="1685"/>
                      </a:lnTo>
                      <a:lnTo>
                        <a:pt x="42" y="1733"/>
                      </a:lnTo>
                      <a:lnTo>
                        <a:pt x="55" y="1778"/>
                      </a:lnTo>
                      <a:lnTo>
                        <a:pt x="68" y="1826"/>
                      </a:lnTo>
                      <a:lnTo>
                        <a:pt x="84" y="1872"/>
                      </a:lnTo>
                      <a:lnTo>
                        <a:pt x="100" y="1918"/>
                      </a:lnTo>
                      <a:lnTo>
                        <a:pt x="119" y="1961"/>
                      </a:lnTo>
                      <a:lnTo>
                        <a:pt x="139" y="2005"/>
                      </a:lnTo>
                      <a:lnTo>
                        <a:pt x="161" y="2047"/>
                      </a:lnTo>
                      <a:lnTo>
                        <a:pt x="183" y="2090"/>
                      </a:lnTo>
                      <a:lnTo>
                        <a:pt x="208" y="2132"/>
                      </a:lnTo>
                      <a:lnTo>
                        <a:pt x="232" y="2172"/>
                      </a:lnTo>
                      <a:lnTo>
                        <a:pt x="260" y="2210"/>
                      </a:lnTo>
                      <a:lnTo>
                        <a:pt x="287" y="2249"/>
                      </a:lnTo>
                      <a:lnTo>
                        <a:pt x="316" y="2287"/>
                      </a:lnTo>
                      <a:lnTo>
                        <a:pt x="347" y="2324"/>
                      </a:lnTo>
                      <a:lnTo>
                        <a:pt x="379" y="2358"/>
                      </a:lnTo>
                      <a:lnTo>
                        <a:pt x="411" y="2393"/>
                      </a:lnTo>
                      <a:lnTo>
                        <a:pt x="444" y="2426"/>
                      </a:lnTo>
                      <a:lnTo>
                        <a:pt x="479" y="2459"/>
                      </a:lnTo>
                      <a:lnTo>
                        <a:pt x="516" y="2488"/>
                      </a:lnTo>
                      <a:lnTo>
                        <a:pt x="552" y="2519"/>
                      </a:lnTo>
                      <a:lnTo>
                        <a:pt x="591" y="2547"/>
                      </a:lnTo>
                      <a:lnTo>
                        <a:pt x="629" y="2574"/>
                      </a:lnTo>
                      <a:lnTo>
                        <a:pt x="669" y="2602"/>
                      </a:lnTo>
                      <a:lnTo>
                        <a:pt x="710" y="2626"/>
                      </a:lnTo>
                      <a:lnTo>
                        <a:pt x="752" y="2649"/>
                      </a:lnTo>
                      <a:lnTo>
                        <a:pt x="752" y="2649"/>
                      </a:lnTo>
                      <a:lnTo>
                        <a:pt x="754" y="2642"/>
                      </a:lnTo>
                      <a:lnTo>
                        <a:pt x="754" y="2642"/>
                      </a:lnTo>
                      <a:lnTo>
                        <a:pt x="710" y="2616"/>
                      </a:lnTo>
                      <a:lnTo>
                        <a:pt x="666" y="2591"/>
                      </a:lnTo>
                      <a:lnTo>
                        <a:pt x="622" y="2562"/>
                      </a:lnTo>
                      <a:lnTo>
                        <a:pt x="582" y="2532"/>
                      </a:lnTo>
                      <a:lnTo>
                        <a:pt x="540" y="2499"/>
                      </a:lnTo>
                      <a:lnTo>
                        <a:pt x="501" y="2466"/>
                      </a:lnTo>
                      <a:lnTo>
                        <a:pt x="463" y="2433"/>
                      </a:lnTo>
                      <a:lnTo>
                        <a:pt x="426" y="2397"/>
                      </a:lnTo>
                      <a:lnTo>
                        <a:pt x="426" y="239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2" name="Freeform 352"/>
                <p:cNvSpPr>
                  <a:spLocks/>
                </p:cNvSpPr>
                <p:nvPr/>
              </p:nvSpPr>
              <p:spPr bwMode="auto">
                <a:xfrm>
                  <a:off x="2919" y="2648"/>
                  <a:ext cx="549" cy="17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64" y="38"/>
                    </a:cxn>
                    <a:cxn ang="0">
                      <a:pos x="128" y="67"/>
                    </a:cxn>
                    <a:cxn ang="0">
                      <a:pos x="196" y="93"/>
                    </a:cxn>
                    <a:cxn ang="0">
                      <a:pos x="263" y="115"/>
                    </a:cxn>
                    <a:cxn ang="0">
                      <a:pos x="333" y="133"/>
                    </a:cxn>
                    <a:cxn ang="0">
                      <a:pos x="402" y="150"/>
                    </a:cxn>
                    <a:cxn ang="0">
                      <a:pos x="476" y="161"/>
                    </a:cxn>
                    <a:cxn ang="0">
                      <a:pos x="549" y="170"/>
                    </a:cxn>
                    <a:cxn ang="0">
                      <a:pos x="549" y="170"/>
                    </a:cxn>
                    <a:cxn ang="0">
                      <a:pos x="549" y="162"/>
                    </a:cxn>
                    <a:cxn ang="0">
                      <a:pos x="549" y="162"/>
                    </a:cxn>
                    <a:cxn ang="0">
                      <a:pos x="476" y="153"/>
                    </a:cxn>
                    <a:cxn ang="0">
                      <a:pos x="404" y="142"/>
                    </a:cxn>
                    <a:cxn ang="0">
                      <a:pos x="333" y="128"/>
                    </a:cxn>
                    <a:cxn ang="0">
                      <a:pos x="265" y="108"/>
                    </a:cxn>
                    <a:cxn ang="0">
                      <a:pos x="197" y="86"/>
                    </a:cxn>
                    <a:cxn ang="0">
                      <a:pos x="130" y="60"/>
                    </a:cxn>
                    <a:cxn ang="0">
                      <a:pos x="66" y="33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549" h="17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64" y="38"/>
                      </a:lnTo>
                      <a:lnTo>
                        <a:pt x="128" y="67"/>
                      </a:lnTo>
                      <a:lnTo>
                        <a:pt x="196" y="93"/>
                      </a:lnTo>
                      <a:lnTo>
                        <a:pt x="263" y="115"/>
                      </a:lnTo>
                      <a:lnTo>
                        <a:pt x="333" y="133"/>
                      </a:lnTo>
                      <a:lnTo>
                        <a:pt x="402" y="150"/>
                      </a:lnTo>
                      <a:lnTo>
                        <a:pt x="476" y="161"/>
                      </a:lnTo>
                      <a:lnTo>
                        <a:pt x="549" y="170"/>
                      </a:lnTo>
                      <a:lnTo>
                        <a:pt x="549" y="170"/>
                      </a:lnTo>
                      <a:lnTo>
                        <a:pt x="549" y="162"/>
                      </a:lnTo>
                      <a:lnTo>
                        <a:pt x="549" y="162"/>
                      </a:lnTo>
                      <a:lnTo>
                        <a:pt x="476" y="153"/>
                      </a:lnTo>
                      <a:lnTo>
                        <a:pt x="404" y="142"/>
                      </a:lnTo>
                      <a:lnTo>
                        <a:pt x="333" y="128"/>
                      </a:lnTo>
                      <a:lnTo>
                        <a:pt x="265" y="108"/>
                      </a:lnTo>
                      <a:lnTo>
                        <a:pt x="197" y="86"/>
                      </a:lnTo>
                      <a:lnTo>
                        <a:pt x="130" y="60"/>
                      </a:lnTo>
                      <a:lnTo>
                        <a:pt x="66" y="33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3" name="Freeform 353"/>
                <p:cNvSpPr>
                  <a:spLocks/>
                </p:cNvSpPr>
                <p:nvPr/>
              </p:nvSpPr>
              <p:spPr bwMode="auto">
                <a:xfrm>
                  <a:off x="3947" y="0"/>
                  <a:ext cx="1085" cy="2490"/>
                </a:xfrm>
                <a:custGeom>
                  <a:avLst/>
                  <a:gdLst/>
                  <a:ahLst/>
                  <a:cxnLst>
                    <a:cxn ang="0">
                      <a:pos x="659" y="375"/>
                    </a:cxn>
                    <a:cxn ang="0">
                      <a:pos x="752" y="476"/>
                    </a:cxn>
                    <a:cxn ang="0">
                      <a:pos x="834" y="586"/>
                    </a:cxn>
                    <a:cxn ang="0">
                      <a:pos x="906" y="704"/>
                    </a:cxn>
                    <a:cxn ang="0">
                      <a:pos x="966" y="829"/>
                    </a:cxn>
                    <a:cxn ang="0">
                      <a:pos x="1014" y="961"/>
                    </a:cxn>
                    <a:cxn ang="0">
                      <a:pos x="1048" y="1098"/>
                    </a:cxn>
                    <a:cxn ang="0">
                      <a:pos x="1070" y="1241"/>
                    </a:cxn>
                    <a:cxn ang="0">
                      <a:pos x="1078" y="1385"/>
                    </a:cxn>
                    <a:cxn ang="0">
                      <a:pos x="1076" y="1460"/>
                    </a:cxn>
                    <a:cxn ang="0">
                      <a:pos x="1061" y="1605"/>
                    </a:cxn>
                    <a:cxn ang="0">
                      <a:pos x="1034" y="1744"/>
                    </a:cxn>
                    <a:cxn ang="0">
                      <a:pos x="992" y="1877"/>
                    </a:cxn>
                    <a:cxn ang="0">
                      <a:pos x="937" y="2005"/>
                    </a:cxn>
                    <a:cxn ang="0">
                      <a:pos x="871" y="2128"/>
                    </a:cxn>
                    <a:cxn ang="0">
                      <a:pos x="794" y="2241"/>
                    </a:cxn>
                    <a:cxn ang="0">
                      <a:pos x="706" y="2348"/>
                    </a:cxn>
                    <a:cxn ang="0">
                      <a:pos x="659" y="2397"/>
                    </a:cxn>
                    <a:cxn ang="0">
                      <a:pos x="563" y="2485"/>
                    </a:cxn>
                    <a:cxn ang="0">
                      <a:pos x="567" y="2490"/>
                    </a:cxn>
                    <a:cxn ang="0">
                      <a:pos x="626" y="2441"/>
                    </a:cxn>
                    <a:cxn ang="0">
                      <a:pos x="732" y="2329"/>
                    </a:cxn>
                    <a:cxn ang="0">
                      <a:pos x="827" y="2207"/>
                    </a:cxn>
                    <a:cxn ang="0">
                      <a:pos x="909" y="2075"/>
                    </a:cxn>
                    <a:cxn ang="0">
                      <a:pos x="977" y="1934"/>
                    </a:cxn>
                    <a:cxn ang="0">
                      <a:pos x="1017" y="1824"/>
                    </a:cxn>
                    <a:cxn ang="0">
                      <a:pos x="1039" y="1747"/>
                    </a:cxn>
                    <a:cxn ang="0">
                      <a:pos x="1057" y="1671"/>
                    </a:cxn>
                    <a:cxn ang="0">
                      <a:pos x="1070" y="1590"/>
                    </a:cxn>
                    <a:cxn ang="0">
                      <a:pos x="1079" y="1510"/>
                    </a:cxn>
                    <a:cxn ang="0">
                      <a:pos x="1085" y="1427"/>
                    </a:cxn>
                    <a:cxn ang="0">
                      <a:pos x="1085" y="1385"/>
                    </a:cxn>
                    <a:cxn ang="0">
                      <a:pos x="1079" y="1262"/>
                    </a:cxn>
                    <a:cxn ang="0">
                      <a:pos x="1065" y="1144"/>
                    </a:cxn>
                    <a:cxn ang="0">
                      <a:pos x="1039" y="1026"/>
                    </a:cxn>
                    <a:cxn ang="0">
                      <a:pos x="1006" y="913"/>
                    </a:cxn>
                    <a:cxn ang="0">
                      <a:pos x="962" y="805"/>
                    </a:cxn>
                    <a:cxn ang="0">
                      <a:pos x="911" y="701"/>
                    </a:cxn>
                    <a:cxn ang="0">
                      <a:pos x="853" y="600"/>
                    </a:cxn>
                    <a:cxn ang="0">
                      <a:pos x="785" y="507"/>
                    </a:cxn>
                    <a:cxn ang="0">
                      <a:pos x="712" y="419"/>
                    </a:cxn>
                    <a:cxn ang="0">
                      <a:pos x="631" y="337"/>
                    </a:cxn>
                    <a:cxn ang="0">
                      <a:pos x="543" y="262"/>
                    </a:cxn>
                    <a:cxn ang="0">
                      <a:pos x="450" y="194"/>
                    </a:cxn>
                    <a:cxn ang="0">
                      <a:pos x="351" y="132"/>
                    </a:cxn>
                    <a:cxn ang="0">
                      <a:pos x="249" y="81"/>
                    </a:cxn>
                    <a:cxn ang="0">
                      <a:pos x="141" y="35"/>
                    </a:cxn>
                    <a:cxn ang="0">
                      <a:pos x="27" y="0"/>
                    </a:cxn>
                    <a:cxn ang="0">
                      <a:pos x="0" y="0"/>
                    </a:cxn>
                    <a:cxn ang="0">
                      <a:pos x="93" y="27"/>
                    </a:cxn>
                    <a:cxn ang="0">
                      <a:pos x="185" y="60"/>
                    </a:cxn>
                    <a:cxn ang="0">
                      <a:pos x="273" y="99"/>
                    </a:cxn>
                    <a:cxn ang="0">
                      <a:pos x="357" y="145"/>
                    </a:cxn>
                    <a:cxn ang="0">
                      <a:pos x="439" y="194"/>
                    </a:cxn>
                    <a:cxn ang="0">
                      <a:pos x="516" y="249"/>
                    </a:cxn>
                    <a:cxn ang="0">
                      <a:pos x="589" y="309"/>
                    </a:cxn>
                    <a:cxn ang="0">
                      <a:pos x="659" y="375"/>
                    </a:cxn>
                  </a:cxnLst>
                  <a:rect l="0" t="0" r="r" b="b"/>
                  <a:pathLst>
                    <a:path w="1085" h="2490">
                      <a:moveTo>
                        <a:pt x="659" y="375"/>
                      </a:moveTo>
                      <a:lnTo>
                        <a:pt x="659" y="375"/>
                      </a:lnTo>
                      <a:lnTo>
                        <a:pt x="706" y="424"/>
                      </a:lnTo>
                      <a:lnTo>
                        <a:pt x="752" y="476"/>
                      </a:lnTo>
                      <a:lnTo>
                        <a:pt x="794" y="531"/>
                      </a:lnTo>
                      <a:lnTo>
                        <a:pt x="834" y="586"/>
                      </a:lnTo>
                      <a:lnTo>
                        <a:pt x="871" y="644"/>
                      </a:lnTo>
                      <a:lnTo>
                        <a:pt x="906" y="704"/>
                      </a:lnTo>
                      <a:lnTo>
                        <a:pt x="937" y="767"/>
                      </a:lnTo>
                      <a:lnTo>
                        <a:pt x="966" y="829"/>
                      </a:lnTo>
                      <a:lnTo>
                        <a:pt x="992" y="895"/>
                      </a:lnTo>
                      <a:lnTo>
                        <a:pt x="1014" y="961"/>
                      </a:lnTo>
                      <a:lnTo>
                        <a:pt x="1034" y="1028"/>
                      </a:lnTo>
                      <a:lnTo>
                        <a:pt x="1048" y="1098"/>
                      </a:lnTo>
                      <a:lnTo>
                        <a:pt x="1061" y="1167"/>
                      </a:lnTo>
                      <a:lnTo>
                        <a:pt x="1070" y="1241"/>
                      </a:lnTo>
                      <a:lnTo>
                        <a:pt x="1076" y="1312"/>
                      </a:lnTo>
                      <a:lnTo>
                        <a:pt x="1078" y="1385"/>
                      </a:lnTo>
                      <a:lnTo>
                        <a:pt x="1078" y="1385"/>
                      </a:lnTo>
                      <a:lnTo>
                        <a:pt x="1076" y="1460"/>
                      </a:lnTo>
                      <a:lnTo>
                        <a:pt x="1070" y="1531"/>
                      </a:lnTo>
                      <a:lnTo>
                        <a:pt x="1061" y="1605"/>
                      </a:lnTo>
                      <a:lnTo>
                        <a:pt x="1048" y="1674"/>
                      </a:lnTo>
                      <a:lnTo>
                        <a:pt x="1034" y="1744"/>
                      </a:lnTo>
                      <a:lnTo>
                        <a:pt x="1014" y="1811"/>
                      </a:lnTo>
                      <a:lnTo>
                        <a:pt x="992" y="1877"/>
                      </a:lnTo>
                      <a:lnTo>
                        <a:pt x="966" y="1943"/>
                      </a:lnTo>
                      <a:lnTo>
                        <a:pt x="937" y="2005"/>
                      </a:lnTo>
                      <a:lnTo>
                        <a:pt x="906" y="2068"/>
                      </a:lnTo>
                      <a:lnTo>
                        <a:pt x="871" y="2128"/>
                      </a:lnTo>
                      <a:lnTo>
                        <a:pt x="834" y="2186"/>
                      </a:lnTo>
                      <a:lnTo>
                        <a:pt x="794" y="2241"/>
                      </a:lnTo>
                      <a:lnTo>
                        <a:pt x="752" y="2296"/>
                      </a:lnTo>
                      <a:lnTo>
                        <a:pt x="706" y="2348"/>
                      </a:lnTo>
                      <a:lnTo>
                        <a:pt x="659" y="2397"/>
                      </a:lnTo>
                      <a:lnTo>
                        <a:pt x="659" y="2397"/>
                      </a:lnTo>
                      <a:lnTo>
                        <a:pt x="613" y="2443"/>
                      </a:lnTo>
                      <a:lnTo>
                        <a:pt x="563" y="2485"/>
                      </a:lnTo>
                      <a:lnTo>
                        <a:pt x="563" y="2485"/>
                      </a:lnTo>
                      <a:lnTo>
                        <a:pt x="567" y="2490"/>
                      </a:lnTo>
                      <a:lnTo>
                        <a:pt x="567" y="2490"/>
                      </a:lnTo>
                      <a:lnTo>
                        <a:pt x="626" y="2441"/>
                      </a:lnTo>
                      <a:lnTo>
                        <a:pt x="681" y="2386"/>
                      </a:lnTo>
                      <a:lnTo>
                        <a:pt x="732" y="2329"/>
                      </a:lnTo>
                      <a:lnTo>
                        <a:pt x="781" y="2269"/>
                      </a:lnTo>
                      <a:lnTo>
                        <a:pt x="827" y="2207"/>
                      </a:lnTo>
                      <a:lnTo>
                        <a:pt x="871" y="2143"/>
                      </a:lnTo>
                      <a:lnTo>
                        <a:pt x="909" y="2075"/>
                      </a:lnTo>
                      <a:lnTo>
                        <a:pt x="944" y="2005"/>
                      </a:lnTo>
                      <a:lnTo>
                        <a:pt x="977" y="1934"/>
                      </a:lnTo>
                      <a:lnTo>
                        <a:pt x="1004" y="1861"/>
                      </a:lnTo>
                      <a:lnTo>
                        <a:pt x="1017" y="1824"/>
                      </a:lnTo>
                      <a:lnTo>
                        <a:pt x="1028" y="1786"/>
                      </a:lnTo>
                      <a:lnTo>
                        <a:pt x="1039" y="1747"/>
                      </a:lnTo>
                      <a:lnTo>
                        <a:pt x="1048" y="1709"/>
                      </a:lnTo>
                      <a:lnTo>
                        <a:pt x="1057" y="1671"/>
                      </a:lnTo>
                      <a:lnTo>
                        <a:pt x="1065" y="1630"/>
                      </a:lnTo>
                      <a:lnTo>
                        <a:pt x="1070" y="1590"/>
                      </a:lnTo>
                      <a:lnTo>
                        <a:pt x="1076" y="1550"/>
                      </a:lnTo>
                      <a:lnTo>
                        <a:pt x="1079" y="1510"/>
                      </a:lnTo>
                      <a:lnTo>
                        <a:pt x="1083" y="1469"/>
                      </a:lnTo>
                      <a:lnTo>
                        <a:pt x="1085" y="1427"/>
                      </a:lnTo>
                      <a:lnTo>
                        <a:pt x="1085" y="1385"/>
                      </a:lnTo>
                      <a:lnTo>
                        <a:pt x="1085" y="1385"/>
                      </a:lnTo>
                      <a:lnTo>
                        <a:pt x="1083" y="1325"/>
                      </a:lnTo>
                      <a:lnTo>
                        <a:pt x="1079" y="1262"/>
                      </a:lnTo>
                      <a:lnTo>
                        <a:pt x="1074" y="1202"/>
                      </a:lnTo>
                      <a:lnTo>
                        <a:pt x="1065" y="1144"/>
                      </a:lnTo>
                      <a:lnTo>
                        <a:pt x="1054" y="1085"/>
                      </a:lnTo>
                      <a:lnTo>
                        <a:pt x="1039" y="1026"/>
                      </a:lnTo>
                      <a:lnTo>
                        <a:pt x="1025" y="970"/>
                      </a:lnTo>
                      <a:lnTo>
                        <a:pt x="1006" y="913"/>
                      </a:lnTo>
                      <a:lnTo>
                        <a:pt x="986" y="858"/>
                      </a:lnTo>
                      <a:lnTo>
                        <a:pt x="962" y="805"/>
                      </a:lnTo>
                      <a:lnTo>
                        <a:pt x="939" y="752"/>
                      </a:lnTo>
                      <a:lnTo>
                        <a:pt x="911" y="701"/>
                      </a:lnTo>
                      <a:lnTo>
                        <a:pt x="884" y="650"/>
                      </a:lnTo>
                      <a:lnTo>
                        <a:pt x="853" y="600"/>
                      </a:lnTo>
                      <a:lnTo>
                        <a:pt x="820" y="553"/>
                      </a:lnTo>
                      <a:lnTo>
                        <a:pt x="785" y="507"/>
                      </a:lnTo>
                      <a:lnTo>
                        <a:pt x="748" y="463"/>
                      </a:lnTo>
                      <a:lnTo>
                        <a:pt x="712" y="419"/>
                      </a:lnTo>
                      <a:lnTo>
                        <a:pt x="671" y="377"/>
                      </a:lnTo>
                      <a:lnTo>
                        <a:pt x="631" y="337"/>
                      </a:lnTo>
                      <a:lnTo>
                        <a:pt x="587" y="298"/>
                      </a:lnTo>
                      <a:lnTo>
                        <a:pt x="543" y="262"/>
                      </a:lnTo>
                      <a:lnTo>
                        <a:pt x="498" y="227"/>
                      </a:lnTo>
                      <a:lnTo>
                        <a:pt x="450" y="194"/>
                      </a:lnTo>
                      <a:lnTo>
                        <a:pt x="402" y="163"/>
                      </a:lnTo>
                      <a:lnTo>
                        <a:pt x="351" y="132"/>
                      </a:lnTo>
                      <a:lnTo>
                        <a:pt x="300" y="104"/>
                      </a:lnTo>
                      <a:lnTo>
                        <a:pt x="249" y="81"/>
                      </a:lnTo>
                      <a:lnTo>
                        <a:pt x="196" y="57"/>
                      </a:lnTo>
                      <a:lnTo>
                        <a:pt x="141" y="35"/>
                      </a:lnTo>
                      <a:lnTo>
                        <a:pt x="84" y="16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8" y="13"/>
                      </a:lnTo>
                      <a:lnTo>
                        <a:pt x="93" y="27"/>
                      </a:lnTo>
                      <a:lnTo>
                        <a:pt x="139" y="42"/>
                      </a:lnTo>
                      <a:lnTo>
                        <a:pt x="185" y="60"/>
                      </a:lnTo>
                      <a:lnTo>
                        <a:pt x="229" y="79"/>
                      </a:lnTo>
                      <a:lnTo>
                        <a:pt x="273" y="99"/>
                      </a:lnTo>
                      <a:lnTo>
                        <a:pt x="315" y="121"/>
                      </a:lnTo>
                      <a:lnTo>
                        <a:pt x="357" y="145"/>
                      </a:lnTo>
                      <a:lnTo>
                        <a:pt x="399" y="168"/>
                      </a:lnTo>
                      <a:lnTo>
                        <a:pt x="439" y="194"/>
                      </a:lnTo>
                      <a:lnTo>
                        <a:pt x="478" y="221"/>
                      </a:lnTo>
                      <a:lnTo>
                        <a:pt x="516" y="249"/>
                      </a:lnTo>
                      <a:lnTo>
                        <a:pt x="554" y="278"/>
                      </a:lnTo>
                      <a:lnTo>
                        <a:pt x="589" y="309"/>
                      </a:lnTo>
                      <a:lnTo>
                        <a:pt x="626" y="342"/>
                      </a:lnTo>
                      <a:lnTo>
                        <a:pt x="659" y="375"/>
                      </a:lnTo>
                      <a:lnTo>
                        <a:pt x="659" y="37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4" name="Freeform 354"/>
                <p:cNvSpPr>
                  <a:spLocks/>
                </p:cNvSpPr>
                <p:nvPr/>
              </p:nvSpPr>
              <p:spPr bwMode="auto">
                <a:xfrm>
                  <a:off x="3197" y="983"/>
                  <a:ext cx="801" cy="806"/>
                </a:xfrm>
                <a:custGeom>
                  <a:avLst/>
                  <a:gdLst/>
                  <a:ahLst/>
                  <a:cxnLst>
                    <a:cxn ang="0">
                      <a:pos x="146" y="98"/>
                    </a:cxn>
                    <a:cxn ang="0">
                      <a:pos x="243" y="38"/>
                    </a:cxn>
                    <a:cxn ang="0">
                      <a:pos x="357" y="9"/>
                    </a:cxn>
                    <a:cxn ang="0">
                      <a:pos x="439" y="9"/>
                    </a:cxn>
                    <a:cxn ang="0">
                      <a:pos x="552" y="38"/>
                    </a:cxn>
                    <a:cxn ang="0">
                      <a:pos x="649" y="98"/>
                    </a:cxn>
                    <a:cxn ang="0">
                      <a:pos x="702" y="151"/>
                    </a:cxn>
                    <a:cxn ang="0">
                      <a:pos x="763" y="248"/>
                    </a:cxn>
                    <a:cxn ang="0">
                      <a:pos x="792" y="362"/>
                    </a:cxn>
                    <a:cxn ang="0">
                      <a:pos x="792" y="444"/>
                    </a:cxn>
                    <a:cxn ang="0">
                      <a:pos x="763" y="558"/>
                    </a:cxn>
                    <a:cxn ang="0">
                      <a:pos x="702" y="655"/>
                    </a:cxn>
                    <a:cxn ang="0">
                      <a:pos x="649" y="708"/>
                    </a:cxn>
                    <a:cxn ang="0">
                      <a:pos x="552" y="768"/>
                    </a:cxn>
                    <a:cxn ang="0">
                      <a:pos x="439" y="797"/>
                    </a:cxn>
                    <a:cxn ang="0">
                      <a:pos x="362" y="797"/>
                    </a:cxn>
                    <a:cxn ang="0">
                      <a:pos x="260" y="774"/>
                    </a:cxn>
                    <a:cxn ang="0">
                      <a:pos x="170" y="726"/>
                    </a:cxn>
                    <a:cxn ang="0">
                      <a:pos x="137" y="709"/>
                    </a:cxn>
                    <a:cxn ang="0">
                      <a:pos x="194" y="750"/>
                    </a:cxn>
                    <a:cxn ang="0">
                      <a:pos x="291" y="792"/>
                    </a:cxn>
                    <a:cxn ang="0">
                      <a:pos x="399" y="806"/>
                    </a:cxn>
                    <a:cxn ang="0">
                      <a:pos x="479" y="797"/>
                    </a:cxn>
                    <a:cxn ang="0">
                      <a:pos x="591" y="757"/>
                    </a:cxn>
                    <a:cxn ang="0">
                      <a:pos x="682" y="688"/>
                    </a:cxn>
                    <a:cxn ang="0">
                      <a:pos x="752" y="596"/>
                    </a:cxn>
                    <a:cxn ang="0">
                      <a:pos x="792" y="484"/>
                    </a:cxn>
                    <a:cxn ang="0">
                      <a:pos x="801" y="404"/>
                    </a:cxn>
                    <a:cxn ang="0">
                      <a:pos x="783" y="283"/>
                    </a:cxn>
                    <a:cxn ang="0">
                      <a:pos x="732" y="177"/>
                    </a:cxn>
                    <a:cxn ang="0">
                      <a:pos x="655" y="93"/>
                    </a:cxn>
                    <a:cxn ang="0">
                      <a:pos x="554" y="32"/>
                    </a:cxn>
                    <a:cxn ang="0">
                      <a:pos x="439" y="1"/>
                    </a:cxn>
                    <a:cxn ang="0">
                      <a:pos x="360" y="1"/>
                    </a:cxn>
                    <a:cxn ang="0">
                      <a:pos x="256" y="25"/>
                    </a:cxn>
                    <a:cxn ang="0">
                      <a:pos x="163" y="76"/>
                    </a:cxn>
                    <a:cxn ang="0">
                      <a:pos x="86" y="148"/>
                    </a:cxn>
                    <a:cxn ang="0">
                      <a:pos x="31" y="237"/>
                    </a:cxn>
                    <a:cxn ang="0">
                      <a:pos x="0" y="340"/>
                    </a:cxn>
                    <a:cxn ang="0">
                      <a:pos x="4" y="369"/>
                    </a:cxn>
                    <a:cxn ang="0">
                      <a:pos x="27" y="267"/>
                    </a:cxn>
                    <a:cxn ang="0">
                      <a:pos x="75" y="175"/>
                    </a:cxn>
                    <a:cxn ang="0">
                      <a:pos x="119" y="124"/>
                    </a:cxn>
                  </a:cxnLst>
                  <a:rect l="0" t="0" r="r" b="b"/>
                  <a:pathLst>
                    <a:path w="801" h="806">
                      <a:moveTo>
                        <a:pt x="119" y="124"/>
                      </a:moveTo>
                      <a:lnTo>
                        <a:pt x="119" y="124"/>
                      </a:lnTo>
                      <a:lnTo>
                        <a:pt x="146" y="98"/>
                      </a:lnTo>
                      <a:lnTo>
                        <a:pt x="177" y="75"/>
                      </a:lnTo>
                      <a:lnTo>
                        <a:pt x="209" y="54"/>
                      </a:lnTo>
                      <a:lnTo>
                        <a:pt x="243" y="38"/>
                      </a:lnTo>
                      <a:lnTo>
                        <a:pt x="280" y="25"/>
                      </a:lnTo>
                      <a:lnTo>
                        <a:pt x="318" y="16"/>
                      </a:lnTo>
                      <a:lnTo>
                        <a:pt x="357" y="9"/>
                      </a:lnTo>
                      <a:lnTo>
                        <a:pt x="399" y="7"/>
                      </a:lnTo>
                      <a:lnTo>
                        <a:pt x="399" y="7"/>
                      </a:lnTo>
                      <a:lnTo>
                        <a:pt x="439" y="9"/>
                      </a:lnTo>
                      <a:lnTo>
                        <a:pt x="477" y="16"/>
                      </a:lnTo>
                      <a:lnTo>
                        <a:pt x="516" y="25"/>
                      </a:lnTo>
                      <a:lnTo>
                        <a:pt x="552" y="38"/>
                      </a:lnTo>
                      <a:lnTo>
                        <a:pt x="587" y="54"/>
                      </a:lnTo>
                      <a:lnTo>
                        <a:pt x="618" y="75"/>
                      </a:lnTo>
                      <a:lnTo>
                        <a:pt x="649" y="98"/>
                      </a:lnTo>
                      <a:lnTo>
                        <a:pt x="679" y="124"/>
                      </a:lnTo>
                      <a:lnTo>
                        <a:pt x="679" y="124"/>
                      </a:lnTo>
                      <a:lnTo>
                        <a:pt x="702" y="151"/>
                      </a:lnTo>
                      <a:lnTo>
                        <a:pt x="726" y="183"/>
                      </a:lnTo>
                      <a:lnTo>
                        <a:pt x="746" y="214"/>
                      </a:lnTo>
                      <a:lnTo>
                        <a:pt x="763" y="248"/>
                      </a:lnTo>
                      <a:lnTo>
                        <a:pt x="776" y="285"/>
                      </a:lnTo>
                      <a:lnTo>
                        <a:pt x="785" y="323"/>
                      </a:lnTo>
                      <a:lnTo>
                        <a:pt x="792" y="362"/>
                      </a:lnTo>
                      <a:lnTo>
                        <a:pt x="794" y="404"/>
                      </a:lnTo>
                      <a:lnTo>
                        <a:pt x="794" y="404"/>
                      </a:lnTo>
                      <a:lnTo>
                        <a:pt x="792" y="444"/>
                      </a:lnTo>
                      <a:lnTo>
                        <a:pt x="785" y="483"/>
                      </a:lnTo>
                      <a:lnTo>
                        <a:pt x="776" y="521"/>
                      </a:lnTo>
                      <a:lnTo>
                        <a:pt x="763" y="558"/>
                      </a:lnTo>
                      <a:lnTo>
                        <a:pt x="746" y="592"/>
                      </a:lnTo>
                      <a:lnTo>
                        <a:pt x="726" y="623"/>
                      </a:lnTo>
                      <a:lnTo>
                        <a:pt x="702" y="655"/>
                      </a:lnTo>
                      <a:lnTo>
                        <a:pt x="679" y="682"/>
                      </a:lnTo>
                      <a:lnTo>
                        <a:pt x="679" y="682"/>
                      </a:lnTo>
                      <a:lnTo>
                        <a:pt x="649" y="708"/>
                      </a:lnTo>
                      <a:lnTo>
                        <a:pt x="618" y="731"/>
                      </a:lnTo>
                      <a:lnTo>
                        <a:pt x="587" y="752"/>
                      </a:lnTo>
                      <a:lnTo>
                        <a:pt x="552" y="768"/>
                      </a:lnTo>
                      <a:lnTo>
                        <a:pt x="516" y="781"/>
                      </a:lnTo>
                      <a:lnTo>
                        <a:pt x="477" y="790"/>
                      </a:lnTo>
                      <a:lnTo>
                        <a:pt x="439" y="797"/>
                      </a:lnTo>
                      <a:lnTo>
                        <a:pt x="399" y="799"/>
                      </a:lnTo>
                      <a:lnTo>
                        <a:pt x="399" y="799"/>
                      </a:lnTo>
                      <a:lnTo>
                        <a:pt x="362" y="797"/>
                      </a:lnTo>
                      <a:lnTo>
                        <a:pt x="327" y="792"/>
                      </a:lnTo>
                      <a:lnTo>
                        <a:pt x="293" y="784"/>
                      </a:lnTo>
                      <a:lnTo>
                        <a:pt x="260" y="774"/>
                      </a:lnTo>
                      <a:lnTo>
                        <a:pt x="229" y="761"/>
                      </a:lnTo>
                      <a:lnTo>
                        <a:pt x="199" y="744"/>
                      </a:lnTo>
                      <a:lnTo>
                        <a:pt x="170" y="726"/>
                      </a:lnTo>
                      <a:lnTo>
                        <a:pt x="143" y="706"/>
                      </a:lnTo>
                      <a:lnTo>
                        <a:pt x="143" y="706"/>
                      </a:lnTo>
                      <a:lnTo>
                        <a:pt x="137" y="709"/>
                      </a:lnTo>
                      <a:lnTo>
                        <a:pt x="137" y="709"/>
                      </a:lnTo>
                      <a:lnTo>
                        <a:pt x="165" y="731"/>
                      </a:lnTo>
                      <a:lnTo>
                        <a:pt x="194" y="750"/>
                      </a:lnTo>
                      <a:lnTo>
                        <a:pt x="225" y="766"/>
                      </a:lnTo>
                      <a:lnTo>
                        <a:pt x="256" y="781"/>
                      </a:lnTo>
                      <a:lnTo>
                        <a:pt x="291" y="792"/>
                      </a:lnTo>
                      <a:lnTo>
                        <a:pt x="326" y="799"/>
                      </a:lnTo>
                      <a:lnTo>
                        <a:pt x="360" y="805"/>
                      </a:lnTo>
                      <a:lnTo>
                        <a:pt x="399" y="806"/>
                      </a:lnTo>
                      <a:lnTo>
                        <a:pt x="399" y="806"/>
                      </a:lnTo>
                      <a:lnTo>
                        <a:pt x="439" y="805"/>
                      </a:lnTo>
                      <a:lnTo>
                        <a:pt x="479" y="797"/>
                      </a:lnTo>
                      <a:lnTo>
                        <a:pt x="518" y="788"/>
                      </a:lnTo>
                      <a:lnTo>
                        <a:pt x="554" y="774"/>
                      </a:lnTo>
                      <a:lnTo>
                        <a:pt x="591" y="757"/>
                      </a:lnTo>
                      <a:lnTo>
                        <a:pt x="624" y="737"/>
                      </a:lnTo>
                      <a:lnTo>
                        <a:pt x="655" y="715"/>
                      </a:lnTo>
                      <a:lnTo>
                        <a:pt x="682" y="688"/>
                      </a:lnTo>
                      <a:lnTo>
                        <a:pt x="710" y="660"/>
                      </a:lnTo>
                      <a:lnTo>
                        <a:pt x="732" y="629"/>
                      </a:lnTo>
                      <a:lnTo>
                        <a:pt x="752" y="596"/>
                      </a:lnTo>
                      <a:lnTo>
                        <a:pt x="770" y="559"/>
                      </a:lnTo>
                      <a:lnTo>
                        <a:pt x="783" y="523"/>
                      </a:lnTo>
                      <a:lnTo>
                        <a:pt x="792" y="484"/>
                      </a:lnTo>
                      <a:lnTo>
                        <a:pt x="799" y="444"/>
                      </a:lnTo>
                      <a:lnTo>
                        <a:pt x="801" y="404"/>
                      </a:lnTo>
                      <a:lnTo>
                        <a:pt x="801" y="404"/>
                      </a:lnTo>
                      <a:lnTo>
                        <a:pt x="799" y="362"/>
                      </a:lnTo>
                      <a:lnTo>
                        <a:pt x="792" y="322"/>
                      </a:lnTo>
                      <a:lnTo>
                        <a:pt x="783" y="283"/>
                      </a:lnTo>
                      <a:lnTo>
                        <a:pt x="770" y="247"/>
                      </a:lnTo>
                      <a:lnTo>
                        <a:pt x="752" y="212"/>
                      </a:lnTo>
                      <a:lnTo>
                        <a:pt x="732" y="177"/>
                      </a:lnTo>
                      <a:lnTo>
                        <a:pt x="710" y="146"/>
                      </a:lnTo>
                      <a:lnTo>
                        <a:pt x="682" y="118"/>
                      </a:lnTo>
                      <a:lnTo>
                        <a:pt x="655" y="93"/>
                      </a:lnTo>
                      <a:lnTo>
                        <a:pt x="624" y="69"/>
                      </a:lnTo>
                      <a:lnTo>
                        <a:pt x="591" y="49"/>
                      </a:lnTo>
                      <a:lnTo>
                        <a:pt x="554" y="32"/>
                      </a:lnTo>
                      <a:lnTo>
                        <a:pt x="518" y="18"/>
                      </a:lnTo>
                      <a:lnTo>
                        <a:pt x="479" y="9"/>
                      </a:lnTo>
                      <a:lnTo>
                        <a:pt x="439" y="1"/>
                      </a:lnTo>
                      <a:lnTo>
                        <a:pt x="399" y="0"/>
                      </a:lnTo>
                      <a:lnTo>
                        <a:pt x="399" y="0"/>
                      </a:lnTo>
                      <a:lnTo>
                        <a:pt x="360" y="1"/>
                      </a:lnTo>
                      <a:lnTo>
                        <a:pt x="324" y="7"/>
                      </a:lnTo>
                      <a:lnTo>
                        <a:pt x="289" y="14"/>
                      </a:lnTo>
                      <a:lnTo>
                        <a:pt x="256" y="25"/>
                      </a:lnTo>
                      <a:lnTo>
                        <a:pt x="223" y="40"/>
                      </a:lnTo>
                      <a:lnTo>
                        <a:pt x="192" y="56"/>
                      </a:lnTo>
                      <a:lnTo>
                        <a:pt x="163" y="76"/>
                      </a:lnTo>
                      <a:lnTo>
                        <a:pt x="135" y="98"/>
                      </a:lnTo>
                      <a:lnTo>
                        <a:pt x="110" y="122"/>
                      </a:lnTo>
                      <a:lnTo>
                        <a:pt x="86" y="148"/>
                      </a:lnTo>
                      <a:lnTo>
                        <a:pt x="66" y="175"/>
                      </a:lnTo>
                      <a:lnTo>
                        <a:pt x="48" y="204"/>
                      </a:lnTo>
                      <a:lnTo>
                        <a:pt x="31" y="237"/>
                      </a:lnTo>
                      <a:lnTo>
                        <a:pt x="18" y="270"/>
                      </a:lnTo>
                      <a:lnTo>
                        <a:pt x="7" y="303"/>
                      </a:lnTo>
                      <a:lnTo>
                        <a:pt x="0" y="340"/>
                      </a:lnTo>
                      <a:lnTo>
                        <a:pt x="0" y="340"/>
                      </a:lnTo>
                      <a:lnTo>
                        <a:pt x="4" y="369"/>
                      </a:lnTo>
                      <a:lnTo>
                        <a:pt x="4" y="369"/>
                      </a:lnTo>
                      <a:lnTo>
                        <a:pt x="9" y="334"/>
                      </a:lnTo>
                      <a:lnTo>
                        <a:pt x="16" y="300"/>
                      </a:lnTo>
                      <a:lnTo>
                        <a:pt x="27" y="267"/>
                      </a:lnTo>
                      <a:lnTo>
                        <a:pt x="40" y="236"/>
                      </a:lnTo>
                      <a:lnTo>
                        <a:pt x="57" y="204"/>
                      </a:lnTo>
                      <a:lnTo>
                        <a:pt x="75" y="175"/>
                      </a:lnTo>
                      <a:lnTo>
                        <a:pt x="95" y="148"/>
                      </a:lnTo>
                      <a:lnTo>
                        <a:pt x="119" y="124"/>
                      </a:lnTo>
                      <a:lnTo>
                        <a:pt x="119" y="12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5" name="Freeform 355"/>
                <p:cNvSpPr>
                  <a:spLocks/>
                </p:cNvSpPr>
                <p:nvPr/>
              </p:nvSpPr>
              <p:spPr bwMode="auto">
                <a:xfrm>
                  <a:off x="2835" y="2873"/>
                  <a:ext cx="605" cy="18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71" y="42"/>
                    </a:cxn>
                    <a:cxn ang="0">
                      <a:pos x="142" y="71"/>
                    </a:cxn>
                    <a:cxn ang="0">
                      <a:pos x="216" y="98"/>
                    </a:cxn>
                    <a:cxn ang="0">
                      <a:pos x="291" y="122"/>
                    </a:cxn>
                    <a:cxn ang="0">
                      <a:pos x="366" y="142"/>
                    </a:cxn>
                    <a:cxn ang="0">
                      <a:pos x="444" y="159"/>
                    </a:cxn>
                    <a:cxn ang="0">
                      <a:pos x="523" y="172"/>
                    </a:cxn>
                    <a:cxn ang="0">
                      <a:pos x="603" y="183"/>
                    </a:cxn>
                    <a:cxn ang="0">
                      <a:pos x="603" y="183"/>
                    </a:cxn>
                    <a:cxn ang="0">
                      <a:pos x="605" y="175"/>
                    </a:cxn>
                    <a:cxn ang="0">
                      <a:pos x="605" y="175"/>
                    </a:cxn>
                    <a:cxn ang="0">
                      <a:pos x="525" y="166"/>
                    </a:cxn>
                    <a:cxn ang="0">
                      <a:pos x="446" y="151"/>
                    </a:cxn>
                    <a:cxn ang="0">
                      <a:pos x="367" y="135"/>
                    </a:cxn>
                    <a:cxn ang="0">
                      <a:pos x="292" y="115"/>
                    </a:cxn>
                    <a:cxn ang="0">
                      <a:pos x="217" y="91"/>
                    </a:cxn>
                    <a:cxn ang="0">
                      <a:pos x="144" y="64"/>
                    </a:cxn>
                    <a:cxn ang="0">
                      <a:pos x="73" y="34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05" h="18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71" y="42"/>
                      </a:lnTo>
                      <a:lnTo>
                        <a:pt x="142" y="71"/>
                      </a:lnTo>
                      <a:lnTo>
                        <a:pt x="216" y="98"/>
                      </a:lnTo>
                      <a:lnTo>
                        <a:pt x="291" y="122"/>
                      </a:lnTo>
                      <a:lnTo>
                        <a:pt x="366" y="142"/>
                      </a:lnTo>
                      <a:lnTo>
                        <a:pt x="444" y="159"/>
                      </a:lnTo>
                      <a:lnTo>
                        <a:pt x="523" y="172"/>
                      </a:lnTo>
                      <a:lnTo>
                        <a:pt x="603" y="183"/>
                      </a:lnTo>
                      <a:lnTo>
                        <a:pt x="603" y="183"/>
                      </a:lnTo>
                      <a:lnTo>
                        <a:pt x="605" y="175"/>
                      </a:lnTo>
                      <a:lnTo>
                        <a:pt x="605" y="175"/>
                      </a:lnTo>
                      <a:lnTo>
                        <a:pt x="525" y="166"/>
                      </a:lnTo>
                      <a:lnTo>
                        <a:pt x="446" y="151"/>
                      </a:lnTo>
                      <a:lnTo>
                        <a:pt x="367" y="135"/>
                      </a:lnTo>
                      <a:lnTo>
                        <a:pt x="292" y="115"/>
                      </a:lnTo>
                      <a:lnTo>
                        <a:pt x="217" y="91"/>
                      </a:lnTo>
                      <a:lnTo>
                        <a:pt x="144" y="64"/>
                      </a:lnTo>
                      <a:lnTo>
                        <a:pt x="73" y="34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6" name="Freeform 356"/>
                <p:cNvSpPr>
                  <a:spLocks/>
                </p:cNvSpPr>
                <p:nvPr/>
              </p:nvSpPr>
              <p:spPr bwMode="auto">
                <a:xfrm>
                  <a:off x="4787" y="0"/>
                  <a:ext cx="644" cy="2113"/>
                </a:xfrm>
                <a:custGeom>
                  <a:avLst/>
                  <a:gdLst/>
                  <a:ahLst/>
                  <a:cxnLst>
                    <a:cxn ang="0">
                      <a:pos x="100" y="93"/>
                    </a:cxn>
                    <a:cxn ang="0">
                      <a:pos x="219" y="223"/>
                    </a:cxn>
                    <a:cxn ang="0">
                      <a:pos x="324" y="364"/>
                    </a:cxn>
                    <a:cxn ang="0">
                      <a:pos x="415" y="514"/>
                    </a:cxn>
                    <a:cxn ang="0">
                      <a:pos x="492" y="675"/>
                    </a:cxn>
                    <a:cxn ang="0">
                      <a:pos x="525" y="757"/>
                    </a:cxn>
                    <a:cxn ang="0">
                      <a:pos x="554" y="842"/>
                    </a:cxn>
                    <a:cxn ang="0">
                      <a:pos x="578" y="929"/>
                    </a:cxn>
                    <a:cxn ang="0">
                      <a:pos x="598" y="1017"/>
                    </a:cxn>
                    <a:cxn ang="0">
                      <a:pos x="614" y="1107"/>
                    </a:cxn>
                    <a:cxn ang="0">
                      <a:pos x="627" y="1198"/>
                    </a:cxn>
                    <a:cxn ang="0">
                      <a:pos x="633" y="1292"/>
                    </a:cxn>
                    <a:cxn ang="0">
                      <a:pos x="636" y="1385"/>
                    </a:cxn>
                    <a:cxn ang="0">
                      <a:pos x="635" y="1434"/>
                    </a:cxn>
                    <a:cxn ang="0">
                      <a:pos x="631" y="1530"/>
                    </a:cxn>
                    <a:cxn ang="0">
                      <a:pos x="620" y="1625"/>
                    </a:cxn>
                    <a:cxn ang="0">
                      <a:pos x="605" y="1718"/>
                    </a:cxn>
                    <a:cxn ang="0">
                      <a:pos x="587" y="1810"/>
                    </a:cxn>
                    <a:cxn ang="0">
                      <a:pos x="563" y="1897"/>
                    </a:cxn>
                    <a:cxn ang="0">
                      <a:pos x="536" y="1985"/>
                    </a:cxn>
                    <a:cxn ang="0">
                      <a:pos x="503" y="2071"/>
                    </a:cxn>
                    <a:cxn ang="0">
                      <a:pos x="485" y="2113"/>
                    </a:cxn>
                    <a:cxn ang="0">
                      <a:pos x="496" y="2110"/>
                    </a:cxn>
                    <a:cxn ang="0">
                      <a:pos x="528" y="2025"/>
                    </a:cxn>
                    <a:cxn ang="0">
                      <a:pos x="558" y="1939"/>
                    </a:cxn>
                    <a:cxn ang="0">
                      <a:pos x="583" y="1850"/>
                    </a:cxn>
                    <a:cxn ang="0">
                      <a:pos x="605" y="1760"/>
                    </a:cxn>
                    <a:cxn ang="0">
                      <a:pos x="622" y="1669"/>
                    </a:cxn>
                    <a:cxn ang="0">
                      <a:pos x="633" y="1575"/>
                    </a:cxn>
                    <a:cxn ang="0">
                      <a:pos x="640" y="1482"/>
                    </a:cxn>
                    <a:cxn ang="0">
                      <a:pos x="644" y="1385"/>
                    </a:cxn>
                    <a:cxn ang="0">
                      <a:pos x="642" y="1334"/>
                    </a:cxn>
                    <a:cxn ang="0">
                      <a:pos x="636" y="1231"/>
                    </a:cxn>
                    <a:cxn ang="0">
                      <a:pos x="625" y="1131"/>
                    </a:cxn>
                    <a:cxn ang="0">
                      <a:pos x="609" y="1032"/>
                    </a:cxn>
                    <a:cxn ang="0">
                      <a:pos x="587" y="935"/>
                    </a:cxn>
                    <a:cxn ang="0">
                      <a:pos x="560" y="840"/>
                    </a:cxn>
                    <a:cxn ang="0">
                      <a:pos x="528" y="747"/>
                    </a:cxn>
                    <a:cxn ang="0">
                      <a:pos x="492" y="655"/>
                    </a:cxn>
                    <a:cxn ang="0">
                      <a:pos x="452" y="567"/>
                    </a:cxn>
                    <a:cxn ang="0">
                      <a:pos x="406" y="481"/>
                    </a:cxn>
                    <a:cxn ang="0">
                      <a:pos x="355" y="399"/>
                    </a:cxn>
                    <a:cxn ang="0">
                      <a:pos x="302" y="318"/>
                    </a:cxn>
                    <a:cxn ang="0">
                      <a:pos x="243" y="242"/>
                    </a:cxn>
                    <a:cxn ang="0">
                      <a:pos x="181" y="168"/>
                    </a:cxn>
                    <a:cxn ang="0">
                      <a:pos x="115" y="99"/>
                    </a:cxn>
                    <a:cxn ang="0">
                      <a:pos x="45" y="31"/>
                    </a:cxn>
                    <a:cxn ang="0">
                      <a:pos x="0" y="0"/>
                    </a:cxn>
                    <a:cxn ang="0">
                      <a:pos x="51" y="46"/>
                    </a:cxn>
                    <a:cxn ang="0">
                      <a:pos x="100" y="93"/>
                    </a:cxn>
                  </a:cxnLst>
                  <a:rect l="0" t="0" r="r" b="b"/>
                  <a:pathLst>
                    <a:path w="644" h="2113">
                      <a:moveTo>
                        <a:pt x="100" y="93"/>
                      </a:moveTo>
                      <a:lnTo>
                        <a:pt x="100" y="93"/>
                      </a:lnTo>
                      <a:lnTo>
                        <a:pt x="161" y="157"/>
                      </a:lnTo>
                      <a:lnTo>
                        <a:pt x="219" y="223"/>
                      </a:lnTo>
                      <a:lnTo>
                        <a:pt x="272" y="293"/>
                      </a:lnTo>
                      <a:lnTo>
                        <a:pt x="324" y="364"/>
                      </a:lnTo>
                      <a:lnTo>
                        <a:pt x="371" y="437"/>
                      </a:lnTo>
                      <a:lnTo>
                        <a:pt x="415" y="514"/>
                      </a:lnTo>
                      <a:lnTo>
                        <a:pt x="455" y="593"/>
                      </a:lnTo>
                      <a:lnTo>
                        <a:pt x="492" y="675"/>
                      </a:lnTo>
                      <a:lnTo>
                        <a:pt x="508" y="715"/>
                      </a:lnTo>
                      <a:lnTo>
                        <a:pt x="525" y="757"/>
                      </a:lnTo>
                      <a:lnTo>
                        <a:pt x="539" y="800"/>
                      </a:lnTo>
                      <a:lnTo>
                        <a:pt x="554" y="842"/>
                      </a:lnTo>
                      <a:lnTo>
                        <a:pt x="567" y="886"/>
                      </a:lnTo>
                      <a:lnTo>
                        <a:pt x="578" y="929"/>
                      </a:lnTo>
                      <a:lnTo>
                        <a:pt x="589" y="973"/>
                      </a:lnTo>
                      <a:lnTo>
                        <a:pt x="598" y="1017"/>
                      </a:lnTo>
                      <a:lnTo>
                        <a:pt x="607" y="1063"/>
                      </a:lnTo>
                      <a:lnTo>
                        <a:pt x="614" y="1107"/>
                      </a:lnTo>
                      <a:lnTo>
                        <a:pt x="622" y="1153"/>
                      </a:lnTo>
                      <a:lnTo>
                        <a:pt x="627" y="1198"/>
                      </a:lnTo>
                      <a:lnTo>
                        <a:pt x="631" y="1246"/>
                      </a:lnTo>
                      <a:lnTo>
                        <a:pt x="633" y="1292"/>
                      </a:lnTo>
                      <a:lnTo>
                        <a:pt x="635" y="1339"/>
                      </a:lnTo>
                      <a:lnTo>
                        <a:pt x="636" y="1385"/>
                      </a:lnTo>
                      <a:lnTo>
                        <a:pt x="636" y="1385"/>
                      </a:lnTo>
                      <a:lnTo>
                        <a:pt x="635" y="1434"/>
                      </a:lnTo>
                      <a:lnTo>
                        <a:pt x="633" y="1482"/>
                      </a:lnTo>
                      <a:lnTo>
                        <a:pt x="631" y="1530"/>
                      </a:lnTo>
                      <a:lnTo>
                        <a:pt x="625" y="1577"/>
                      </a:lnTo>
                      <a:lnTo>
                        <a:pt x="620" y="1625"/>
                      </a:lnTo>
                      <a:lnTo>
                        <a:pt x="614" y="1671"/>
                      </a:lnTo>
                      <a:lnTo>
                        <a:pt x="605" y="1718"/>
                      </a:lnTo>
                      <a:lnTo>
                        <a:pt x="596" y="1764"/>
                      </a:lnTo>
                      <a:lnTo>
                        <a:pt x="587" y="1810"/>
                      </a:lnTo>
                      <a:lnTo>
                        <a:pt x="576" y="1853"/>
                      </a:lnTo>
                      <a:lnTo>
                        <a:pt x="563" y="1897"/>
                      </a:lnTo>
                      <a:lnTo>
                        <a:pt x="549" y="1943"/>
                      </a:lnTo>
                      <a:lnTo>
                        <a:pt x="536" y="1985"/>
                      </a:lnTo>
                      <a:lnTo>
                        <a:pt x="519" y="2029"/>
                      </a:lnTo>
                      <a:lnTo>
                        <a:pt x="503" y="2071"/>
                      </a:lnTo>
                      <a:lnTo>
                        <a:pt x="485" y="2113"/>
                      </a:lnTo>
                      <a:lnTo>
                        <a:pt x="485" y="2113"/>
                      </a:lnTo>
                      <a:lnTo>
                        <a:pt x="496" y="2110"/>
                      </a:lnTo>
                      <a:lnTo>
                        <a:pt x="496" y="2110"/>
                      </a:lnTo>
                      <a:lnTo>
                        <a:pt x="512" y="2068"/>
                      </a:lnTo>
                      <a:lnTo>
                        <a:pt x="528" y="2025"/>
                      </a:lnTo>
                      <a:lnTo>
                        <a:pt x="545" y="1982"/>
                      </a:lnTo>
                      <a:lnTo>
                        <a:pt x="558" y="1939"/>
                      </a:lnTo>
                      <a:lnTo>
                        <a:pt x="572" y="1896"/>
                      </a:lnTo>
                      <a:lnTo>
                        <a:pt x="583" y="1850"/>
                      </a:lnTo>
                      <a:lnTo>
                        <a:pt x="594" y="1806"/>
                      </a:lnTo>
                      <a:lnTo>
                        <a:pt x="605" y="1760"/>
                      </a:lnTo>
                      <a:lnTo>
                        <a:pt x="614" y="1714"/>
                      </a:lnTo>
                      <a:lnTo>
                        <a:pt x="622" y="1669"/>
                      </a:lnTo>
                      <a:lnTo>
                        <a:pt x="627" y="1623"/>
                      </a:lnTo>
                      <a:lnTo>
                        <a:pt x="633" y="1575"/>
                      </a:lnTo>
                      <a:lnTo>
                        <a:pt x="638" y="1530"/>
                      </a:lnTo>
                      <a:lnTo>
                        <a:pt x="640" y="1482"/>
                      </a:lnTo>
                      <a:lnTo>
                        <a:pt x="642" y="1434"/>
                      </a:lnTo>
                      <a:lnTo>
                        <a:pt x="644" y="1385"/>
                      </a:lnTo>
                      <a:lnTo>
                        <a:pt x="644" y="1385"/>
                      </a:lnTo>
                      <a:lnTo>
                        <a:pt x="642" y="1334"/>
                      </a:lnTo>
                      <a:lnTo>
                        <a:pt x="640" y="1283"/>
                      </a:lnTo>
                      <a:lnTo>
                        <a:pt x="636" y="1231"/>
                      </a:lnTo>
                      <a:lnTo>
                        <a:pt x="631" y="1182"/>
                      </a:lnTo>
                      <a:lnTo>
                        <a:pt x="625" y="1131"/>
                      </a:lnTo>
                      <a:lnTo>
                        <a:pt x="618" y="1081"/>
                      </a:lnTo>
                      <a:lnTo>
                        <a:pt x="609" y="1032"/>
                      </a:lnTo>
                      <a:lnTo>
                        <a:pt x="598" y="983"/>
                      </a:lnTo>
                      <a:lnTo>
                        <a:pt x="587" y="935"/>
                      </a:lnTo>
                      <a:lnTo>
                        <a:pt x="574" y="887"/>
                      </a:lnTo>
                      <a:lnTo>
                        <a:pt x="560" y="840"/>
                      </a:lnTo>
                      <a:lnTo>
                        <a:pt x="545" y="792"/>
                      </a:lnTo>
                      <a:lnTo>
                        <a:pt x="528" y="747"/>
                      </a:lnTo>
                      <a:lnTo>
                        <a:pt x="510" y="701"/>
                      </a:lnTo>
                      <a:lnTo>
                        <a:pt x="492" y="655"/>
                      </a:lnTo>
                      <a:lnTo>
                        <a:pt x="472" y="611"/>
                      </a:lnTo>
                      <a:lnTo>
                        <a:pt x="452" y="567"/>
                      </a:lnTo>
                      <a:lnTo>
                        <a:pt x="428" y="525"/>
                      </a:lnTo>
                      <a:lnTo>
                        <a:pt x="406" y="481"/>
                      </a:lnTo>
                      <a:lnTo>
                        <a:pt x="380" y="439"/>
                      </a:lnTo>
                      <a:lnTo>
                        <a:pt x="355" y="399"/>
                      </a:lnTo>
                      <a:lnTo>
                        <a:pt x="329" y="359"/>
                      </a:lnTo>
                      <a:lnTo>
                        <a:pt x="302" y="318"/>
                      </a:lnTo>
                      <a:lnTo>
                        <a:pt x="272" y="280"/>
                      </a:lnTo>
                      <a:lnTo>
                        <a:pt x="243" y="242"/>
                      </a:lnTo>
                      <a:lnTo>
                        <a:pt x="212" y="205"/>
                      </a:lnTo>
                      <a:lnTo>
                        <a:pt x="181" y="168"/>
                      </a:lnTo>
                      <a:lnTo>
                        <a:pt x="150" y="134"/>
                      </a:lnTo>
                      <a:lnTo>
                        <a:pt x="115" y="99"/>
                      </a:lnTo>
                      <a:lnTo>
                        <a:pt x="82" y="64"/>
                      </a:lnTo>
                      <a:lnTo>
                        <a:pt x="45" y="31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1" y="46"/>
                      </a:lnTo>
                      <a:lnTo>
                        <a:pt x="100" y="93"/>
                      </a:lnTo>
                      <a:lnTo>
                        <a:pt x="100" y="9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7" name="Freeform 357"/>
                <p:cNvSpPr>
                  <a:spLocks/>
                </p:cNvSpPr>
                <p:nvPr/>
              </p:nvSpPr>
              <p:spPr bwMode="auto">
                <a:xfrm>
                  <a:off x="2328" y="1493"/>
                  <a:ext cx="2" cy="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8" name="Freeform 358"/>
                <p:cNvSpPr>
                  <a:spLocks/>
                </p:cNvSpPr>
                <p:nvPr/>
              </p:nvSpPr>
              <p:spPr bwMode="auto">
                <a:xfrm>
                  <a:off x="2860" y="2796"/>
                  <a:ext cx="593" cy="181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68" y="42"/>
                    </a:cxn>
                    <a:cxn ang="0">
                      <a:pos x="139" y="71"/>
                    </a:cxn>
                    <a:cxn ang="0">
                      <a:pos x="211" y="99"/>
                    </a:cxn>
                    <a:cxn ang="0">
                      <a:pos x="284" y="122"/>
                    </a:cxn>
                    <a:cxn ang="0">
                      <a:pos x="359" y="142"/>
                    </a:cxn>
                    <a:cxn ang="0">
                      <a:pos x="436" y="159"/>
                    </a:cxn>
                    <a:cxn ang="0">
                      <a:pos x="513" y="172"/>
                    </a:cxn>
                    <a:cxn ang="0">
                      <a:pos x="591" y="181"/>
                    </a:cxn>
                    <a:cxn ang="0">
                      <a:pos x="591" y="181"/>
                    </a:cxn>
                    <a:cxn ang="0">
                      <a:pos x="593" y="174"/>
                    </a:cxn>
                    <a:cxn ang="0">
                      <a:pos x="593" y="174"/>
                    </a:cxn>
                    <a:cxn ang="0">
                      <a:pos x="514" y="164"/>
                    </a:cxn>
                    <a:cxn ang="0">
                      <a:pos x="438" y="152"/>
                    </a:cxn>
                    <a:cxn ang="0">
                      <a:pos x="361" y="135"/>
                    </a:cxn>
                    <a:cxn ang="0">
                      <a:pos x="286" y="115"/>
                    </a:cxn>
                    <a:cxn ang="0">
                      <a:pos x="213" y="91"/>
                    </a:cxn>
                    <a:cxn ang="0">
                      <a:pos x="141" y="64"/>
                    </a:cxn>
                    <a:cxn ang="0">
                      <a:pos x="72" y="35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593" h="18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68" y="42"/>
                      </a:lnTo>
                      <a:lnTo>
                        <a:pt x="139" y="71"/>
                      </a:lnTo>
                      <a:lnTo>
                        <a:pt x="211" y="99"/>
                      </a:lnTo>
                      <a:lnTo>
                        <a:pt x="284" y="122"/>
                      </a:lnTo>
                      <a:lnTo>
                        <a:pt x="359" y="142"/>
                      </a:lnTo>
                      <a:lnTo>
                        <a:pt x="436" y="159"/>
                      </a:lnTo>
                      <a:lnTo>
                        <a:pt x="513" y="172"/>
                      </a:lnTo>
                      <a:lnTo>
                        <a:pt x="591" y="181"/>
                      </a:lnTo>
                      <a:lnTo>
                        <a:pt x="591" y="181"/>
                      </a:lnTo>
                      <a:lnTo>
                        <a:pt x="593" y="174"/>
                      </a:lnTo>
                      <a:lnTo>
                        <a:pt x="593" y="174"/>
                      </a:lnTo>
                      <a:lnTo>
                        <a:pt x="514" y="164"/>
                      </a:lnTo>
                      <a:lnTo>
                        <a:pt x="438" y="152"/>
                      </a:lnTo>
                      <a:lnTo>
                        <a:pt x="361" y="135"/>
                      </a:lnTo>
                      <a:lnTo>
                        <a:pt x="286" y="115"/>
                      </a:lnTo>
                      <a:lnTo>
                        <a:pt x="213" y="91"/>
                      </a:lnTo>
                      <a:lnTo>
                        <a:pt x="141" y="64"/>
                      </a:lnTo>
                      <a:lnTo>
                        <a:pt x="72" y="35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9" name="Freeform 359"/>
                <p:cNvSpPr>
                  <a:spLocks/>
                </p:cNvSpPr>
                <p:nvPr/>
              </p:nvSpPr>
              <p:spPr bwMode="auto">
                <a:xfrm>
                  <a:off x="3850" y="2704"/>
                  <a:ext cx="42" cy="15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37" y="8"/>
                    </a:cxn>
                    <a:cxn ang="0">
                      <a:pos x="37" y="8"/>
                    </a:cxn>
                    <a:cxn ang="0">
                      <a:pos x="42" y="0"/>
                    </a:cxn>
                    <a:cxn ang="0">
                      <a:pos x="42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5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42" h="15">
                      <a:moveTo>
                        <a:pt x="0" y="15"/>
                      </a:moveTo>
                      <a:lnTo>
                        <a:pt x="0" y="15"/>
                      </a:lnTo>
                      <a:lnTo>
                        <a:pt x="37" y="8"/>
                      </a:lnTo>
                      <a:lnTo>
                        <a:pt x="37" y="8"/>
                      </a:lnTo>
                      <a:lnTo>
                        <a:pt x="42" y="0"/>
                      </a:lnTo>
                      <a:lnTo>
                        <a:pt x="42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0" name="Freeform 360"/>
                <p:cNvSpPr>
                  <a:spLocks/>
                </p:cNvSpPr>
                <p:nvPr/>
              </p:nvSpPr>
              <p:spPr bwMode="auto">
                <a:xfrm>
                  <a:off x="4661" y="0"/>
                  <a:ext cx="689" cy="2177"/>
                </a:xfrm>
                <a:custGeom>
                  <a:avLst/>
                  <a:gdLst/>
                  <a:ahLst/>
                  <a:cxnLst>
                    <a:cxn ang="0">
                      <a:pos x="170" y="150"/>
                    </a:cxn>
                    <a:cxn ang="0">
                      <a:pos x="283" y="274"/>
                    </a:cxn>
                    <a:cxn ang="0">
                      <a:pos x="384" y="408"/>
                    </a:cxn>
                    <a:cxn ang="0">
                      <a:pos x="471" y="553"/>
                    </a:cxn>
                    <a:cxn ang="0">
                      <a:pos x="545" y="704"/>
                    </a:cxn>
                    <a:cxn ang="0">
                      <a:pos x="603" y="865"/>
                    </a:cxn>
                    <a:cxn ang="0">
                      <a:pos x="647" y="1034"/>
                    </a:cxn>
                    <a:cxn ang="0">
                      <a:pos x="662" y="1120"/>
                    </a:cxn>
                    <a:cxn ang="0">
                      <a:pos x="673" y="1208"/>
                    </a:cxn>
                    <a:cxn ang="0">
                      <a:pos x="680" y="1295"/>
                    </a:cxn>
                    <a:cxn ang="0">
                      <a:pos x="682" y="1385"/>
                    </a:cxn>
                    <a:cxn ang="0">
                      <a:pos x="682" y="1440"/>
                    </a:cxn>
                    <a:cxn ang="0">
                      <a:pos x="675" y="1544"/>
                    </a:cxn>
                    <a:cxn ang="0">
                      <a:pos x="664" y="1649"/>
                    </a:cxn>
                    <a:cxn ang="0">
                      <a:pos x="645" y="1749"/>
                    </a:cxn>
                    <a:cxn ang="0">
                      <a:pos x="620" y="1848"/>
                    </a:cxn>
                    <a:cxn ang="0">
                      <a:pos x="590" y="1945"/>
                    </a:cxn>
                    <a:cxn ang="0">
                      <a:pos x="556" y="2040"/>
                    </a:cxn>
                    <a:cxn ang="0">
                      <a:pos x="515" y="2132"/>
                    </a:cxn>
                    <a:cxn ang="0">
                      <a:pos x="493" y="2177"/>
                    </a:cxn>
                    <a:cxn ang="0">
                      <a:pos x="504" y="2170"/>
                    </a:cxn>
                    <a:cxn ang="0">
                      <a:pos x="547" y="2080"/>
                    </a:cxn>
                    <a:cxn ang="0">
                      <a:pos x="583" y="1987"/>
                    </a:cxn>
                    <a:cxn ang="0">
                      <a:pos x="616" y="1892"/>
                    </a:cxn>
                    <a:cxn ang="0">
                      <a:pos x="642" y="1795"/>
                    </a:cxn>
                    <a:cxn ang="0">
                      <a:pos x="662" y="1696"/>
                    </a:cxn>
                    <a:cxn ang="0">
                      <a:pos x="676" y="1594"/>
                    </a:cxn>
                    <a:cxn ang="0">
                      <a:pos x="686" y="1491"/>
                    </a:cxn>
                    <a:cxn ang="0">
                      <a:pos x="689" y="1385"/>
                    </a:cxn>
                    <a:cxn ang="0">
                      <a:pos x="689" y="1334"/>
                    </a:cxn>
                    <a:cxn ang="0">
                      <a:pos x="682" y="1230"/>
                    </a:cxn>
                    <a:cxn ang="0">
                      <a:pos x="671" y="1127"/>
                    </a:cxn>
                    <a:cxn ang="0">
                      <a:pos x="653" y="1026"/>
                    </a:cxn>
                    <a:cxn ang="0">
                      <a:pos x="629" y="928"/>
                    </a:cxn>
                    <a:cxn ang="0">
                      <a:pos x="600" y="831"/>
                    </a:cxn>
                    <a:cxn ang="0">
                      <a:pos x="567" y="737"/>
                    </a:cxn>
                    <a:cxn ang="0">
                      <a:pos x="526" y="646"/>
                    </a:cxn>
                    <a:cxn ang="0">
                      <a:pos x="482" y="558"/>
                    </a:cxn>
                    <a:cxn ang="0">
                      <a:pos x="433" y="472"/>
                    </a:cxn>
                    <a:cxn ang="0">
                      <a:pos x="380" y="390"/>
                    </a:cxn>
                    <a:cxn ang="0">
                      <a:pos x="321" y="311"/>
                    </a:cxn>
                    <a:cxn ang="0">
                      <a:pos x="259" y="234"/>
                    </a:cxn>
                    <a:cxn ang="0">
                      <a:pos x="193" y="163"/>
                    </a:cxn>
                    <a:cxn ang="0">
                      <a:pos x="124" y="95"/>
                    </a:cxn>
                    <a:cxn ang="0">
                      <a:pos x="49" y="29"/>
                    </a:cxn>
                    <a:cxn ang="0">
                      <a:pos x="0" y="0"/>
                    </a:cxn>
                    <a:cxn ang="0">
                      <a:pos x="43" y="35"/>
                    </a:cxn>
                    <a:cxn ang="0">
                      <a:pos x="129" y="110"/>
                    </a:cxn>
                    <a:cxn ang="0">
                      <a:pos x="170" y="150"/>
                    </a:cxn>
                  </a:cxnLst>
                  <a:rect l="0" t="0" r="r" b="b"/>
                  <a:pathLst>
                    <a:path w="689" h="2177">
                      <a:moveTo>
                        <a:pt x="170" y="150"/>
                      </a:moveTo>
                      <a:lnTo>
                        <a:pt x="170" y="150"/>
                      </a:lnTo>
                      <a:lnTo>
                        <a:pt x="228" y="210"/>
                      </a:lnTo>
                      <a:lnTo>
                        <a:pt x="283" y="274"/>
                      </a:lnTo>
                      <a:lnTo>
                        <a:pt x="334" y="340"/>
                      </a:lnTo>
                      <a:lnTo>
                        <a:pt x="384" y="408"/>
                      </a:lnTo>
                      <a:lnTo>
                        <a:pt x="429" y="479"/>
                      </a:lnTo>
                      <a:lnTo>
                        <a:pt x="471" y="553"/>
                      </a:lnTo>
                      <a:lnTo>
                        <a:pt x="510" y="628"/>
                      </a:lnTo>
                      <a:lnTo>
                        <a:pt x="545" y="704"/>
                      </a:lnTo>
                      <a:lnTo>
                        <a:pt x="576" y="785"/>
                      </a:lnTo>
                      <a:lnTo>
                        <a:pt x="603" y="865"/>
                      </a:lnTo>
                      <a:lnTo>
                        <a:pt x="627" y="950"/>
                      </a:lnTo>
                      <a:lnTo>
                        <a:pt x="647" y="1034"/>
                      </a:lnTo>
                      <a:lnTo>
                        <a:pt x="654" y="1076"/>
                      </a:lnTo>
                      <a:lnTo>
                        <a:pt x="662" y="1120"/>
                      </a:lnTo>
                      <a:lnTo>
                        <a:pt x="667" y="1164"/>
                      </a:lnTo>
                      <a:lnTo>
                        <a:pt x="673" y="1208"/>
                      </a:lnTo>
                      <a:lnTo>
                        <a:pt x="676" y="1252"/>
                      </a:lnTo>
                      <a:lnTo>
                        <a:pt x="680" y="1295"/>
                      </a:lnTo>
                      <a:lnTo>
                        <a:pt x="682" y="1341"/>
                      </a:lnTo>
                      <a:lnTo>
                        <a:pt x="682" y="1385"/>
                      </a:lnTo>
                      <a:lnTo>
                        <a:pt x="682" y="1385"/>
                      </a:lnTo>
                      <a:lnTo>
                        <a:pt x="682" y="1440"/>
                      </a:lnTo>
                      <a:lnTo>
                        <a:pt x="678" y="1491"/>
                      </a:lnTo>
                      <a:lnTo>
                        <a:pt x="675" y="1544"/>
                      </a:lnTo>
                      <a:lnTo>
                        <a:pt x="669" y="1595"/>
                      </a:lnTo>
                      <a:lnTo>
                        <a:pt x="664" y="1649"/>
                      </a:lnTo>
                      <a:lnTo>
                        <a:pt x="654" y="1698"/>
                      </a:lnTo>
                      <a:lnTo>
                        <a:pt x="645" y="1749"/>
                      </a:lnTo>
                      <a:lnTo>
                        <a:pt x="632" y="1799"/>
                      </a:lnTo>
                      <a:lnTo>
                        <a:pt x="620" y="1848"/>
                      </a:lnTo>
                      <a:lnTo>
                        <a:pt x="607" y="1897"/>
                      </a:lnTo>
                      <a:lnTo>
                        <a:pt x="590" y="1945"/>
                      </a:lnTo>
                      <a:lnTo>
                        <a:pt x="574" y="1993"/>
                      </a:lnTo>
                      <a:lnTo>
                        <a:pt x="556" y="2040"/>
                      </a:lnTo>
                      <a:lnTo>
                        <a:pt x="536" y="2086"/>
                      </a:lnTo>
                      <a:lnTo>
                        <a:pt x="515" y="2132"/>
                      </a:lnTo>
                      <a:lnTo>
                        <a:pt x="493" y="2177"/>
                      </a:lnTo>
                      <a:lnTo>
                        <a:pt x="493" y="2177"/>
                      </a:lnTo>
                      <a:lnTo>
                        <a:pt x="504" y="2170"/>
                      </a:lnTo>
                      <a:lnTo>
                        <a:pt x="504" y="2170"/>
                      </a:lnTo>
                      <a:lnTo>
                        <a:pt x="526" y="2126"/>
                      </a:lnTo>
                      <a:lnTo>
                        <a:pt x="547" y="2080"/>
                      </a:lnTo>
                      <a:lnTo>
                        <a:pt x="567" y="2035"/>
                      </a:lnTo>
                      <a:lnTo>
                        <a:pt x="583" y="1987"/>
                      </a:lnTo>
                      <a:lnTo>
                        <a:pt x="600" y="1941"/>
                      </a:lnTo>
                      <a:lnTo>
                        <a:pt x="616" y="1892"/>
                      </a:lnTo>
                      <a:lnTo>
                        <a:pt x="629" y="1844"/>
                      </a:lnTo>
                      <a:lnTo>
                        <a:pt x="642" y="1795"/>
                      </a:lnTo>
                      <a:lnTo>
                        <a:pt x="653" y="1746"/>
                      </a:lnTo>
                      <a:lnTo>
                        <a:pt x="662" y="1696"/>
                      </a:lnTo>
                      <a:lnTo>
                        <a:pt x="671" y="1645"/>
                      </a:lnTo>
                      <a:lnTo>
                        <a:pt x="676" y="1594"/>
                      </a:lnTo>
                      <a:lnTo>
                        <a:pt x="682" y="1542"/>
                      </a:lnTo>
                      <a:lnTo>
                        <a:pt x="686" y="1491"/>
                      </a:lnTo>
                      <a:lnTo>
                        <a:pt x="689" y="1438"/>
                      </a:lnTo>
                      <a:lnTo>
                        <a:pt x="689" y="1385"/>
                      </a:lnTo>
                      <a:lnTo>
                        <a:pt x="689" y="1385"/>
                      </a:lnTo>
                      <a:lnTo>
                        <a:pt x="689" y="1334"/>
                      </a:lnTo>
                      <a:lnTo>
                        <a:pt x="686" y="1281"/>
                      </a:lnTo>
                      <a:lnTo>
                        <a:pt x="682" y="1230"/>
                      </a:lnTo>
                      <a:lnTo>
                        <a:pt x="676" y="1178"/>
                      </a:lnTo>
                      <a:lnTo>
                        <a:pt x="671" y="1127"/>
                      </a:lnTo>
                      <a:lnTo>
                        <a:pt x="662" y="1076"/>
                      </a:lnTo>
                      <a:lnTo>
                        <a:pt x="653" y="1026"/>
                      </a:lnTo>
                      <a:lnTo>
                        <a:pt x="642" y="977"/>
                      </a:lnTo>
                      <a:lnTo>
                        <a:pt x="629" y="928"/>
                      </a:lnTo>
                      <a:lnTo>
                        <a:pt x="616" y="880"/>
                      </a:lnTo>
                      <a:lnTo>
                        <a:pt x="600" y="831"/>
                      </a:lnTo>
                      <a:lnTo>
                        <a:pt x="583" y="785"/>
                      </a:lnTo>
                      <a:lnTo>
                        <a:pt x="567" y="737"/>
                      </a:lnTo>
                      <a:lnTo>
                        <a:pt x="547" y="692"/>
                      </a:lnTo>
                      <a:lnTo>
                        <a:pt x="526" y="646"/>
                      </a:lnTo>
                      <a:lnTo>
                        <a:pt x="504" y="602"/>
                      </a:lnTo>
                      <a:lnTo>
                        <a:pt x="482" y="558"/>
                      </a:lnTo>
                      <a:lnTo>
                        <a:pt x="459" y="514"/>
                      </a:lnTo>
                      <a:lnTo>
                        <a:pt x="433" y="472"/>
                      </a:lnTo>
                      <a:lnTo>
                        <a:pt x="407" y="430"/>
                      </a:lnTo>
                      <a:lnTo>
                        <a:pt x="380" y="390"/>
                      </a:lnTo>
                      <a:lnTo>
                        <a:pt x="351" y="349"/>
                      </a:lnTo>
                      <a:lnTo>
                        <a:pt x="321" y="311"/>
                      </a:lnTo>
                      <a:lnTo>
                        <a:pt x="290" y="273"/>
                      </a:lnTo>
                      <a:lnTo>
                        <a:pt x="259" y="234"/>
                      </a:lnTo>
                      <a:lnTo>
                        <a:pt x="226" y="198"/>
                      </a:lnTo>
                      <a:lnTo>
                        <a:pt x="193" y="163"/>
                      </a:lnTo>
                      <a:lnTo>
                        <a:pt x="159" y="128"/>
                      </a:lnTo>
                      <a:lnTo>
                        <a:pt x="124" y="95"/>
                      </a:lnTo>
                      <a:lnTo>
                        <a:pt x="87" y="62"/>
                      </a:lnTo>
                      <a:lnTo>
                        <a:pt x="49" y="29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3" y="35"/>
                      </a:lnTo>
                      <a:lnTo>
                        <a:pt x="87" y="71"/>
                      </a:lnTo>
                      <a:lnTo>
                        <a:pt x="129" y="110"/>
                      </a:lnTo>
                      <a:lnTo>
                        <a:pt x="170" y="150"/>
                      </a:lnTo>
                      <a:lnTo>
                        <a:pt x="170" y="1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1" name="Freeform 361"/>
                <p:cNvSpPr>
                  <a:spLocks/>
                </p:cNvSpPr>
                <p:nvPr/>
              </p:nvSpPr>
              <p:spPr bwMode="auto">
                <a:xfrm>
                  <a:off x="3407" y="2122"/>
                  <a:ext cx="1870" cy="1100"/>
                </a:xfrm>
                <a:custGeom>
                  <a:avLst/>
                  <a:gdLst/>
                  <a:ahLst/>
                  <a:cxnLst>
                    <a:cxn ang="0">
                      <a:pos x="1480" y="557"/>
                    </a:cxn>
                    <a:cxn ang="0">
                      <a:pos x="1350" y="674"/>
                    </a:cxn>
                    <a:cxn ang="0">
                      <a:pos x="1210" y="780"/>
                    </a:cxn>
                    <a:cxn ang="0">
                      <a:pos x="1060" y="871"/>
                    </a:cxn>
                    <a:cxn ang="0">
                      <a:pos x="899" y="948"/>
                    </a:cxn>
                    <a:cxn ang="0">
                      <a:pos x="816" y="981"/>
                    </a:cxn>
                    <a:cxn ang="0">
                      <a:pos x="732" y="1010"/>
                    </a:cxn>
                    <a:cxn ang="0">
                      <a:pos x="644" y="1034"/>
                    </a:cxn>
                    <a:cxn ang="0">
                      <a:pos x="556" y="1054"/>
                    </a:cxn>
                    <a:cxn ang="0">
                      <a:pos x="467" y="1071"/>
                    </a:cxn>
                    <a:cxn ang="0">
                      <a:pos x="375" y="1082"/>
                    </a:cxn>
                    <a:cxn ang="0">
                      <a:pos x="282" y="1089"/>
                    </a:cxn>
                    <a:cxn ang="0">
                      <a:pos x="189" y="1093"/>
                    </a:cxn>
                    <a:cxn ang="0">
                      <a:pos x="141" y="1091"/>
                    </a:cxn>
                    <a:cxn ang="0">
                      <a:pos x="48" y="1087"/>
                    </a:cxn>
                    <a:cxn ang="0">
                      <a:pos x="2" y="1082"/>
                    </a:cxn>
                    <a:cxn ang="0">
                      <a:pos x="0" y="1089"/>
                    </a:cxn>
                    <a:cxn ang="0">
                      <a:pos x="94" y="1096"/>
                    </a:cxn>
                    <a:cxn ang="0">
                      <a:pos x="189" y="1100"/>
                    </a:cxn>
                    <a:cxn ang="0">
                      <a:pos x="258" y="1098"/>
                    </a:cxn>
                    <a:cxn ang="0">
                      <a:pos x="395" y="1087"/>
                    </a:cxn>
                    <a:cxn ang="0">
                      <a:pos x="531" y="1067"/>
                    </a:cxn>
                    <a:cxn ang="0">
                      <a:pos x="663" y="1038"/>
                    </a:cxn>
                    <a:cxn ang="0">
                      <a:pos x="791" y="998"/>
                    </a:cxn>
                    <a:cxn ang="0">
                      <a:pos x="915" y="950"/>
                    </a:cxn>
                    <a:cxn ang="0">
                      <a:pos x="1034" y="893"/>
                    </a:cxn>
                    <a:cxn ang="0">
                      <a:pos x="1149" y="827"/>
                    </a:cxn>
                    <a:cxn ang="0">
                      <a:pos x="1259" y="754"/>
                    </a:cxn>
                    <a:cxn ang="0">
                      <a:pos x="1361" y="676"/>
                    </a:cxn>
                    <a:cxn ang="0">
                      <a:pos x="1458" y="588"/>
                    </a:cxn>
                    <a:cxn ang="0">
                      <a:pos x="1550" y="494"/>
                    </a:cxn>
                    <a:cxn ang="0">
                      <a:pos x="1634" y="394"/>
                    </a:cxn>
                    <a:cxn ang="0">
                      <a:pos x="1711" y="288"/>
                    </a:cxn>
                    <a:cxn ang="0">
                      <a:pos x="1780" y="176"/>
                    </a:cxn>
                    <a:cxn ang="0">
                      <a:pos x="1843" y="61"/>
                    </a:cxn>
                    <a:cxn ang="0">
                      <a:pos x="1870" y="0"/>
                    </a:cxn>
                    <a:cxn ang="0">
                      <a:pos x="1859" y="4"/>
                    </a:cxn>
                    <a:cxn ang="0">
                      <a:pos x="1784" y="156"/>
                    </a:cxn>
                    <a:cxn ang="0">
                      <a:pos x="1694" y="299"/>
                    </a:cxn>
                    <a:cxn ang="0">
                      <a:pos x="1594" y="432"/>
                    </a:cxn>
                    <a:cxn ang="0">
                      <a:pos x="1480" y="557"/>
                    </a:cxn>
                  </a:cxnLst>
                  <a:rect l="0" t="0" r="r" b="b"/>
                  <a:pathLst>
                    <a:path w="1870" h="1100">
                      <a:moveTo>
                        <a:pt x="1480" y="557"/>
                      </a:moveTo>
                      <a:lnTo>
                        <a:pt x="1480" y="557"/>
                      </a:lnTo>
                      <a:lnTo>
                        <a:pt x="1416" y="617"/>
                      </a:lnTo>
                      <a:lnTo>
                        <a:pt x="1350" y="674"/>
                      </a:lnTo>
                      <a:lnTo>
                        <a:pt x="1281" y="729"/>
                      </a:lnTo>
                      <a:lnTo>
                        <a:pt x="1210" y="780"/>
                      </a:lnTo>
                      <a:lnTo>
                        <a:pt x="1136" y="827"/>
                      </a:lnTo>
                      <a:lnTo>
                        <a:pt x="1060" y="871"/>
                      </a:lnTo>
                      <a:lnTo>
                        <a:pt x="981" y="912"/>
                      </a:lnTo>
                      <a:lnTo>
                        <a:pt x="899" y="948"/>
                      </a:lnTo>
                      <a:lnTo>
                        <a:pt x="858" y="965"/>
                      </a:lnTo>
                      <a:lnTo>
                        <a:pt x="816" y="981"/>
                      </a:lnTo>
                      <a:lnTo>
                        <a:pt x="774" y="996"/>
                      </a:lnTo>
                      <a:lnTo>
                        <a:pt x="732" y="1010"/>
                      </a:lnTo>
                      <a:lnTo>
                        <a:pt x="688" y="1023"/>
                      </a:lnTo>
                      <a:lnTo>
                        <a:pt x="644" y="1034"/>
                      </a:lnTo>
                      <a:lnTo>
                        <a:pt x="600" y="1045"/>
                      </a:lnTo>
                      <a:lnTo>
                        <a:pt x="556" y="1054"/>
                      </a:lnTo>
                      <a:lnTo>
                        <a:pt x="511" y="1064"/>
                      </a:lnTo>
                      <a:lnTo>
                        <a:pt x="467" y="1071"/>
                      </a:lnTo>
                      <a:lnTo>
                        <a:pt x="421" y="1078"/>
                      </a:lnTo>
                      <a:lnTo>
                        <a:pt x="375" y="1082"/>
                      </a:lnTo>
                      <a:lnTo>
                        <a:pt x="328" y="1087"/>
                      </a:lnTo>
                      <a:lnTo>
                        <a:pt x="282" y="1089"/>
                      </a:lnTo>
                      <a:lnTo>
                        <a:pt x="235" y="1091"/>
                      </a:lnTo>
                      <a:lnTo>
                        <a:pt x="189" y="1093"/>
                      </a:lnTo>
                      <a:lnTo>
                        <a:pt x="189" y="1093"/>
                      </a:lnTo>
                      <a:lnTo>
                        <a:pt x="141" y="1091"/>
                      </a:lnTo>
                      <a:lnTo>
                        <a:pt x="94" y="1089"/>
                      </a:lnTo>
                      <a:lnTo>
                        <a:pt x="48" y="1087"/>
                      </a:lnTo>
                      <a:lnTo>
                        <a:pt x="2" y="1082"/>
                      </a:lnTo>
                      <a:lnTo>
                        <a:pt x="2" y="1082"/>
                      </a:lnTo>
                      <a:lnTo>
                        <a:pt x="0" y="1089"/>
                      </a:lnTo>
                      <a:lnTo>
                        <a:pt x="0" y="1089"/>
                      </a:lnTo>
                      <a:lnTo>
                        <a:pt x="46" y="1095"/>
                      </a:lnTo>
                      <a:lnTo>
                        <a:pt x="94" y="1096"/>
                      </a:lnTo>
                      <a:lnTo>
                        <a:pt x="141" y="1098"/>
                      </a:lnTo>
                      <a:lnTo>
                        <a:pt x="189" y="1100"/>
                      </a:lnTo>
                      <a:lnTo>
                        <a:pt x="189" y="1100"/>
                      </a:lnTo>
                      <a:lnTo>
                        <a:pt x="258" y="1098"/>
                      </a:lnTo>
                      <a:lnTo>
                        <a:pt x="328" y="1095"/>
                      </a:lnTo>
                      <a:lnTo>
                        <a:pt x="395" y="1087"/>
                      </a:lnTo>
                      <a:lnTo>
                        <a:pt x="465" y="1078"/>
                      </a:lnTo>
                      <a:lnTo>
                        <a:pt x="531" y="1067"/>
                      </a:lnTo>
                      <a:lnTo>
                        <a:pt x="599" y="1053"/>
                      </a:lnTo>
                      <a:lnTo>
                        <a:pt x="663" y="1038"/>
                      </a:lnTo>
                      <a:lnTo>
                        <a:pt x="728" y="1018"/>
                      </a:lnTo>
                      <a:lnTo>
                        <a:pt x="791" y="998"/>
                      </a:lnTo>
                      <a:lnTo>
                        <a:pt x="855" y="974"/>
                      </a:lnTo>
                      <a:lnTo>
                        <a:pt x="915" y="950"/>
                      </a:lnTo>
                      <a:lnTo>
                        <a:pt x="975" y="923"/>
                      </a:lnTo>
                      <a:lnTo>
                        <a:pt x="1034" y="893"/>
                      </a:lnTo>
                      <a:lnTo>
                        <a:pt x="1093" y="860"/>
                      </a:lnTo>
                      <a:lnTo>
                        <a:pt x="1149" y="827"/>
                      </a:lnTo>
                      <a:lnTo>
                        <a:pt x="1204" y="793"/>
                      </a:lnTo>
                      <a:lnTo>
                        <a:pt x="1259" y="754"/>
                      </a:lnTo>
                      <a:lnTo>
                        <a:pt x="1310" y="716"/>
                      </a:lnTo>
                      <a:lnTo>
                        <a:pt x="1361" y="676"/>
                      </a:lnTo>
                      <a:lnTo>
                        <a:pt x="1411" y="632"/>
                      </a:lnTo>
                      <a:lnTo>
                        <a:pt x="1458" y="588"/>
                      </a:lnTo>
                      <a:lnTo>
                        <a:pt x="1506" y="542"/>
                      </a:lnTo>
                      <a:lnTo>
                        <a:pt x="1550" y="494"/>
                      </a:lnTo>
                      <a:lnTo>
                        <a:pt x="1592" y="445"/>
                      </a:lnTo>
                      <a:lnTo>
                        <a:pt x="1634" y="394"/>
                      </a:lnTo>
                      <a:lnTo>
                        <a:pt x="1674" y="341"/>
                      </a:lnTo>
                      <a:lnTo>
                        <a:pt x="1711" y="288"/>
                      </a:lnTo>
                      <a:lnTo>
                        <a:pt x="1747" y="233"/>
                      </a:lnTo>
                      <a:lnTo>
                        <a:pt x="1780" y="176"/>
                      </a:lnTo>
                      <a:lnTo>
                        <a:pt x="1811" y="119"/>
                      </a:lnTo>
                      <a:lnTo>
                        <a:pt x="1843" y="61"/>
                      </a:lnTo>
                      <a:lnTo>
                        <a:pt x="1870" y="0"/>
                      </a:lnTo>
                      <a:lnTo>
                        <a:pt x="1870" y="0"/>
                      </a:lnTo>
                      <a:lnTo>
                        <a:pt x="1859" y="4"/>
                      </a:lnTo>
                      <a:lnTo>
                        <a:pt x="1859" y="4"/>
                      </a:lnTo>
                      <a:lnTo>
                        <a:pt x="1822" y="81"/>
                      </a:lnTo>
                      <a:lnTo>
                        <a:pt x="1784" y="156"/>
                      </a:lnTo>
                      <a:lnTo>
                        <a:pt x="1740" y="229"/>
                      </a:lnTo>
                      <a:lnTo>
                        <a:pt x="1694" y="299"/>
                      </a:lnTo>
                      <a:lnTo>
                        <a:pt x="1645" y="366"/>
                      </a:lnTo>
                      <a:lnTo>
                        <a:pt x="1594" y="432"/>
                      </a:lnTo>
                      <a:lnTo>
                        <a:pt x="1539" y="496"/>
                      </a:lnTo>
                      <a:lnTo>
                        <a:pt x="1480" y="557"/>
                      </a:lnTo>
                      <a:lnTo>
                        <a:pt x="1480" y="55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2" name="Freeform 362"/>
                <p:cNvSpPr>
                  <a:spLocks/>
                </p:cNvSpPr>
                <p:nvPr/>
              </p:nvSpPr>
              <p:spPr bwMode="auto">
                <a:xfrm>
                  <a:off x="2802" y="3034"/>
                  <a:ext cx="593" cy="175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67" y="38"/>
                    </a:cxn>
                    <a:cxn ang="0">
                      <a:pos x="139" y="67"/>
                    </a:cxn>
                    <a:cxn ang="0">
                      <a:pos x="210" y="93"/>
                    </a:cxn>
                    <a:cxn ang="0">
                      <a:pos x="285" y="117"/>
                    </a:cxn>
                    <a:cxn ang="0">
                      <a:pos x="358" y="135"/>
                    </a:cxn>
                    <a:cxn ang="0">
                      <a:pos x="435" y="152"/>
                    </a:cxn>
                    <a:cxn ang="0">
                      <a:pos x="512" y="166"/>
                    </a:cxn>
                    <a:cxn ang="0">
                      <a:pos x="591" y="175"/>
                    </a:cxn>
                    <a:cxn ang="0">
                      <a:pos x="591" y="175"/>
                    </a:cxn>
                    <a:cxn ang="0">
                      <a:pos x="593" y="170"/>
                    </a:cxn>
                    <a:cxn ang="0">
                      <a:pos x="593" y="170"/>
                    </a:cxn>
                    <a:cxn ang="0">
                      <a:pos x="514" y="159"/>
                    </a:cxn>
                    <a:cxn ang="0">
                      <a:pos x="437" y="146"/>
                    </a:cxn>
                    <a:cxn ang="0">
                      <a:pos x="362" y="128"/>
                    </a:cxn>
                    <a:cxn ang="0">
                      <a:pos x="287" y="109"/>
                    </a:cxn>
                    <a:cxn ang="0">
                      <a:pos x="212" y="86"/>
                    </a:cxn>
                    <a:cxn ang="0">
                      <a:pos x="141" y="60"/>
                    </a:cxn>
                    <a:cxn ang="0">
                      <a:pos x="69" y="3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593" h="17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67" y="38"/>
                      </a:lnTo>
                      <a:lnTo>
                        <a:pt x="139" y="67"/>
                      </a:lnTo>
                      <a:lnTo>
                        <a:pt x="210" y="93"/>
                      </a:lnTo>
                      <a:lnTo>
                        <a:pt x="285" y="117"/>
                      </a:lnTo>
                      <a:lnTo>
                        <a:pt x="358" y="135"/>
                      </a:lnTo>
                      <a:lnTo>
                        <a:pt x="435" y="152"/>
                      </a:lnTo>
                      <a:lnTo>
                        <a:pt x="512" y="166"/>
                      </a:lnTo>
                      <a:lnTo>
                        <a:pt x="591" y="175"/>
                      </a:lnTo>
                      <a:lnTo>
                        <a:pt x="591" y="175"/>
                      </a:lnTo>
                      <a:lnTo>
                        <a:pt x="593" y="170"/>
                      </a:lnTo>
                      <a:lnTo>
                        <a:pt x="593" y="170"/>
                      </a:lnTo>
                      <a:lnTo>
                        <a:pt x="514" y="159"/>
                      </a:lnTo>
                      <a:lnTo>
                        <a:pt x="437" y="146"/>
                      </a:lnTo>
                      <a:lnTo>
                        <a:pt x="362" y="128"/>
                      </a:lnTo>
                      <a:lnTo>
                        <a:pt x="287" y="109"/>
                      </a:lnTo>
                      <a:lnTo>
                        <a:pt x="212" y="86"/>
                      </a:lnTo>
                      <a:lnTo>
                        <a:pt x="141" y="60"/>
                      </a:lnTo>
                      <a:lnTo>
                        <a:pt x="69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3" name="Freeform 363"/>
                <p:cNvSpPr>
                  <a:spLocks/>
                </p:cNvSpPr>
                <p:nvPr/>
              </p:nvSpPr>
              <p:spPr bwMode="auto">
                <a:xfrm>
                  <a:off x="1759" y="0"/>
                  <a:ext cx="1026" cy="3034"/>
                </a:xfrm>
                <a:custGeom>
                  <a:avLst/>
                  <a:gdLst/>
                  <a:ahLst/>
                  <a:cxnLst>
                    <a:cxn ang="0">
                      <a:pos x="483" y="2615"/>
                    </a:cxn>
                    <a:cxn ang="0">
                      <a:pos x="320" y="2408"/>
                    </a:cxn>
                    <a:cxn ang="0">
                      <a:pos x="188" y="2179"/>
                    </a:cxn>
                    <a:cxn ang="0">
                      <a:pos x="119" y="2014"/>
                    </a:cxn>
                    <a:cxn ang="0">
                      <a:pos x="77" y="1886"/>
                    </a:cxn>
                    <a:cxn ang="0">
                      <a:pos x="46" y="1755"/>
                    </a:cxn>
                    <a:cxn ang="0">
                      <a:pos x="22" y="1619"/>
                    </a:cxn>
                    <a:cxn ang="0">
                      <a:pos x="11" y="1480"/>
                    </a:cxn>
                    <a:cxn ang="0">
                      <a:pos x="7" y="1385"/>
                    </a:cxn>
                    <a:cxn ang="0">
                      <a:pos x="13" y="1246"/>
                    </a:cxn>
                    <a:cxn ang="0">
                      <a:pos x="29" y="1107"/>
                    </a:cxn>
                    <a:cxn ang="0">
                      <a:pos x="55" y="973"/>
                    </a:cxn>
                    <a:cxn ang="0">
                      <a:pos x="90" y="842"/>
                    </a:cxn>
                    <a:cxn ang="0">
                      <a:pos x="135" y="715"/>
                    </a:cxn>
                    <a:cxn ang="0">
                      <a:pos x="229" y="514"/>
                    </a:cxn>
                    <a:cxn ang="0">
                      <a:pos x="371" y="293"/>
                    </a:cxn>
                    <a:cxn ang="0">
                      <a:pos x="543" y="93"/>
                    </a:cxn>
                    <a:cxn ang="0">
                      <a:pos x="644" y="0"/>
                    </a:cxn>
                    <a:cxn ang="0">
                      <a:pos x="598" y="31"/>
                    </a:cxn>
                    <a:cxn ang="0">
                      <a:pos x="496" y="134"/>
                    </a:cxn>
                    <a:cxn ang="0">
                      <a:pos x="401" y="242"/>
                    </a:cxn>
                    <a:cxn ang="0">
                      <a:pos x="315" y="359"/>
                    </a:cxn>
                    <a:cxn ang="0">
                      <a:pos x="238" y="481"/>
                    </a:cxn>
                    <a:cxn ang="0">
                      <a:pos x="172" y="611"/>
                    </a:cxn>
                    <a:cxn ang="0">
                      <a:pos x="115" y="747"/>
                    </a:cxn>
                    <a:cxn ang="0">
                      <a:pos x="70" y="887"/>
                    </a:cxn>
                    <a:cxn ang="0">
                      <a:pos x="35" y="1032"/>
                    </a:cxn>
                    <a:cxn ang="0">
                      <a:pos x="13" y="1182"/>
                    </a:cxn>
                    <a:cxn ang="0">
                      <a:pos x="2" y="1334"/>
                    </a:cxn>
                    <a:cxn ang="0">
                      <a:pos x="2" y="1453"/>
                    </a:cxn>
                    <a:cxn ang="0">
                      <a:pos x="20" y="1652"/>
                    </a:cxn>
                    <a:cxn ang="0">
                      <a:pos x="59" y="1844"/>
                    </a:cxn>
                    <a:cxn ang="0">
                      <a:pos x="117" y="2027"/>
                    </a:cxn>
                    <a:cxn ang="0">
                      <a:pos x="192" y="2203"/>
                    </a:cxn>
                    <a:cxn ang="0">
                      <a:pos x="285" y="2368"/>
                    </a:cxn>
                    <a:cxn ang="0">
                      <a:pos x="395" y="2521"/>
                    </a:cxn>
                    <a:cxn ang="0">
                      <a:pos x="520" y="2664"/>
                    </a:cxn>
                    <a:cxn ang="0">
                      <a:pos x="657" y="2792"/>
                    </a:cxn>
                    <a:cxn ang="0">
                      <a:pos x="807" y="2906"/>
                    </a:cxn>
                    <a:cxn ang="0">
                      <a:pos x="970" y="3004"/>
                    </a:cxn>
                    <a:cxn ang="0">
                      <a:pos x="1026" y="3024"/>
                    </a:cxn>
                    <a:cxn ang="0">
                      <a:pos x="895" y="2953"/>
                    </a:cxn>
                    <a:cxn ang="0">
                      <a:pos x="710" y="2827"/>
                    </a:cxn>
                    <a:cxn ang="0">
                      <a:pos x="543" y="2679"/>
                    </a:cxn>
                  </a:cxnLst>
                  <a:rect l="0" t="0" r="r" b="b"/>
                  <a:pathLst>
                    <a:path w="1026" h="3034">
                      <a:moveTo>
                        <a:pt x="543" y="2679"/>
                      </a:moveTo>
                      <a:lnTo>
                        <a:pt x="543" y="2679"/>
                      </a:lnTo>
                      <a:lnTo>
                        <a:pt x="483" y="2615"/>
                      </a:lnTo>
                      <a:lnTo>
                        <a:pt x="426" y="2549"/>
                      </a:lnTo>
                      <a:lnTo>
                        <a:pt x="371" y="2479"/>
                      </a:lnTo>
                      <a:lnTo>
                        <a:pt x="320" y="2408"/>
                      </a:lnTo>
                      <a:lnTo>
                        <a:pt x="273" y="2335"/>
                      </a:lnTo>
                      <a:lnTo>
                        <a:pt x="229" y="2258"/>
                      </a:lnTo>
                      <a:lnTo>
                        <a:pt x="188" y="2179"/>
                      </a:lnTo>
                      <a:lnTo>
                        <a:pt x="152" y="2097"/>
                      </a:lnTo>
                      <a:lnTo>
                        <a:pt x="135" y="2057"/>
                      </a:lnTo>
                      <a:lnTo>
                        <a:pt x="119" y="2014"/>
                      </a:lnTo>
                      <a:lnTo>
                        <a:pt x="104" y="1972"/>
                      </a:lnTo>
                      <a:lnTo>
                        <a:pt x="90" y="1930"/>
                      </a:lnTo>
                      <a:lnTo>
                        <a:pt x="77" y="1886"/>
                      </a:lnTo>
                      <a:lnTo>
                        <a:pt x="66" y="1843"/>
                      </a:lnTo>
                      <a:lnTo>
                        <a:pt x="55" y="1799"/>
                      </a:lnTo>
                      <a:lnTo>
                        <a:pt x="46" y="1755"/>
                      </a:lnTo>
                      <a:lnTo>
                        <a:pt x="37" y="1709"/>
                      </a:lnTo>
                      <a:lnTo>
                        <a:pt x="29" y="1665"/>
                      </a:lnTo>
                      <a:lnTo>
                        <a:pt x="22" y="1619"/>
                      </a:lnTo>
                      <a:lnTo>
                        <a:pt x="18" y="1574"/>
                      </a:lnTo>
                      <a:lnTo>
                        <a:pt x="13" y="1526"/>
                      </a:lnTo>
                      <a:lnTo>
                        <a:pt x="11" y="1480"/>
                      </a:lnTo>
                      <a:lnTo>
                        <a:pt x="9" y="1433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9" y="1339"/>
                      </a:lnTo>
                      <a:lnTo>
                        <a:pt x="11" y="1292"/>
                      </a:lnTo>
                      <a:lnTo>
                        <a:pt x="13" y="1246"/>
                      </a:lnTo>
                      <a:lnTo>
                        <a:pt x="18" y="1198"/>
                      </a:lnTo>
                      <a:lnTo>
                        <a:pt x="22" y="1153"/>
                      </a:lnTo>
                      <a:lnTo>
                        <a:pt x="29" y="1107"/>
                      </a:lnTo>
                      <a:lnTo>
                        <a:pt x="37" y="1063"/>
                      </a:lnTo>
                      <a:lnTo>
                        <a:pt x="46" y="1017"/>
                      </a:lnTo>
                      <a:lnTo>
                        <a:pt x="55" y="973"/>
                      </a:lnTo>
                      <a:lnTo>
                        <a:pt x="66" y="929"/>
                      </a:lnTo>
                      <a:lnTo>
                        <a:pt x="77" y="886"/>
                      </a:lnTo>
                      <a:lnTo>
                        <a:pt x="90" y="842"/>
                      </a:lnTo>
                      <a:lnTo>
                        <a:pt x="104" y="800"/>
                      </a:lnTo>
                      <a:lnTo>
                        <a:pt x="119" y="757"/>
                      </a:lnTo>
                      <a:lnTo>
                        <a:pt x="135" y="715"/>
                      </a:lnTo>
                      <a:lnTo>
                        <a:pt x="152" y="675"/>
                      </a:lnTo>
                      <a:lnTo>
                        <a:pt x="188" y="593"/>
                      </a:lnTo>
                      <a:lnTo>
                        <a:pt x="229" y="514"/>
                      </a:lnTo>
                      <a:lnTo>
                        <a:pt x="273" y="437"/>
                      </a:lnTo>
                      <a:lnTo>
                        <a:pt x="320" y="364"/>
                      </a:lnTo>
                      <a:lnTo>
                        <a:pt x="371" y="293"/>
                      </a:lnTo>
                      <a:lnTo>
                        <a:pt x="426" y="223"/>
                      </a:lnTo>
                      <a:lnTo>
                        <a:pt x="483" y="157"/>
                      </a:lnTo>
                      <a:lnTo>
                        <a:pt x="543" y="93"/>
                      </a:lnTo>
                      <a:lnTo>
                        <a:pt x="543" y="93"/>
                      </a:lnTo>
                      <a:lnTo>
                        <a:pt x="593" y="46"/>
                      </a:lnTo>
                      <a:lnTo>
                        <a:pt x="644" y="0"/>
                      </a:lnTo>
                      <a:lnTo>
                        <a:pt x="633" y="0"/>
                      </a:lnTo>
                      <a:lnTo>
                        <a:pt x="633" y="0"/>
                      </a:lnTo>
                      <a:lnTo>
                        <a:pt x="598" y="31"/>
                      </a:lnTo>
                      <a:lnTo>
                        <a:pt x="563" y="64"/>
                      </a:lnTo>
                      <a:lnTo>
                        <a:pt x="529" y="99"/>
                      </a:lnTo>
                      <a:lnTo>
                        <a:pt x="496" y="134"/>
                      </a:lnTo>
                      <a:lnTo>
                        <a:pt x="463" y="168"/>
                      </a:lnTo>
                      <a:lnTo>
                        <a:pt x="432" y="205"/>
                      </a:lnTo>
                      <a:lnTo>
                        <a:pt x="401" y="242"/>
                      </a:lnTo>
                      <a:lnTo>
                        <a:pt x="371" y="280"/>
                      </a:lnTo>
                      <a:lnTo>
                        <a:pt x="342" y="318"/>
                      </a:lnTo>
                      <a:lnTo>
                        <a:pt x="315" y="359"/>
                      </a:lnTo>
                      <a:lnTo>
                        <a:pt x="289" y="399"/>
                      </a:lnTo>
                      <a:lnTo>
                        <a:pt x="263" y="439"/>
                      </a:lnTo>
                      <a:lnTo>
                        <a:pt x="238" y="481"/>
                      </a:lnTo>
                      <a:lnTo>
                        <a:pt x="216" y="525"/>
                      </a:lnTo>
                      <a:lnTo>
                        <a:pt x="192" y="567"/>
                      </a:lnTo>
                      <a:lnTo>
                        <a:pt x="172" y="611"/>
                      </a:lnTo>
                      <a:lnTo>
                        <a:pt x="152" y="655"/>
                      </a:lnTo>
                      <a:lnTo>
                        <a:pt x="134" y="701"/>
                      </a:lnTo>
                      <a:lnTo>
                        <a:pt x="115" y="747"/>
                      </a:lnTo>
                      <a:lnTo>
                        <a:pt x="99" y="792"/>
                      </a:lnTo>
                      <a:lnTo>
                        <a:pt x="84" y="840"/>
                      </a:lnTo>
                      <a:lnTo>
                        <a:pt x="70" y="887"/>
                      </a:lnTo>
                      <a:lnTo>
                        <a:pt x="57" y="935"/>
                      </a:lnTo>
                      <a:lnTo>
                        <a:pt x="46" y="983"/>
                      </a:lnTo>
                      <a:lnTo>
                        <a:pt x="35" y="1032"/>
                      </a:lnTo>
                      <a:lnTo>
                        <a:pt x="26" y="1081"/>
                      </a:lnTo>
                      <a:lnTo>
                        <a:pt x="18" y="1131"/>
                      </a:lnTo>
                      <a:lnTo>
                        <a:pt x="13" y="1182"/>
                      </a:lnTo>
                      <a:lnTo>
                        <a:pt x="7" y="1231"/>
                      </a:lnTo>
                      <a:lnTo>
                        <a:pt x="4" y="1283"/>
                      </a:lnTo>
                      <a:lnTo>
                        <a:pt x="2" y="1334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53"/>
                      </a:lnTo>
                      <a:lnTo>
                        <a:pt x="5" y="1520"/>
                      </a:lnTo>
                      <a:lnTo>
                        <a:pt x="11" y="1586"/>
                      </a:lnTo>
                      <a:lnTo>
                        <a:pt x="20" y="1652"/>
                      </a:lnTo>
                      <a:lnTo>
                        <a:pt x="31" y="1716"/>
                      </a:lnTo>
                      <a:lnTo>
                        <a:pt x="44" y="1780"/>
                      </a:lnTo>
                      <a:lnTo>
                        <a:pt x="59" y="1844"/>
                      </a:lnTo>
                      <a:lnTo>
                        <a:pt x="75" y="1907"/>
                      </a:lnTo>
                      <a:lnTo>
                        <a:pt x="95" y="1967"/>
                      </a:lnTo>
                      <a:lnTo>
                        <a:pt x="117" y="2027"/>
                      </a:lnTo>
                      <a:lnTo>
                        <a:pt x="139" y="2088"/>
                      </a:lnTo>
                      <a:lnTo>
                        <a:pt x="165" y="2146"/>
                      </a:lnTo>
                      <a:lnTo>
                        <a:pt x="192" y="2203"/>
                      </a:lnTo>
                      <a:lnTo>
                        <a:pt x="221" y="2260"/>
                      </a:lnTo>
                      <a:lnTo>
                        <a:pt x="252" y="2315"/>
                      </a:lnTo>
                      <a:lnTo>
                        <a:pt x="285" y="2368"/>
                      </a:lnTo>
                      <a:lnTo>
                        <a:pt x="320" y="2421"/>
                      </a:lnTo>
                      <a:lnTo>
                        <a:pt x="357" y="2472"/>
                      </a:lnTo>
                      <a:lnTo>
                        <a:pt x="395" y="2521"/>
                      </a:lnTo>
                      <a:lnTo>
                        <a:pt x="434" y="2571"/>
                      </a:lnTo>
                      <a:lnTo>
                        <a:pt x="476" y="2618"/>
                      </a:lnTo>
                      <a:lnTo>
                        <a:pt x="520" y="2664"/>
                      </a:lnTo>
                      <a:lnTo>
                        <a:pt x="563" y="2708"/>
                      </a:lnTo>
                      <a:lnTo>
                        <a:pt x="609" y="2750"/>
                      </a:lnTo>
                      <a:lnTo>
                        <a:pt x="657" y="2792"/>
                      </a:lnTo>
                      <a:lnTo>
                        <a:pt x="706" y="2832"/>
                      </a:lnTo>
                      <a:lnTo>
                        <a:pt x="756" y="2869"/>
                      </a:lnTo>
                      <a:lnTo>
                        <a:pt x="807" y="2906"/>
                      </a:lnTo>
                      <a:lnTo>
                        <a:pt x="860" y="2940"/>
                      </a:lnTo>
                      <a:lnTo>
                        <a:pt x="913" y="2973"/>
                      </a:lnTo>
                      <a:lnTo>
                        <a:pt x="970" y="3004"/>
                      </a:lnTo>
                      <a:lnTo>
                        <a:pt x="1024" y="3034"/>
                      </a:lnTo>
                      <a:lnTo>
                        <a:pt x="1024" y="3034"/>
                      </a:lnTo>
                      <a:lnTo>
                        <a:pt x="1026" y="3024"/>
                      </a:lnTo>
                      <a:lnTo>
                        <a:pt x="1026" y="3024"/>
                      </a:lnTo>
                      <a:lnTo>
                        <a:pt x="960" y="2990"/>
                      </a:lnTo>
                      <a:lnTo>
                        <a:pt x="895" y="2953"/>
                      </a:lnTo>
                      <a:lnTo>
                        <a:pt x="832" y="2913"/>
                      </a:lnTo>
                      <a:lnTo>
                        <a:pt x="770" y="2871"/>
                      </a:lnTo>
                      <a:lnTo>
                        <a:pt x="710" y="2827"/>
                      </a:lnTo>
                      <a:lnTo>
                        <a:pt x="653" y="2779"/>
                      </a:lnTo>
                      <a:lnTo>
                        <a:pt x="596" y="2730"/>
                      </a:lnTo>
                      <a:lnTo>
                        <a:pt x="543" y="2679"/>
                      </a:lnTo>
                      <a:lnTo>
                        <a:pt x="543" y="26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4" name="Freeform 364"/>
                <p:cNvSpPr>
                  <a:spLocks/>
                </p:cNvSpPr>
                <p:nvPr/>
              </p:nvSpPr>
              <p:spPr bwMode="auto">
                <a:xfrm>
                  <a:off x="3433" y="2185"/>
                  <a:ext cx="1725" cy="957"/>
                </a:xfrm>
                <a:custGeom>
                  <a:avLst/>
                  <a:gdLst/>
                  <a:ahLst/>
                  <a:cxnLst>
                    <a:cxn ang="0">
                      <a:pos x="1398" y="437"/>
                    </a:cxn>
                    <a:cxn ang="0">
                      <a:pos x="1273" y="550"/>
                    </a:cxn>
                    <a:cxn ang="0">
                      <a:pos x="1140" y="651"/>
                    </a:cxn>
                    <a:cxn ang="0">
                      <a:pos x="995" y="739"/>
                    </a:cxn>
                    <a:cxn ang="0">
                      <a:pos x="843" y="812"/>
                    </a:cxn>
                    <a:cxn ang="0">
                      <a:pos x="682" y="871"/>
                    </a:cxn>
                    <a:cxn ang="0">
                      <a:pos x="514" y="915"/>
                    </a:cxn>
                    <a:cxn ang="0">
                      <a:pos x="428" y="929"/>
                    </a:cxn>
                    <a:cxn ang="0">
                      <a:pos x="340" y="940"/>
                    </a:cxn>
                    <a:cxn ang="0">
                      <a:pos x="252" y="947"/>
                    </a:cxn>
                    <a:cxn ang="0">
                      <a:pos x="163" y="949"/>
                    </a:cxn>
                    <a:cxn ang="0">
                      <a:pos x="82" y="947"/>
                    </a:cxn>
                    <a:cxn ang="0">
                      <a:pos x="2" y="942"/>
                    </a:cxn>
                    <a:cxn ang="0">
                      <a:pos x="0" y="949"/>
                    </a:cxn>
                    <a:cxn ang="0">
                      <a:pos x="163" y="957"/>
                    </a:cxn>
                    <a:cxn ang="0">
                      <a:pos x="225" y="955"/>
                    </a:cxn>
                    <a:cxn ang="0">
                      <a:pos x="351" y="947"/>
                    </a:cxn>
                    <a:cxn ang="0">
                      <a:pos x="474" y="929"/>
                    </a:cxn>
                    <a:cxn ang="0">
                      <a:pos x="595" y="904"/>
                    </a:cxn>
                    <a:cxn ang="0">
                      <a:pos x="712" y="869"/>
                    </a:cxn>
                    <a:cxn ang="0">
                      <a:pos x="825" y="827"/>
                    </a:cxn>
                    <a:cxn ang="0">
                      <a:pos x="935" y="779"/>
                    </a:cxn>
                    <a:cxn ang="0">
                      <a:pos x="1039" y="722"/>
                    </a:cxn>
                    <a:cxn ang="0">
                      <a:pos x="1140" y="658"/>
                    </a:cxn>
                    <a:cxn ang="0">
                      <a:pos x="1237" y="589"/>
                    </a:cxn>
                    <a:cxn ang="0">
                      <a:pos x="1328" y="514"/>
                    </a:cxn>
                    <a:cxn ang="0">
                      <a:pos x="1414" y="431"/>
                    </a:cxn>
                    <a:cxn ang="0">
                      <a:pos x="1495" y="345"/>
                    </a:cxn>
                    <a:cxn ang="0">
                      <a:pos x="1568" y="252"/>
                    </a:cxn>
                    <a:cxn ang="0">
                      <a:pos x="1635" y="155"/>
                    </a:cxn>
                    <a:cxn ang="0">
                      <a:pos x="1698" y="53"/>
                    </a:cxn>
                    <a:cxn ang="0">
                      <a:pos x="1725" y="0"/>
                    </a:cxn>
                    <a:cxn ang="0">
                      <a:pos x="1712" y="9"/>
                    </a:cxn>
                    <a:cxn ang="0">
                      <a:pos x="1646" y="124"/>
                    </a:cxn>
                    <a:cxn ang="0">
                      <a:pos x="1571" y="236"/>
                    </a:cxn>
                    <a:cxn ang="0">
                      <a:pos x="1489" y="340"/>
                    </a:cxn>
                    <a:cxn ang="0">
                      <a:pos x="1398" y="437"/>
                    </a:cxn>
                  </a:cxnLst>
                  <a:rect l="0" t="0" r="r" b="b"/>
                  <a:pathLst>
                    <a:path w="1725" h="957">
                      <a:moveTo>
                        <a:pt x="1398" y="437"/>
                      </a:moveTo>
                      <a:lnTo>
                        <a:pt x="1398" y="437"/>
                      </a:lnTo>
                      <a:lnTo>
                        <a:pt x="1337" y="496"/>
                      </a:lnTo>
                      <a:lnTo>
                        <a:pt x="1273" y="550"/>
                      </a:lnTo>
                      <a:lnTo>
                        <a:pt x="1207" y="602"/>
                      </a:lnTo>
                      <a:lnTo>
                        <a:pt x="1140" y="651"/>
                      </a:lnTo>
                      <a:lnTo>
                        <a:pt x="1068" y="697"/>
                      </a:lnTo>
                      <a:lnTo>
                        <a:pt x="995" y="739"/>
                      </a:lnTo>
                      <a:lnTo>
                        <a:pt x="920" y="777"/>
                      </a:lnTo>
                      <a:lnTo>
                        <a:pt x="843" y="812"/>
                      </a:lnTo>
                      <a:lnTo>
                        <a:pt x="763" y="843"/>
                      </a:lnTo>
                      <a:lnTo>
                        <a:pt x="682" y="871"/>
                      </a:lnTo>
                      <a:lnTo>
                        <a:pt x="598" y="894"/>
                      </a:lnTo>
                      <a:lnTo>
                        <a:pt x="514" y="915"/>
                      </a:lnTo>
                      <a:lnTo>
                        <a:pt x="472" y="922"/>
                      </a:lnTo>
                      <a:lnTo>
                        <a:pt x="428" y="929"/>
                      </a:lnTo>
                      <a:lnTo>
                        <a:pt x="384" y="935"/>
                      </a:lnTo>
                      <a:lnTo>
                        <a:pt x="340" y="940"/>
                      </a:lnTo>
                      <a:lnTo>
                        <a:pt x="296" y="944"/>
                      </a:lnTo>
                      <a:lnTo>
                        <a:pt x="252" y="947"/>
                      </a:lnTo>
                      <a:lnTo>
                        <a:pt x="207" y="949"/>
                      </a:lnTo>
                      <a:lnTo>
                        <a:pt x="163" y="949"/>
                      </a:lnTo>
                      <a:lnTo>
                        <a:pt x="163" y="949"/>
                      </a:lnTo>
                      <a:lnTo>
                        <a:pt x="82" y="947"/>
                      </a:lnTo>
                      <a:lnTo>
                        <a:pt x="2" y="942"/>
                      </a:lnTo>
                      <a:lnTo>
                        <a:pt x="2" y="942"/>
                      </a:lnTo>
                      <a:lnTo>
                        <a:pt x="0" y="949"/>
                      </a:lnTo>
                      <a:lnTo>
                        <a:pt x="0" y="949"/>
                      </a:lnTo>
                      <a:lnTo>
                        <a:pt x="80" y="955"/>
                      </a:lnTo>
                      <a:lnTo>
                        <a:pt x="163" y="957"/>
                      </a:lnTo>
                      <a:lnTo>
                        <a:pt x="163" y="957"/>
                      </a:lnTo>
                      <a:lnTo>
                        <a:pt x="225" y="955"/>
                      </a:lnTo>
                      <a:lnTo>
                        <a:pt x="289" y="953"/>
                      </a:lnTo>
                      <a:lnTo>
                        <a:pt x="351" y="947"/>
                      </a:lnTo>
                      <a:lnTo>
                        <a:pt x="413" y="938"/>
                      </a:lnTo>
                      <a:lnTo>
                        <a:pt x="474" y="929"/>
                      </a:lnTo>
                      <a:lnTo>
                        <a:pt x="534" y="916"/>
                      </a:lnTo>
                      <a:lnTo>
                        <a:pt x="595" y="904"/>
                      </a:lnTo>
                      <a:lnTo>
                        <a:pt x="653" y="887"/>
                      </a:lnTo>
                      <a:lnTo>
                        <a:pt x="712" y="869"/>
                      </a:lnTo>
                      <a:lnTo>
                        <a:pt x="768" y="849"/>
                      </a:lnTo>
                      <a:lnTo>
                        <a:pt x="825" y="827"/>
                      </a:lnTo>
                      <a:lnTo>
                        <a:pt x="880" y="803"/>
                      </a:lnTo>
                      <a:lnTo>
                        <a:pt x="935" y="779"/>
                      </a:lnTo>
                      <a:lnTo>
                        <a:pt x="988" y="752"/>
                      </a:lnTo>
                      <a:lnTo>
                        <a:pt x="1039" y="722"/>
                      </a:lnTo>
                      <a:lnTo>
                        <a:pt x="1090" y="691"/>
                      </a:lnTo>
                      <a:lnTo>
                        <a:pt x="1140" y="658"/>
                      </a:lnTo>
                      <a:lnTo>
                        <a:pt x="1189" y="625"/>
                      </a:lnTo>
                      <a:lnTo>
                        <a:pt x="1237" y="589"/>
                      </a:lnTo>
                      <a:lnTo>
                        <a:pt x="1282" y="552"/>
                      </a:lnTo>
                      <a:lnTo>
                        <a:pt x="1328" y="514"/>
                      </a:lnTo>
                      <a:lnTo>
                        <a:pt x="1372" y="474"/>
                      </a:lnTo>
                      <a:lnTo>
                        <a:pt x="1414" y="431"/>
                      </a:lnTo>
                      <a:lnTo>
                        <a:pt x="1454" y="389"/>
                      </a:lnTo>
                      <a:lnTo>
                        <a:pt x="1495" y="345"/>
                      </a:lnTo>
                      <a:lnTo>
                        <a:pt x="1531" y="300"/>
                      </a:lnTo>
                      <a:lnTo>
                        <a:pt x="1568" y="252"/>
                      </a:lnTo>
                      <a:lnTo>
                        <a:pt x="1603" y="205"/>
                      </a:lnTo>
                      <a:lnTo>
                        <a:pt x="1635" y="155"/>
                      </a:lnTo>
                      <a:lnTo>
                        <a:pt x="1668" y="104"/>
                      </a:lnTo>
                      <a:lnTo>
                        <a:pt x="1698" y="53"/>
                      </a:lnTo>
                      <a:lnTo>
                        <a:pt x="1725" y="0"/>
                      </a:lnTo>
                      <a:lnTo>
                        <a:pt x="1725" y="0"/>
                      </a:lnTo>
                      <a:lnTo>
                        <a:pt x="1712" y="9"/>
                      </a:lnTo>
                      <a:lnTo>
                        <a:pt x="1712" y="9"/>
                      </a:lnTo>
                      <a:lnTo>
                        <a:pt x="1681" y="67"/>
                      </a:lnTo>
                      <a:lnTo>
                        <a:pt x="1646" y="124"/>
                      </a:lnTo>
                      <a:lnTo>
                        <a:pt x="1610" y="181"/>
                      </a:lnTo>
                      <a:lnTo>
                        <a:pt x="1571" y="236"/>
                      </a:lnTo>
                      <a:lnTo>
                        <a:pt x="1531" y="289"/>
                      </a:lnTo>
                      <a:lnTo>
                        <a:pt x="1489" y="340"/>
                      </a:lnTo>
                      <a:lnTo>
                        <a:pt x="1445" y="389"/>
                      </a:lnTo>
                      <a:lnTo>
                        <a:pt x="1398" y="437"/>
                      </a:lnTo>
                      <a:lnTo>
                        <a:pt x="1398" y="4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5" name="Freeform 365"/>
                <p:cNvSpPr>
                  <a:spLocks/>
                </p:cNvSpPr>
                <p:nvPr/>
              </p:nvSpPr>
              <p:spPr bwMode="auto">
                <a:xfrm>
                  <a:off x="3453" y="2307"/>
                  <a:ext cx="1542" cy="756"/>
                </a:xfrm>
                <a:custGeom>
                  <a:avLst/>
                  <a:gdLst/>
                  <a:ahLst/>
                  <a:cxnLst>
                    <a:cxn ang="0">
                      <a:pos x="1323" y="258"/>
                    </a:cxn>
                    <a:cxn ang="0">
                      <a:pos x="1204" y="366"/>
                    </a:cxn>
                    <a:cxn ang="0">
                      <a:pos x="1076" y="463"/>
                    </a:cxn>
                    <a:cxn ang="0">
                      <a:pos x="937" y="546"/>
                    </a:cxn>
                    <a:cxn ang="0">
                      <a:pos x="792" y="617"/>
                    </a:cxn>
                    <a:cxn ang="0">
                      <a:pos x="639" y="674"/>
                    </a:cxn>
                    <a:cxn ang="0">
                      <a:pos x="478" y="714"/>
                    </a:cxn>
                    <a:cxn ang="0">
                      <a:pos x="313" y="739"/>
                    </a:cxn>
                    <a:cxn ang="0">
                      <a:pos x="143" y="749"/>
                    </a:cxn>
                    <a:cxn ang="0">
                      <a:pos x="71" y="747"/>
                    </a:cxn>
                    <a:cxn ang="0">
                      <a:pos x="2" y="741"/>
                    </a:cxn>
                    <a:cxn ang="0">
                      <a:pos x="0" y="749"/>
                    </a:cxn>
                    <a:cxn ang="0">
                      <a:pos x="143" y="756"/>
                    </a:cxn>
                    <a:cxn ang="0">
                      <a:pos x="196" y="754"/>
                    </a:cxn>
                    <a:cxn ang="0">
                      <a:pos x="304" y="747"/>
                    </a:cxn>
                    <a:cxn ang="0">
                      <a:pos x="410" y="734"/>
                    </a:cxn>
                    <a:cxn ang="0">
                      <a:pos x="514" y="714"/>
                    </a:cxn>
                    <a:cxn ang="0">
                      <a:pos x="617" y="686"/>
                    </a:cxn>
                    <a:cxn ang="0">
                      <a:pos x="715" y="655"/>
                    </a:cxn>
                    <a:cxn ang="0">
                      <a:pos x="811" y="617"/>
                    </a:cxn>
                    <a:cxn ang="0">
                      <a:pos x="904" y="573"/>
                    </a:cxn>
                    <a:cxn ang="0">
                      <a:pos x="993" y="524"/>
                    </a:cxn>
                    <a:cxn ang="0">
                      <a:pos x="1079" y="469"/>
                    </a:cxn>
                    <a:cxn ang="0">
                      <a:pos x="1164" y="408"/>
                    </a:cxn>
                    <a:cxn ang="0">
                      <a:pos x="1242" y="344"/>
                    </a:cxn>
                    <a:cxn ang="0">
                      <a:pos x="1317" y="275"/>
                    </a:cxn>
                    <a:cxn ang="0">
                      <a:pos x="1387" y="202"/>
                    </a:cxn>
                    <a:cxn ang="0">
                      <a:pos x="1453" y="123"/>
                    </a:cxn>
                    <a:cxn ang="0">
                      <a:pos x="1513" y="42"/>
                    </a:cxn>
                    <a:cxn ang="0">
                      <a:pos x="1542" y="0"/>
                    </a:cxn>
                    <a:cxn ang="0">
                      <a:pos x="1522" y="17"/>
                    </a:cxn>
                    <a:cxn ang="0">
                      <a:pos x="1427" y="143"/>
                    </a:cxn>
                    <a:cxn ang="0">
                      <a:pos x="1323" y="258"/>
                    </a:cxn>
                  </a:cxnLst>
                  <a:rect l="0" t="0" r="r" b="b"/>
                  <a:pathLst>
                    <a:path w="1542" h="756">
                      <a:moveTo>
                        <a:pt x="1323" y="258"/>
                      </a:moveTo>
                      <a:lnTo>
                        <a:pt x="1323" y="258"/>
                      </a:lnTo>
                      <a:lnTo>
                        <a:pt x="1264" y="315"/>
                      </a:lnTo>
                      <a:lnTo>
                        <a:pt x="1204" y="366"/>
                      </a:lnTo>
                      <a:lnTo>
                        <a:pt x="1140" y="416"/>
                      </a:lnTo>
                      <a:lnTo>
                        <a:pt x="1076" y="463"/>
                      </a:lnTo>
                      <a:lnTo>
                        <a:pt x="1008" y="507"/>
                      </a:lnTo>
                      <a:lnTo>
                        <a:pt x="937" y="546"/>
                      </a:lnTo>
                      <a:lnTo>
                        <a:pt x="865" y="584"/>
                      </a:lnTo>
                      <a:lnTo>
                        <a:pt x="792" y="617"/>
                      </a:lnTo>
                      <a:lnTo>
                        <a:pt x="715" y="646"/>
                      </a:lnTo>
                      <a:lnTo>
                        <a:pt x="639" y="674"/>
                      </a:lnTo>
                      <a:lnTo>
                        <a:pt x="560" y="696"/>
                      </a:lnTo>
                      <a:lnTo>
                        <a:pt x="478" y="714"/>
                      </a:lnTo>
                      <a:lnTo>
                        <a:pt x="395" y="728"/>
                      </a:lnTo>
                      <a:lnTo>
                        <a:pt x="313" y="739"/>
                      </a:lnTo>
                      <a:lnTo>
                        <a:pt x="227" y="745"/>
                      </a:lnTo>
                      <a:lnTo>
                        <a:pt x="143" y="749"/>
                      </a:lnTo>
                      <a:lnTo>
                        <a:pt x="143" y="749"/>
                      </a:lnTo>
                      <a:lnTo>
                        <a:pt x="71" y="747"/>
                      </a:lnTo>
                      <a:lnTo>
                        <a:pt x="2" y="741"/>
                      </a:lnTo>
                      <a:lnTo>
                        <a:pt x="2" y="741"/>
                      </a:lnTo>
                      <a:lnTo>
                        <a:pt x="0" y="749"/>
                      </a:lnTo>
                      <a:lnTo>
                        <a:pt x="0" y="749"/>
                      </a:lnTo>
                      <a:lnTo>
                        <a:pt x="71" y="754"/>
                      </a:lnTo>
                      <a:lnTo>
                        <a:pt x="143" y="756"/>
                      </a:lnTo>
                      <a:lnTo>
                        <a:pt x="143" y="756"/>
                      </a:lnTo>
                      <a:lnTo>
                        <a:pt x="196" y="754"/>
                      </a:lnTo>
                      <a:lnTo>
                        <a:pt x="251" y="752"/>
                      </a:lnTo>
                      <a:lnTo>
                        <a:pt x="304" y="747"/>
                      </a:lnTo>
                      <a:lnTo>
                        <a:pt x="359" y="741"/>
                      </a:lnTo>
                      <a:lnTo>
                        <a:pt x="410" y="734"/>
                      </a:lnTo>
                      <a:lnTo>
                        <a:pt x="463" y="725"/>
                      </a:lnTo>
                      <a:lnTo>
                        <a:pt x="514" y="714"/>
                      </a:lnTo>
                      <a:lnTo>
                        <a:pt x="565" y="701"/>
                      </a:lnTo>
                      <a:lnTo>
                        <a:pt x="617" y="686"/>
                      </a:lnTo>
                      <a:lnTo>
                        <a:pt x="666" y="672"/>
                      </a:lnTo>
                      <a:lnTo>
                        <a:pt x="715" y="655"/>
                      </a:lnTo>
                      <a:lnTo>
                        <a:pt x="763" y="637"/>
                      </a:lnTo>
                      <a:lnTo>
                        <a:pt x="811" y="617"/>
                      </a:lnTo>
                      <a:lnTo>
                        <a:pt x="858" y="595"/>
                      </a:lnTo>
                      <a:lnTo>
                        <a:pt x="904" y="573"/>
                      </a:lnTo>
                      <a:lnTo>
                        <a:pt x="950" y="547"/>
                      </a:lnTo>
                      <a:lnTo>
                        <a:pt x="993" y="524"/>
                      </a:lnTo>
                      <a:lnTo>
                        <a:pt x="1037" y="496"/>
                      </a:lnTo>
                      <a:lnTo>
                        <a:pt x="1079" y="469"/>
                      </a:lnTo>
                      <a:lnTo>
                        <a:pt x="1122" y="439"/>
                      </a:lnTo>
                      <a:lnTo>
                        <a:pt x="1164" y="408"/>
                      </a:lnTo>
                      <a:lnTo>
                        <a:pt x="1202" y="377"/>
                      </a:lnTo>
                      <a:lnTo>
                        <a:pt x="1242" y="344"/>
                      </a:lnTo>
                      <a:lnTo>
                        <a:pt x="1279" y="309"/>
                      </a:lnTo>
                      <a:lnTo>
                        <a:pt x="1317" y="275"/>
                      </a:lnTo>
                      <a:lnTo>
                        <a:pt x="1352" y="238"/>
                      </a:lnTo>
                      <a:lnTo>
                        <a:pt x="1387" y="202"/>
                      </a:lnTo>
                      <a:lnTo>
                        <a:pt x="1420" y="163"/>
                      </a:lnTo>
                      <a:lnTo>
                        <a:pt x="1453" y="123"/>
                      </a:lnTo>
                      <a:lnTo>
                        <a:pt x="1484" y="83"/>
                      </a:lnTo>
                      <a:lnTo>
                        <a:pt x="1513" y="42"/>
                      </a:lnTo>
                      <a:lnTo>
                        <a:pt x="1542" y="0"/>
                      </a:lnTo>
                      <a:lnTo>
                        <a:pt x="1542" y="0"/>
                      </a:lnTo>
                      <a:lnTo>
                        <a:pt x="1522" y="17"/>
                      </a:lnTo>
                      <a:lnTo>
                        <a:pt x="1522" y="17"/>
                      </a:lnTo>
                      <a:lnTo>
                        <a:pt x="1476" y="81"/>
                      </a:lnTo>
                      <a:lnTo>
                        <a:pt x="1427" y="143"/>
                      </a:lnTo>
                      <a:lnTo>
                        <a:pt x="1376" y="202"/>
                      </a:lnTo>
                      <a:lnTo>
                        <a:pt x="1323" y="258"/>
                      </a:lnTo>
                      <a:lnTo>
                        <a:pt x="1323" y="25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6" name="Freeform 366"/>
                <p:cNvSpPr>
                  <a:spLocks/>
                </p:cNvSpPr>
                <p:nvPr/>
              </p:nvSpPr>
              <p:spPr bwMode="auto">
                <a:xfrm>
                  <a:off x="3431" y="1222"/>
                  <a:ext cx="328" cy="328"/>
                </a:xfrm>
                <a:custGeom>
                  <a:avLst/>
                  <a:gdLst/>
                  <a:ahLst/>
                  <a:cxnLst>
                    <a:cxn ang="0">
                      <a:pos x="7" y="148"/>
                    </a:cxn>
                    <a:cxn ang="0">
                      <a:pos x="20" y="103"/>
                    </a:cxn>
                    <a:cxn ang="0">
                      <a:pos x="42" y="64"/>
                    </a:cxn>
                    <a:cxn ang="0">
                      <a:pos x="77" y="33"/>
                    </a:cxn>
                    <a:cxn ang="0">
                      <a:pos x="117" y="15"/>
                    </a:cxn>
                    <a:cxn ang="0">
                      <a:pos x="165" y="8"/>
                    </a:cxn>
                    <a:cxn ang="0">
                      <a:pos x="196" y="11"/>
                    </a:cxn>
                    <a:cxn ang="0">
                      <a:pos x="238" y="26"/>
                    </a:cxn>
                    <a:cxn ang="0">
                      <a:pos x="275" y="53"/>
                    </a:cxn>
                    <a:cxn ang="0">
                      <a:pos x="302" y="90"/>
                    </a:cxn>
                    <a:cxn ang="0">
                      <a:pos x="318" y="132"/>
                    </a:cxn>
                    <a:cxn ang="0">
                      <a:pos x="320" y="165"/>
                    </a:cxn>
                    <a:cxn ang="0">
                      <a:pos x="313" y="211"/>
                    </a:cxn>
                    <a:cxn ang="0">
                      <a:pos x="295" y="251"/>
                    </a:cxn>
                    <a:cxn ang="0">
                      <a:pos x="264" y="286"/>
                    </a:cxn>
                    <a:cxn ang="0">
                      <a:pos x="225" y="309"/>
                    </a:cxn>
                    <a:cxn ang="0">
                      <a:pos x="179" y="320"/>
                    </a:cxn>
                    <a:cxn ang="0">
                      <a:pos x="146" y="320"/>
                    </a:cxn>
                    <a:cxn ang="0">
                      <a:pos x="99" y="306"/>
                    </a:cxn>
                    <a:cxn ang="0">
                      <a:pos x="93" y="313"/>
                    </a:cxn>
                    <a:cxn ang="0">
                      <a:pos x="145" y="328"/>
                    </a:cxn>
                    <a:cxn ang="0">
                      <a:pos x="181" y="328"/>
                    </a:cxn>
                    <a:cxn ang="0">
                      <a:pos x="229" y="315"/>
                    </a:cxn>
                    <a:cxn ang="0">
                      <a:pos x="269" y="291"/>
                    </a:cxn>
                    <a:cxn ang="0">
                      <a:pos x="300" y="256"/>
                    </a:cxn>
                    <a:cxn ang="0">
                      <a:pos x="320" y="212"/>
                    </a:cxn>
                    <a:cxn ang="0">
                      <a:pos x="328" y="165"/>
                    </a:cxn>
                    <a:cxn ang="0">
                      <a:pos x="326" y="130"/>
                    </a:cxn>
                    <a:cxn ang="0">
                      <a:pos x="309" y="86"/>
                    </a:cxn>
                    <a:cxn ang="0">
                      <a:pos x="280" y="48"/>
                    </a:cxn>
                    <a:cxn ang="0">
                      <a:pos x="242" y="20"/>
                    </a:cxn>
                    <a:cxn ang="0">
                      <a:pos x="198" y="4"/>
                    </a:cxn>
                    <a:cxn ang="0">
                      <a:pos x="165" y="0"/>
                    </a:cxn>
                    <a:cxn ang="0">
                      <a:pos x="115" y="8"/>
                    </a:cxn>
                    <a:cxn ang="0">
                      <a:pos x="71" y="28"/>
                    </a:cxn>
                    <a:cxn ang="0">
                      <a:pos x="37" y="59"/>
                    </a:cxn>
                    <a:cxn ang="0">
                      <a:pos x="13" y="101"/>
                    </a:cxn>
                    <a:cxn ang="0">
                      <a:pos x="0" y="147"/>
                    </a:cxn>
                    <a:cxn ang="0">
                      <a:pos x="2" y="187"/>
                    </a:cxn>
                    <a:cxn ang="0">
                      <a:pos x="22" y="247"/>
                    </a:cxn>
                    <a:cxn ang="0">
                      <a:pos x="64" y="295"/>
                    </a:cxn>
                    <a:cxn ang="0">
                      <a:pos x="86" y="300"/>
                    </a:cxn>
                    <a:cxn ang="0">
                      <a:pos x="55" y="277"/>
                    </a:cxn>
                    <a:cxn ang="0">
                      <a:pos x="20" y="225"/>
                    </a:cxn>
                    <a:cxn ang="0">
                      <a:pos x="7" y="165"/>
                    </a:cxn>
                  </a:cxnLst>
                  <a:rect l="0" t="0" r="r" b="b"/>
                  <a:pathLst>
                    <a:path w="328" h="328">
                      <a:moveTo>
                        <a:pt x="7" y="165"/>
                      </a:moveTo>
                      <a:lnTo>
                        <a:pt x="7" y="165"/>
                      </a:lnTo>
                      <a:lnTo>
                        <a:pt x="7" y="148"/>
                      </a:lnTo>
                      <a:lnTo>
                        <a:pt x="11" y="132"/>
                      </a:lnTo>
                      <a:lnTo>
                        <a:pt x="15" y="117"/>
                      </a:lnTo>
                      <a:lnTo>
                        <a:pt x="20" y="103"/>
                      </a:lnTo>
                      <a:lnTo>
                        <a:pt x="26" y="90"/>
                      </a:lnTo>
                      <a:lnTo>
                        <a:pt x="33" y="77"/>
                      </a:lnTo>
                      <a:lnTo>
                        <a:pt x="42" y="64"/>
                      </a:lnTo>
                      <a:lnTo>
                        <a:pt x="53" y="53"/>
                      </a:lnTo>
                      <a:lnTo>
                        <a:pt x="64" y="42"/>
                      </a:lnTo>
                      <a:lnTo>
                        <a:pt x="77" y="33"/>
                      </a:lnTo>
                      <a:lnTo>
                        <a:pt x="90" y="26"/>
                      </a:lnTo>
                      <a:lnTo>
                        <a:pt x="103" y="20"/>
                      </a:lnTo>
                      <a:lnTo>
                        <a:pt x="117" y="15"/>
                      </a:lnTo>
                      <a:lnTo>
                        <a:pt x="132" y="11"/>
                      </a:lnTo>
                      <a:lnTo>
                        <a:pt x="148" y="8"/>
                      </a:lnTo>
                      <a:lnTo>
                        <a:pt x="165" y="8"/>
                      </a:lnTo>
                      <a:lnTo>
                        <a:pt x="165" y="8"/>
                      </a:lnTo>
                      <a:lnTo>
                        <a:pt x="179" y="8"/>
                      </a:lnTo>
                      <a:lnTo>
                        <a:pt x="196" y="11"/>
                      </a:lnTo>
                      <a:lnTo>
                        <a:pt x="211" y="15"/>
                      </a:lnTo>
                      <a:lnTo>
                        <a:pt x="225" y="20"/>
                      </a:lnTo>
                      <a:lnTo>
                        <a:pt x="238" y="26"/>
                      </a:lnTo>
                      <a:lnTo>
                        <a:pt x="253" y="33"/>
                      </a:lnTo>
                      <a:lnTo>
                        <a:pt x="264" y="42"/>
                      </a:lnTo>
                      <a:lnTo>
                        <a:pt x="275" y="53"/>
                      </a:lnTo>
                      <a:lnTo>
                        <a:pt x="286" y="64"/>
                      </a:lnTo>
                      <a:lnTo>
                        <a:pt x="295" y="77"/>
                      </a:lnTo>
                      <a:lnTo>
                        <a:pt x="302" y="90"/>
                      </a:lnTo>
                      <a:lnTo>
                        <a:pt x="309" y="103"/>
                      </a:lnTo>
                      <a:lnTo>
                        <a:pt x="313" y="117"/>
                      </a:lnTo>
                      <a:lnTo>
                        <a:pt x="318" y="132"/>
                      </a:lnTo>
                      <a:lnTo>
                        <a:pt x="320" y="148"/>
                      </a:lnTo>
                      <a:lnTo>
                        <a:pt x="320" y="165"/>
                      </a:lnTo>
                      <a:lnTo>
                        <a:pt x="320" y="165"/>
                      </a:lnTo>
                      <a:lnTo>
                        <a:pt x="320" y="180"/>
                      </a:lnTo>
                      <a:lnTo>
                        <a:pt x="318" y="196"/>
                      </a:lnTo>
                      <a:lnTo>
                        <a:pt x="313" y="211"/>
                      </a:lnTo>
                      <a:lnTo>
                        <a:pt x="309" y="225"/>
                      </a:lnTo>
                      <a:lnTo>
                        <a:pt x="302" y="238"/>
                      </a:lnTo>
                      <a:lnTo>
                        <a:pt x="295" y="251"/>
                      </a:lnTo>
                      <a:lnTo>
                        <a:pt x="286" y="264"/>
                      </a:lnTo>
                      <a:lnTo>
                        <a:pt x="275" y="275"/>
                      </a:lnTo>
                      <a:lnTo>
                        <a:pt x="264" y="286"/>
                      </a:lnTo>
                      <a:lnTo>
                        <a:pt x="253" y="295"/>
                      </a:lnTo>
                      <a:lnTo>
                        <a:pt x="238" y="302"/>
                      </a:lnTo>
                      <a:lnTo>
                        <a:pt x="225" y="309"/>
                      </a:lnTo>
                      <a:lnTo>
                        <a:pt x="211" y="313"/>
                      </a:lnTo>
                      <a:lnTo>
                        <a:pt x="196" y="319"/>
                      </a:lnTo>
                      <a:lnTo>
                        <a:pt x="179" y="320"/>
                      </a:lnTo>
                      <a:lnTo>
                        <a:pt x="165" y="320"/>
                      </a:lnTo>
                      <a:lnTo>
                        <a:pt x="165" y="320"/>
                      </a:lnTo>
                      <a:lnTo>
                        <a:pt x="146" y="320"/>
                      </a:lnTo>
                      <a:lnTo>
                        <a:pt x="130" y="317"/>
                      </a:lnTo>
                      <a:lnTo>
                        <a:pt x="114" y="313"/>
                      </a:lnTo>
                      <a:lnTo>
                        <a:pt x="99" y="306"/>
                      </a:lnTo>
                      <a:lnTo>
                        <a:pt x="99" y="306"/>
                      </a:lnTo>
                      <a:lnTo>
                        <a:pt x="93" y="313"/>
                      </a:lnTo>
                      <a:lnTo>
                        <a:pt x="93" y="313"/>
                      </a:lnTo>
                      <a:lnTo>
                        <a:pt x="110" y="319"/>
                      </a:lnTo>
                      <a:lnTo>
                        <a:pt x="128" y="324"/>
                      </a:lnTo>
                      <a:lnTo>
                        <a:pt x="145" y="328"/>
                      </a:lnTo>
                      <a:lnTo>
                        <a:pt x="165" y="328"/>
                      </a:lnTo>
                      <a:lnTo>
                        <a:pt x="165" y="328"/>
                      </a:lnTo>
                      <a:lnTo>
                        <a:pt x="181" y="328"/>
                      </a:lnTo>
                      <a:lnTo>
                        <a:pt x="198" y="326"/>
                      </a:lnTo>
                      <a:lnTo>
                        <a:pt x="212" y="320"/>
                      </a:lnTo>
                      <a:lnTo>
                        <a:pt x="229" y="315"/>
                      </a:lnTo>
                      <a:lnTo>
                        <a:pt x="242" y="309"/>
                      </a:lnTo>
                      <a:lnTo>
                        <a:pt x="256" y="300"/>
                      </a:lnTo>
                      <a:lnTo>
                        <a:pt x="269" y="291"/>
                      </a:lnTo>
                      <a:lnTo>
                        <a:pt x="280" y="280"/>
                      </a:lnTo>
                      <a:lnTo>
                        <a:pt x="291" y="269"/>
                      </a:lnTo>
                      <a:lnTo>
                        <a:pt x="300" y="256"/>
                      </a:lnTo>
                      <a:lnTo>
                        <a:pt x="309" y="242"/>
                      </a:lnTo>
                      <a:lnTo>
                        <a:pt x="315" y="227"/>
                      </a:lnTo>
                      <a:lnTo>
                        <a:pt x="320" y="212"/>
                      </a:lnTo>
                      <a:lnTo>
                        <a:pt x="326" y="198"/>
                      </a:lnTo>
                      <a:lnTo>
                        <a:pt x="328" y="181"/>
                      </a:lnTo>
                      <a:lnTo>
                        <a:pt x="328" y="165"/>
                      </a:lnTo>
                      <a:lnTo>
                        <a:pt x="328" y="165"/>
                      </a:lnTo>
                      <a:lnTo>
                        <a:pt x="328" y="147"/>
                      </a:lnTo>
                      <a:lnTo>
                        <a:pt x="326" y="130"/>
                      </a:lnTo>
                      <a:lnTo>
                        <a:pt x="320" y="116"/>
                      </a:lnTo>
                      <a:lnTo>
                        <a:pt x="315" y="101"/>
                      </a:lnTo>
                      <a:lnTo>
                        <a:pt x="309" y="86"/>
                      </a:lnTo>
                      <a:lnTo>
                        <a:pt x="300" y="72"/>
                      </a:lnTo>
                      <a:lnTo>
                        <a:pt x="291" y="59"/>
                      </a:lnTo>
                      <a:lnTo>
                        <a:pt x="280" y="48"/>
                      </a:lnTo>
                      <a:lnTo>
                        <a:pt x="269" y="37"/>
                      </a:lnTo>
                      <a:lnTo>
                        <a:pt x="256" y="28"/>
                      </a:lnTo>
                      <a:lnTo>
                        <a:pt x="242" y="20"/>
                      </a:lnTo>
                      <a:lnTo>
                        <a:pt x="229" y="13"/>
                      </a:lnTo>
                      <a:lnTo>
                        <a:pt x="212" y="8"/>
                      </a:lnTo>
                      <a:lnTo>
                        <a:pt x="198" y="4"/>
                      </a:lnTo>
                      <a:lnTo>
                        <a:pt x="181" y="0"/>
                      </a:lnTo>
                      <a:lnTo>
                        <a:pt x="165" y="0"/>
                      </a:lnTo>
                      <a:lnTo>
                        <a:pt x="165" y="0"/>
                      </a:lnTo>
                      <a:lnTo>
                        <a:pt x="146" y="0"/>
                      </a:lnTo>
                      <a:lnTo>
                        <a:pt x="130" y="4"/>
                      </a:lnTo>
                      <a:lnTo>
                        <a:pt x="115" y="8"/>
                      </a:lnTo>
                      <a:lnTo>
                        <a:pt x="101" y="13"/>
                      </a:lnTo>
                      <a:lnTo>
                        <a:pt x="86" y="20"/>
                      </a:lnTo>
                      <a:lnTo>
                        <a:pt x="71" y="28"/>
                      </a:lnTo>
                      <a:lnTo>
                        <a:pt x="59" y="37"/>
                      </a:lnTo>
                      <a:lnTo>
                        <a:pt x="48" y="48"/>
                      </a:lnTo>
                      <a:lnTo>
                        <a:pt x="37" y="59"/>
                      </a:lnTo>
                      <a:lnTo>
                        <a:pt x="28" y="72"/>
                      </a:lnTo>
                      <a:lnTo>
                        <a:pt x="20" y="86"/>
                      </a:lnTo>
                      <a:lnTo>
                        <a:pt x="13" y="101"/>
                      </a:lnTo>
                      <a:lnTo>
                        <a:pt x="7" y="116"/>
                      </a:lnTo>
                      <a:lnTo>
                        <a:pt x="4" y="130"/>
                      </a:lnTo>
                      <a:lnTo>
                        <a:pt x="0" y="147"/>
                      </a:lnTo>
                      <a:lnTo>
                        <a:pt x="0" y="165"/>
                      </a:lnTo>
                      <a:lnTo>
                        <a:pt x="0" y="165"/>
                      </a:lnTo>
                      <a:lnTo>
                        <a:pt x="2" y="187"/>
                      </a:lnTo>
                      <a:lnTo>
                        <a:pt x="6" y="209"/>
                      </a:lnTo>
                      <a:lnTo>
                        <a:pt x="13" y="229"/>
                      </a:lnTo>
                      <a:lnTo>
                        <a:pt x="22" y="247"/>
                      </a:lnTo>
                      <a:lnTo>
                        <a:pt x="35" y="266"/>
                      </a:lnTo>
                      <a:lnTo>
                        <a:pt x="48" y="280"/>
                      </a:lnTo>
                      <a:lnTo>
                        <a:pt x="64" y="295"/>
                      </a:lnTo>
                      <a:lnTo>
                        <a:pt x="82" y="306"/>
                      </a:lnTo>
                      <a:lnTo>
                        <a:pt x="82" y="306"/>
                      </a:lnTo>
                      <a:lnTo>
                        <a:pt x="86" y="300"/>
                      </a:lnTo>
                      <a:lnTo>
                        <a:pt x="86" y="300"/>
                      </a:lnTo>
                      <a:lnTo>
                        <a:pt x="70" y="289"/>
                      </a:lnTo>
                      <a:lnTo>
                        <a:pt x="55" y="277"/>
                      </a:lnTo>
                      <a:lnTo>
                        <a:pt x="40" y="262"/>
                      </a:lnTo>
                      <a:lnTo>
                        <a:pt x="29" y="244"/>
                      </a:lnTo>
                      <a:lnTo>
                        <a:pt x="20" y="225"/>
                      </a:lnTo>
                      <a:lnTo>
                        <a:pt x="13" y="207"/>
                      </a:lnTo>
                      <a:lnTo>
                        <a:pt x="9" y="185"/>
                      </a:lnTo>
                      <a:lnTo>
                        <a:pt x="7" y="165"/>
                      </a:lnTo>
                      <a:lnTo>
                        <a:pt x="7" y="1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7" name="Freeform 367"/>
                <p:cNvSpPr>
                  <a:spLocks/>
                </p:cNvSpPr>
                <p:nvPr/>
              </p:nvSpPr>
              <p:spPr bwMode="auto">
                <a:xfrm>
                  <a:off x="2816" y="2953"/>
                  <a:ext cx="604" cy="179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70" y="40"/>
                    </a:cxn>
                    <a:cxn ang="0">
                      <a:pos x="141" y="70"/>
                    </a:cxn>
                    <a:cxn ang="0">
                      <a:pos x="214" y="95"/>
                    </a:cxn>
                    <a:cxn ang="0">
                      <a:pos x="289" y="119"/>
                    </a:cxn>
                    <a:cxn ang="0">
                      <a:pos x="366" y="139"/>
                    </a:cxn>
                    <a:cxn ang="0">
                      <a:pos x="443" y="157"/>
                    </a:cxn>
                    <a:cxn ang="0">
                      <a:pos x="522" y="170"/>
                    </a:cxn>
                    <a:cxn ang="0">
                      <a:pos x="602" y="179"/>
                    </a:cxn>
                    <a:cxn ang="0">
                      <a:pos x="602" y="179"/>
                    </a:cxn>
                    <a:cxn ang="0">
                      <a:pos x="604" y="172"/>
                    </a:cxn>
                    <a:cxn ang="0">
                      <a:pos x="604" y="172"/>
                    </a:cxn>
                    <a:cxn ang="0">
                      <a:pos x="525" y="163"/>
                    </a:cxn>
                    <a:cxn ang="0">
                      <a:pos x="445" y="150"/>
                    </a:cxn>
                    <a:cxn ang="0">
                      <a:pos x="368" y="132"/>
                    </a:cxn>
                    <a:cxn ang="0">
                      <a:pos x="291" y="112"/>
                    </a:cxn>
                    <a:cxn ang="0">
                      <a:pos x="216" y="90"/>
                    </a:cxn>
                    <a:cxn ang="0">
                      <a:pos x="143" y="62"/>
                    </a:cxn>
                    <a:cxn ang="0">
                      <a:pos x="72" y="33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04" h="17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70" y="40"/>
                      </a:lnTo>
                      <a:lnTo>
                        <a:pt x="141" y="70"/>
                      </a:lnTo>
                      <a:lnTo>
                        <a:pt x="214" y="95"/>
                      </a:lnTo>
                      <a:lnTo>
                        <a:pt x="289" y="119"/>
                      </a:lnTo>
                      <a:lnTo>
                        <a:pt x="366" y="139"/>
                      </a:lnTo>
                      <a:lnTo>
                        <a:pt x="443" y="157"/>
                      </a:lnTo>
                      <a:lnTo>
                        <a:pt x="522" y="170"/>
                      </a:lnTo>
                      <a:lnTo>
                        <a:pt x="602" y="179"/>
                      </a:lnTo>
                      <a:lnTo>
                        <a:pt x="602" y="179"/>
                      </a:lnTo>
                      <a:lnTo>
                        <a:pt x="604" y="172"/>
                      </a:lnTo>
                      <a:lnTo>
                        <a:pt x="604" y="172"/>
                      </a:lnTo>
                      <a:lnTo>
                        <a:pt x="525" y="163"/>
                      </a:lnTo>
                      <a:lnTo>
                        <a:pt x="445" y="150"/>
                      </a:lnTo>
                      <a:lnTo>
                        <a:pt x="368" y="132"/>
                      </a:lnTo>
                      <a:lnTo>
                        <a:pt x="291" y="112"/>
                      </a:lnTo>
                      <a:lnTo>
                        <a:pt x="216" y="90"/>
                      </a:lnTo>
                      <a:lnTo>
                        <a:pt x="143" y="62"/>
                      </a:lnTo>
                      <a:lnTo>
                        <a:pt x="72" y="3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8" name="Freeform 368"/>
                <p:cNvSpPr>
                  <a:spLocks/>
                </p:cNvSpPr>
                <p:nvPr/>
              </p:nvSpPr>
              <p:spPr bwMode="auto">
                <a:xfrm>
                  <a:off x="2952" y="2576"/>
                  <a:ext cx="518" cy="161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60" y="37"/>
                    </a:cxn>
                    <a:cxn ang="0">
                      <a:pos x="121" y="64"/>
                    </a:cxn>
                    <a:cxn ang="0">
                      <a:pos x="185" y="88"/>
                    </a:cxn>
                    <a:cxn ang="0">
                      <a:pos x="249" y="110"/>
                    </a:cxn>
                    <a:cxn ang="0">
                      <a:pos x="313" y="128"/>
                    </a:cxn>
                    <a:cxn ang="0">
                      <a:pos x="380" y="143"/>
                    </a:cxn>
                    <a:cxn ang="0">
                      <a:pos x="448" y="154"/>
                    </a:cxn>
                    <a:cxn ang="0">
                      <a:pos x="518" y="161"/>
                    </a:cxn>
                    <a:cxn ang="0">
                      <a:pos x="518" y="161"/>
                    </a:cxn>
                    <a:cxn ang="0">
                      <a:pos x="518" y="154"/>
                    </a:cxn>
                    <a:cxn ang="0">
                      <a:pos x="518" y="154"/>
                    </a:cxn>
                    <a:cxn ang="0">
                      <a:pos x="450" y="147"/>
                    </a:cxn>
                    <a:cxn ang="0">
                      <a:pos x="382" y="136"/>
                    </a:cxn>
                    <a:cxn ang="0">
                      <a:pos x="314" y="121"/>
                    </a:cxn>
                    <a:cxn ang="0">
                      <a:pos x="250" y="103"/>
                    </a:cxn>
                    <a:cxn ang="0">
                      <a:pos x="186" y="81"/>
                    </a:cxn>
                    <a:cxn ang="0">
                      <a:pos x="124" y="57"/>
                    </a:cxn>
                    <a:cxn ang="0">
                      <a:pos x="62" y="29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18" h="16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60" y="37"/>
                      </a:lnTo>
                      <a:lnTo>
                        <a:pt x="121" y="64"/>
                      </a:lnTo>
                      <a:lnTo>
                        <a:pt x="185" y="88"/>
                      </a:lnTo>
                      <a:lnTo>
                        <a:pt x="249" y="110"/>
                      </a:lnTo>
                      <a:lnTo>
                        <a:pt x="313" y="128"/>
                      </a:lnTo>
                      <a:lnTo>
                        <a:pt x="380" y="143"/>
                      </a:lnTo>
                      <a:lnTo>
                        <a:pt x="448" y="154"/>
                      </a:lnTo>
                      <a:lnTo>
                        <a:pt x="518" y="161"/>
                      </a:lnTo>
                      <a:lnTo>
                        <a:pt x="518" y="161"/>
                      </a:lnTo>
                      <a:lnTo>
                        <a:pt x="518" y="154"/>
                      </a:lnTo>
                      <a:lnTo>
                        <a:pt x="518" y="154"/>
                      </a:lnTo>
                      <a:lnTo>
                        <a:pt x="450" y="147"/>
                      </a:lnTo>
                      <a:lnTo>
                        <a:pt x="382" y="136"/>
                      </a:lnTo>
                      <a:lnTo>
                        <a:pt x="314" y="121"/>
                      </a:lnTo>
                      <a:lnTo>
                        <a:pt x="250" y="103"/>
                      </a:lnTo>
                      <a:lnTo>
                        <a:pt x="186" y="81"/>
                      </a:lnTo>
                      <a:lnTo>
                        <a:pt x="124" y="57"/>
                      </a:lnTo>
                      <a:lnTo>
                        <a:pt x="62" y="29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9" name="Freeform 369"/>
                <p:cNvSpPr>
                  <a:spLocks/>
                </p:cNvSpPr>
                <p:nvPr/>
              </p:nvSpPr>
              <p:spPr bwMode="auto">
                <a:xfrm>
                  <a:off x="4523" y="0"/>
                  <a:ext cx="749" cy="2289"/>
                </a:xfrm>
                <a:custGeom>
                  <a:avLst/>
                  <a:gdLst/>
                  <a:ahLst/>
                  <a:cxnLst>
                    <a:cxn ang="0">
                      <a:pos x="253" y="205"/>
                    </a:cxn>
                    <a:cxn ang="0">
                      <a:pos x="359" y="324"/>
                    </a:cxn>
                    <a:cxn ang="0">
                      <a:pos x="456" y="452"/>
                    </a:cxn>
                    <a:cxn ang="0">
                      <a:pos x="540" y="591"/>
                    </a:cxn>
                    <a:cxn ang="0">
                      <a:pos x="609" y="736"/>
                    </a:cxn>
                    <a:cxn ang="0">
                      <a:pos x="666" y="889"/>
                    </a:cxn>
                    <a:cxn ang="0">
                      <a:pos x="706" y="1050"/>
                    </a:cxn>
                    <a:cxn ang="0">
                      <a:pos x="732" y="1215"/>
                    </a:cxn>
                    <a:cxn ang="0">
                      <a:pos x="741" y="1385"/>
                    </a:cxn>
                    <a:cxn ang="0">
                      <a:pos x="739" y="1447"/>
                    </a:cxn>
                    <a:cxn ang="0">
                      <a:pos x="730" y="1570"/>
                    </a:cxn>
                    <a:cxn ang="0">
                      <a:pos x="714" y="1691"/>
                    </a:cxn>
                    <a:cxn ang="0">
                      <a:pos x="686" y="1808"/>
                    </a:cxn>
                    <a:cxn ang="0">
                      <a:pos x="653" y="1921"/>
                    </a:cxn>
                    <a:cxn ang="0">
                      <a:pos x="611" y="2031"/>
                    </a:cxn>
                    <a:cxn ang="0">
                      <a:pos x="562" y="2137"/>
                    </a:cxn>
                    <a:cxn ang="0">
                      <a:pos x="507" y="2240"/>
                    </a:cxn>
                    <a:cxn ang="0">
                      <a:pos x="476" y="2289"/>
                    </a:cxn>
                    <a:cxn ang="0">
                      <a:pos x="494" y="2274"/>
                    </a:cxn>
                    <a:cxn ang="0">
                      <a:pos x="551" y="2176"/>
                    </a:cxn>
                    <a:cxn ang="0">
                      <a:pos x="600" y="2073"/>
                    </a:cxn>
                    <a:cxn ang="0">
                      <a:pos x="644" y="1967"/>
                    </a:cxn>
                    <a:cxn ang="0">
                      <a:pos x="681" y="1855"/>
                    </a:cxn>
                    <a:cxn ang="0">
                      <a:pos x="710" y="1742"/>
                    </a:cxn>
                    <a:cxn ang="0">
                      <a:pos x="730" y="1627"/>
                    </a:cxn>
                    <a:cxn ang="0">
                      <a:pos x="743" y="1508"/>
                    </a:cxn>
                    <a:cxn ang="0">
                      <a:pos x="749" y="1385"/>
                    </a:cxn>
                    <a:cxn ang="0">
                      <a:pos x="747" y="1332"/>
                    </a:cxn>
                    <a:cxn ang="0">
                      <a:pos x="741" y="1226"/>
                    </a:cxn>
                    <a:cxn ang="0">
                      <a:pos x="727" y="1122"/>
                    </a:cxn>
                    <a:cxn ang="0">
                      <a:pos x="708" y="1019"/>
                    </a:cxn>
                    <a:cxn ang="0">
                      <a:pos x="683" y="919"/>
                    </a:cxn>
                    <a:cxn ang="0">
                      <a:pos x="650" y="822"/>
                    </a:cxn>
                    <a:cxn ang="0">
                      <a:pos x="613" y="726"/>
                    </a:cxn>
                    <a:cxn ang="0">
                      <a:pos x="571" y="635"/>
                    </a:cxn>
                    <a:cxn ang="0">
                      <a:pos x="522" y="545"/>
                    </a:cxn>
                    <a:cxn ang="0">
                      <a:pos x="469" y="459"/>
                    </a:cxn>
                    <a:cxn ang="0">
                      <a:pos x="412" y="379"/>
                    </a:cxn>
                    <a:cxn ang="0">
                      <a:pos x="348" y="300"/>
                    </a:cxn>
                    <a:cxn ang="0">
                      <a:pos x="282" y="225"/>
                    </a:cxn>
                    <a:cxn ang="0">
                      <a:pos x="211" y="156"/>
                    </a:cxn>
                    <a:cxn ang="0">
                      <a:pos x="134" y="90"/>
                    </a:cxn>
                    <a:cxn ang="0">
                      <a:pos x="55" y="27"/>
                    </a:cxn>
                    <a:cxn ang="0">
                      <a:pos x="0" y="0"/>
                    </a:cxn>
                    <a:cxn ang="0">
                      <a:pos x="68" y="46"/>
                    </a:cxn>
                    <a:cxn ang="0">
                      <a:pos x="192" y="150"/>
                    </a:cxn>
                    <a:cxn ang="0">
                      <a:pos x="253" y="205"/>
                    </a:cxn>
                  </a:cxnLst>
                  <a:rect l="0" t="0" r="r" b="b"/>
                  <a:pathLst>
                    <a:path w="749" h="2289">
                      <a:moveTo>
                        <a:pt x="253" y="205"/>
                      </a:moveTo>
                      <a:lnTo>
                        <a:pt x="253" y="205"/>
                      </a:lnTo>
                      <a:lnTo>
                        <a:pt x="308" y="263"/>
                      </a:lnTo>
                      <a:lnTo>
                        <a:pt x="359" y="324"/>
                      </a:lnTo>
                      <a:lnTo>
                        <a:pt x="408" y="388"/>
                      </a:lnTo>
                      <a:lnTo>
                        <a:pt x="456" y="452"/>
                      </a:lnTo>
                      <a:lnTo>
                        <a:pt x="500" y="520"/>
                      </a:lnTo>
                      <a:lnTo>
                        <a:pt x="540" y="591"/>
                      </a:lnTo>
                      <a:lnTo>
                        <a:pt x="577" y="662"/>
                      </a:lnTo>
                      <a:lnTo>
                        <a:pt x="609" y="736"/>
                      </a:lnTo>
                      <a:lnTo>
                        <a:pt x="639" y="812"/>
                      </a:lnTo>
                      <a:lnTo>
                        <a:pt x="666" y="889"/>
                      </a:lnTo>
                      <a:lnTo>
                        <a:pt x="688" y="970"/>
                      </a:lnTo>
                      <a:lnTo>
                        <a:pt x="706" y="1050"/>
                      </a:lnTo>
                      <a:lnTo>
                        <a:pt x="721" y="1133"/>
                      </a:lnTo>
                      <a:lnTo>
                        <a:pt x="732" y="1215"/>
                      </a:lnTo>
                      <a:lnTo>
                        <a:pt x="738" y="1301"/>
                      </a:lnTo>
                      <a:lnTo>
                        <a:pt x="741" y="1385"/>
                      </a:lnTo>
                      <a:lnTo>
                        <a:pt x="741" y="1385"/>
                      </a:lnTo>
                      <a:lnTo>
                        <a:pt x="739" y="1447"/>
                      </a:lnTo>
                      <a:lnTo>
                        <a:pt x="736" y="1510"/>
                      </a:lnTo>
                      <a:lnTo>
                        <a:pt x="730" y="1570"/>
                      </a:lnTo>
                      <a:lnTo>
                        <a:pt x="723" y="1630"/>
                      </a:lnTo>
                      <a:lnTo>
                        <a:pt x="714" y="1691"/>
                      </a:lnTo>
                      <a:lnTo>
                        <a:pt x="701" y="1749"/>
                      </a:lnTo>
                      <a:lnTo>
                        <a:pt x="686" y="1808"/>
                      </a:lnTo>
                      <a:lnTo>
                        <a:pt x="672" y="1864"/>
                      </a:lnTo>
                      <a:lnTo>
                        <a:pt x="653" y="1921"/>
                      </a:lnTo>
                      <a:lnTo>
                        <a:pt x="633" y="1976"/>
                      </a:lnTo>
                      <a:lnTo>
                        <a:pt x="611" y="2031"/>
                      </a:lnTo>
                      <a:lnTo>
                        <a:pt x="588" y="2084"/>
                      </a:lnTo>
                      <a:lnTo>
                        <a:pt x="562" y="2137"/>
                      </a:lnTo>
                      <a:lnTo>
                        <a:pt x="534" y="2188"/>
                      </a:lnTo>
                      <a:lnTo>
                        <a:pt x="507" y="2240"/>
                      </a:lnTo>
                      <a:lnTo>
                        <a:pt x="476" y="2289"/>
                      </a:lnTo>
                      <a:lnTo>
                        <a:pt x="476" y="2289"/>
                      </a:lnTo>
                      <a:lnTo>
                        <a:pt x="494" y="2274"/>
                      </a:lnTo>
                      <a:lnTo>
                        <a:pt x="494" y="2274"/>
                      </a:lnTo>
                      <a:lnTo>
                        <a:pt x="524" y="2225"/>
                      </a:lnTo>
                      <a:lnTo>
                        <a:pt x="551" y="2176"/>
                      </a:lnTo>
                      <a:lnTo>
                        <a:pt x="577" y="2124"/>
                      </a:lnTo>
                      <a:lnTo>
                        <a:pt x="600" y="2073"/>
                      </a:lnTo>
                      <a:lnTo>
                        <a:pt x="624" y="2020"/>
                      </a:lnTo>
                      <a:lnTo>
                        <a:pt x="644" y="1967"/>
                      </a:lnTo>
                      <a:lnTo>
                        <a:pt x="664" y="1912"/>
                      </a:lnTo>
                      <a:lnTo>
                        <a:pt x="681" y="1855"/>
                      </a:lnTo>
                      <a:lnTo>
                        <a:pt x="697" y="1800"/>
                      </a:lnTo>
                      <a:lnTo>
                        <a:pt x="710" y="1742"/>
                      </a:lnTo>
                      <a:lnTo>
                        <a:pt x="721" y="1685"/>
                      </a:lnTo>
                      <a:lnTo>
                        <a:pt x="730" y="1627"/>
                      </a:lnTo>
                      <a:lnTo>
                        <a:pt x="738" y="1566"/>
                      </a:lnTo>
                      <a:lnTo>
                        <a:pt x="743" y="1508"/>
                      </a:lnTo>
                      <a:lnTo>
                        <a:pt x="747" y="1447"/>
                      </a:lnTo>
                      <a:lnTo>
                        <a:pt x="749" y="1385"/>
                      </a:lnTo>
                      <a:lnTo>
                        <a:pt x="749" y="1385"/>
                      </a:lnTo>
                      <a:lnTo>
                        <a:pt x="747" y="1332"/>
                      </a:lnTo>
                      <a:lnTo>
                        <a:pt x="745" y="1279"/>
                      </a:lnTo>
                      <a:lnTo>
                        <a:pt x="741" y="1226"/>
                      </a:lnTo>
                      <a:lnTo>
                        <a:pt x="734" y="1173"/>
                      </a:lnTo>
                      <a:lnTo>
                        <a:pt x="727" y="1122"/>
                      </a:lnTo>
                      <a:lnTo>
                        <a:pt x="717" y="1070"/>
                      </a:lnTo>
                      <a:lnTo>
                        <a:pt x="708" y="1019"/>
                      </a:lnTo>
                      <a:lnTo>
                        <a:pt x="695" y="968"/>
                      </a:lnTo>
                      <a:lnTo>
                        <a:pt x="683" y="919"/>
                      </a:lnTo>
                      <a:lnTo>
                        <a:pt x="666" y="869"/>
                      </a:lnTo>
                      <a:lnTo>
                        <a:pt x="650" y="822"/>
                      </a:lnTo>
                      <a:lnTo>
                        <a:pt x="633" y="774"/>
                      </a:lnTo>
                      <a:lnTo>
                        <a:pt x="613" y="726"/>
                      </a:lnTo>
                      <a:lnTo>
                        <a:pt x="593" y="681"/>
                      </a:lnTo>
                      <a:lnTo>
                        <a:pt x="571" y="635"/>
                      </a:lnTo>
                      <a:lnTo>
                        <a:pt x="547" y="589"/>
                      </a:lnTo>
                      <a:lnTo>
                        <a:pt x="522" y="545"/>
                      </a:lnTo>
                      <a:lnTo>
                        <a:pt x="496" y="503"/>
                      </a:lnTo>
                      <a:lnTo>
                        <a:pt x="469" y="459"/>
                      </a:lnTo>
                      <a:lnTo>
                        <a:pt x="441" y="419"/>
                      </a:lnTo>
                      <a:lnTo>
                        <a:pt x="412" y="379"/>
                      </a:lnTo>
                      <a:lnTo>
                        <a:pt x="381" y="338"/>
                      </a:lnTo>
                      <a:lnTo>
                        <a:pt x="348" y="300"/>
                      </a:lnTo>
                      <a:lnTo>
                        <a:pt x="315" y="262"/>
                      </a:lnTo>
                      <a:lnTo>
                        <a:pt x="282" y="225"/>
                      </a:lnTo>
                      <a:lnTo>
                        <a:pt x="245" y="190"/>
                      </a:lnTo>
                      <a:lnTo>
                        <a:pt x="211" y="156"/>
                      </a:lnTo>
                      <a:lnTo>
                        <a:pt x="172" y="123"/>
                      </a:lnTo>
                      <a:lnTo>
                        <a:pt x="134" y="90"/>
                      </a:lnTo>
                      <a:lnTo>
                        <a:pt x="95" y="59"/>
                      </a:lnTo>
                      <a:lnTo>
                        <a:pt x="55" y="27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8" y="46"/>
                      </a:lnTo>
                      <a:lnTo>
                        <a:pt x="132" y="97"/>
                      </a:lnTo>
                      <a:lnTo>
                        <a:pt x="192" y="150"/>
                      </a:lnTo>
                      <a:lnTo>
                        <a:pt x="253" y="205"/>
                      </a:lnTo>
                      <a:lnTo>
                        <a:pt x="253" y="2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0" name="Freeform 370"/>
                <p:cNvSpPr>
                  <a:spLocks/>
                </p:cNvSpPr>
                <p:nvPr/>
              </p:nvSpPr>
              <p:spPr bwMode="auto">
                <a:xfrm>
                  <a:off x="3191" y="1387"/>
                  <a:ext cx="8" cy="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35"/>
                    </a:cxn>
                    <a:cxn ang="0">
                      <a:pos x="8" y="71"/>
                    </a:cxn>
                    <a:cxn ang="0">
                      <a:pos x="8" y="7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" h="7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35"/>
                      </a:lnTo>
                      <a:lnTo>
                        <a:pt x="8" y="71"/>
                      </a:lnTo>
                      <a:lnTo>
                        <a:pt x="8" y="7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1" name="Freeform 371"/>
                <p:cNvSpPr>
                  <a:spLocks/>
                </p:cNvSpPr>
                <p:nvPr/>
              </p:nvSpPr>
              <p:spPr bwMode="auto">
                <a:xfrm>
                  <a:off x="1918" y="0"/>
                  <a:ext cx="906" cy="2873"/>
                </a:xfrm>
                <a:custGeom>
                  <a:avLst/>
                  <a:gdLst/>
                  <a:ahLst/>
                  <a:cxnLst>
                    <a:cxn ang="0">
                      <a:pos x="498" y="2565"/>
                    </a:cxn>
                    <a:cxn ang="0">
                      <a:pos x="390" y="2448"/>
                    </a:cxn>
                    <a:cxn ang="0">
                      <a:pos x="293" y="2318"/>
                    </a:cxn>
                    <a:cxn ang="0">
                      <a:pos x="211" y="2181"/>
                    </a:cxn>
                    <a:cxn ang="0">
                      <a:pos x="139" y="2036"/>
                    </a:cxn>
                    <a:cxn ang="0">
                      <a:pos x="82" y="1883"/>
                    </a:cxn>
                    <a:cxn ang="0">
                      <a:pos x="42" y="1722"/>
                    </a:cxn>
                    <a:cxn ang="0">
                      <a:pos x="17" y="1557"/>
                    </a:cxn>
                    <a:cxn ang="0">
                      <a:pos x="7" y="1385"/>
                    </a:cxn>
                    <a:cxn ang="0">
                      <a:pos x="11" y="1301"/>
                    </a:cxn>
                    <a:cxn ang="0">
                      <a:pos x="28" y="1133"/>
                    </a:cxn>
                    <a:cxn ang="0">
                      <a:pos x="61" y="970"/>
                    </a:cxn>
                    <a:cxn ang="0">
                      <a:pos x="110" y="812"/>
                    </a:cxn>
                    <a:cxn ang="0">
                      <a:pos x="172" y="662"/>
                    </a:cxn>
                    <a:cxn ang="0">
                      <a:pos x="249" y="520"/>
                    </a:cxn>
                    <a:cxn ang="0">
                      <a:pos x="340" y="388"/>
                    </a:cxn>
                    <a:cxn ang="0">
                      <a:pos x="441" y="263"/>
                    </a:cxn>
                    <a:cxn ang="0">
                      <a:pos x="498" y="205"/>
                    </a:cxn>
                    <a:cxn ang="0">
                      <a:pos x="617" y="97"/>
                    </a:cxn>
                    <a:cxn ang="0">
                      <a:pos x="748" y="0"/>
                    </a:cxn>
                    <a:cxn ang="0">
                      <a:pos x="736" y="0"/>
                    </a:cxn>
                    <a:cxn ang="0">
                      <a:pos x="653" y="59"/>
                    </a:cxn>
                    <a:cxn ang="0">
                      <a:pos x="576" y="123"/>
                    </a:cxn>
                    <a:cxn ang="0">
                      <a:pos x="503" y="190"/>
                    </a:cxn>
                    <a:cxn ang="0">
                      <a:pos x="434" y="262"/>
                    </a:cxn>
                    <a:cxn ang="0">
                      <a:pos x="368" y="338"/>
                    </a:cxn>
                    <a:cxn ang="0">
                      <a:pos x="308" y="419"/>
                    </a:cxn>
                    <a:cxn ang="0">
                      <a:pos x="253" y="503"/>
                    </a:cxn>
                    <a:cxn ang="0">
                      <a:pos x="201" y="589"/>
                    </a:cxn>
                    <a:cxn ang="0">
                      <a:pos x="156" y="681"/>
                    </a:cxn>
                    <a:cxn ang="0">
                      <a:pos x="117" y="774"/>
                    </a:cxn>
                    <a:cxn ang="0">
                      <a:pos x="82" y="869"/>
                    </a:cxn>
                    <a:cxn ang="0">
                      <a:pos x="53" y="968"/>
                    </a:cxn>
                    <a:cxn ang="0">
                      <a:pos x="31" y="1070"/>
                    </a:cxn>
                    <a:cxn ang="0">
                      <a:pos x="15" y="1173"/>
                    </a:cxn>
                    <a:cxn ang="0">
                      <a:pos x="4" y="1279"/>
                    </a:cxn>
                    <a:cxn ang="0">
                      <a:pos x="0" y="1385"/>
                    </a:cxn>
                    <a:cxn ang="0">
                      <a:pos x="2" y="1445"/>
                    </a:cxn>
                    <a:cxn ang="0">
                      <a:pos x="11" y="1566"/>
                    </a:cxn>
                    <a:cxn ang="0">
                      <a:pos x="28" y="1681"/>
                    </a:cxn>
                    <a:cxn ang="0">
                      <a:pos x="51" y="1797"/>
                    </a:cxn>
                    <a:cxn ang="0">
                      <a:pos x="84" y="1907"/>
                    </a:cxn>
                    <a:cxn ang="0">
                      <a:pos x="123" y="2014"/>
                    </a:cxn>
                    <a:cxn ang="0">
                      <a:pos x="168" y="2119"/>
                    </a:cxn>
                    <a:cxn ang="0">
                      <a:pos x="222" y="2219"/>
                    </a:cxn>
                    <a:cxn ang="0">
                      <a:pos x="282" y="2315"/>
                    </a:cxn>
                    <a:cxn ang="0">
                      <a:pos x="348" y="2406"/>
                    </a:cxn>
                    <a:cxn ang="0">
                      <a:pos x="419" y="2494"/>
                    </a:cxn>
                    <a:cxn ang="0">
                      <a:pos x="496" y="2574"/>
                    </a:cxn>
                    <a:cxn ang="0">
                      <a:pos x="578" y="2651"/>
                    </a:cxn>
                    <a:cxn ang="0">
                      <a:pos x="666" y="2723"/>
                    </a:cxn>
                    <a:cxn ang="0">
                      <a:pos x="758" y="2787"/>
                    </a:cxn>
                    <a:cxn ang="0">
                      <a:pos x="853" y="2847"/>
                    </a:cxn>
                    <a:cxn ang="0">
                      <a:pos x="904" y="2873"/>
                    </a:cxn>
                    <a:cxn ang="0">
                      <a:pos x="906" y="2865"/>
                    </a:cxn>
                    <a:cxn ang="0">
                      <a:pos x="794" y="2803"/>
                    </a:cxn>
                    <a:cxn ang="0">
                      <a:pos x="690" y="2732"/>
                    </a:cxn>
                    <a:cxn ang="0">
                      <a:pos x="589" y="2653"/>
                    </a:cxn>
                    <a:cxn ang="0">
                      <a:pos x="498" y="2565"/>
                    </a:cxn>
                  </a:cxnLst>
                  <a:rect l="0" t="0" r="r" b="b"/>
                  <a:pathLst>
                    <a:path w="906" h="2873">
                      <a:moveTo>
                        <a:pt x="498" y="2565"/>
                      </a:moveTo>
                      <a:lnTo>
                        <a:pt x="498" y="2565"/>
                      </a:lnTo>
                      <a:lnTo>
                        <a:pt x="441" y="2509"/>
                      </a:lnTo>
                      <a:lnTo>
                        <a:pt x="390" y="2448"/>
                      </a:lnTo>
                      <a:lnTo>
                        <a:pt x="340" y="2384"/>
                      </a:lnTo>
                      <a:lnTo>
                        <a:pt x="293" y="2318"/>
                      </a:lnTo>
                      <a:lnTo>
                        <a:pt x="249" y="2251"/>
                      </a:lnTo>
                      <a:lnTo>
                        <a:pt x="211" y="2181"/>
                      </a:lnTo>
                      <a:lnTo>
                        <a:pt x="172" y="2110"/>
                      </a:lnTo>
                      <a:lnTo>
                        <a:pt x="139" y="2036"/>
                      </a:lnTo>
                      <a:lnTo>
                        <a:pt x="110" y="1960"/>
                      </a:lnTo>
                      <a:lnTo>
                        <a:pt x="82" y="1883"/>
                      </a:lnTo>
                      <a:lnTo>
                        <a:pt x="61" y="1802"/>
                      </a:lnTo>
                      <a:lnTo>
                        <a:pt x="42" y="1722"/>
                      </a:lnTo>
                      <a:lnTo>
                        <a:pt x="28" y="1639"/>
                      </a:lnTo>
                      <a:lnTo>
                        <a:pt x="17" y="1557"/>
                      </a:lnTo>
                      <a:lnTo>
                        <a:pt x="11" y="1471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11" y="1301"/>
                      </a:lnTo>
                      <a:lnTo>
                        <a:pt x="17" y="1215"/>
                      </a:lnTo>
                      <a:lnTo>
                        <a:pt x="28" y="1133"/>
                      </a:lnTo>
                      <a:lnTo>
                        <a:pt x="42" y="1050"/>
                      </a:lnTo>
                      <a:lnTo>
                        <a:pt x="61" y="970"/>
                      </a:lnTo>
                      <a:lnTo>
                        <a:pt x="82" y="889"/>
                      </a:lnTo>
                      <a:lnTo>
                        <a:pt x="110" y="812"/>
                      </a:lnTo>
                      <a:lnTo>
                        <a:pt x="139" y="736"/>
                      </a:lnTo>
                      <a:lnTo>
                        <a:pt x="172" y="662"/>
                      </a:lnTo>
                      <a:lnTo>
                        <a:pt x="211" y="591"/>
                      </a:lnTo>
                      <a:lnTo>
                        <a:pt x="249" y="520"/>
                      </a:lnTo>
                      <a:lnTo>
                        <a:pt x="293" y="452"/>
                      </a:lnTo>
                      <a:lnTo>
                        <a:pt x="340" y="388"/>
                      </a:lnTo>
                      <a:lnTo>
                        <a:pt x="390" y="324"/>
                      </a:lnTo>
                      <a:lnTo>
                        <a:pt x="441" y="263"/>
                      </a:lnTo>
                      <a:lnTo>
                        <a:pt x="498" y="205"/>
                      </a:lnTo>
                      <a:lnTo>
                        <a:pt x="498" y="205"/>
                      </a:lnTo>
                      <a:lnTo>
                        <a:pt x="556" y="150"/>
                      </a:lnTo>
                      <a:lnTo>
                        <a:pt x="617" y="97"/>
                      </a:lnTo>
                      <a:lnTo>
                        <a:pt x="681" y="46"/>
                      </a:lnTo>
                      <a:lnTo>
                        <a:pt x="748" y="0"/>
                      </a:lnTo>
                      <a:lnTo>
                        <a:pt x="736" y="0"/>
                      </a:lnTo>
                      <a:lnTo>
                        <a:pt x="736" y="0"/>
                      </a:lnTo>
                      <a:lnTo>
                        <a:pt x="694" y="27"/>
                      </a:lnTo>
                      <a:lnTo>
                        <a:pt x="653" y="59"/>
                      </a:lnTo>
                      <a:lnTo>
                        <a:pt x="615" y="90"/>
                      </a:lnTo>
                      <a:lnTo>
                        <a:pt x="576" y="123"/>
                      </a:lnTo>
                      <a:lnTo>
                        <a:pt x="540" y="156"/>
                      </a:lnTo>
                      <a:lnTo>
                        <a:pt x="503" y="190"/>
                      </a:lnTo>
                      <a:lnTo>
                        <a:pt x="467" y="225"/>
                      </a:lnTo>
                      <a:lnTo>
                        <a:pt x="434" y="262"/>
                      </a:lnTo>
                      <a:lnTo>
                        <a:pt x="401" y="300"/>
                      </a:lnTo>
                      <a:lnTo>
                        <a:pt x="368" y="338"/>
                      </a:lnTo>
                      <a:lnTo>
                        <a:pt x="337" y="379"/>
                      </a:lnTo>
                      <a:lnTo>
                        <a:pt x="308" y="419"/>
                      </a:lnTo>
                      <a:lnTo>
                        <a:pt x="280" y="459"/>
                      </a:lnTo>
                      <a:lnTo>
                        <a:pt x="253" y="503"/>
                      </a:lnTo>
                      <a:lnTo>
                        <a:pt x="227" y="545"/>
                      </a:lnTo>
                      <a:lnTo>
                        <a:pt x="201" y="589"/>
                      </a:lnTo>
                      <a:lnTo>
                        <a:pt x="178" y="635"/>
                      </a:lnTo>
                      <a:lnTo>
                        <a:pt x="156" y="681"/>
                      </a:lnTo>
                      <a:lnTo>
                        <a:pt x="136" y="726"/>
                      </a:lnTo>
                      <a:lnTo>
                        <a:pt x="117" y="774"/>
                      </a:lnTo>
                      <a:lnTo>
                        <a:pt x="99" y="822"/>
                      </a:lnTo>
                      <a:lnTo>
                        <a:pt x="82" y="869"/>
                      </a:lnTo>
                      <a:lnTo>
                        <a:pt x="66" y="919"/>
                      </a:lnTo>
                      <a:lnTo>
                        <a:pt x="53" y="968"/>
                      </a:lnTo>
                      <a:lnTo>
                        <a:pt x="40" y="1019"/>
                      </a:lnTo>
                      <a:lnTo>
                        <a:pt x="31" y="1070"/>
                      </a:lnTo>
                      <a:lnTo>
                        <a:pt x="22" y="1122"/>
                      </a:lnTo>
                      <a:lnTo>
                        <a:pt x="15" y="1173"/>
                      </a:lnTo>
                      <a:lnTo>
                        <a:pt x="9" y="1226"/>
                      </a:lnTo>
                      <a:lnTo>
                        <a:pt x="4" y="1279"/>
                      </a:lnTo>
                      <a:lnTo>
                        <a:pt x="2" y="1332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45"/>
                      </a:lnTo>
                      <a:lnTo>
                        <a:pt x="6" y="1506"/>
                      </a:lnTo>
                      <a:lnTo>
                        <a:pt x="11" y="1566"/>
                      </a:lnTo>
                      <a:lnTo>
                        <a:pt x="18" y="1625"/>
                      </a:lnTo>
                      <a:lnTo>
                        <a:pt x="28" y="1681"/>
                      </a:lnTo>
                      <a:lnTo>
                        <a:pt x="39" y="1740"/>
                      </a:lnTo>
                      <a:lnTo>
                        <a:pt x="51" y="1797"/>
                      </a:lnTo>
                      <a:lnTo>
                        <a:pt x="66" y="1852"/>
                      </a:lnTo>
                      <a:lnTo>
                        <a:pt x="84" y="1907"/>
                      </a:lnTo>
                      <a:lnTo>
                        <a:pt x="103" y="1961"/>
                      </a:lnTo>
                      <a:lnTo>
                        <a:pt x="123" y="2014"/>
                      </a:lnTo>
                      <a:lnTo>
                        <a:pt x="145" y="2068"/>
                      </a:lnTo>
                      <a:lnTo>
                        <a:pt x="168" y="2119"/>
                      </a:lnTo>
                      <a:lnTo>
                        <a:pt x="194" y="2168"/>
                      </a:lnTo>
                      <a:lnTo>
                        <a:pt x="222" y="2219"/>
                      </a:lnTo>
                      <a:lnTo>
                        <a:pt x="251" y="2267"/>
                      </a:lnTo>
                      <a:lnTo>
                        <a:pt x="282" y="2315"/>
                      </a:lnTo>
                      <a:lnTo>
                        <a:pt x="313" y="2360"/>
                      </a:lnTo>
                      <a:lnTo>
                        <a:pt x="348" y="2406"/>
                      </a:lnTo>
                      <a:lnTo>
                        <a:pt x="383" y="2450"/>
                      </a:lnTo>
                      <a:lnTo>
                        <a:pt x="419" y="2494"/>
                      </a:lnTo>
                      <a:lnTo>
                        <a:pt x="456" y="2534"/>
                      </a:lnTo>
                      <a:lnTo>
                        <a:pt x="496" y="2574"/>
                      </a:lnTo>
                      <a:lnTo>
                        <a:pt x="536" y="2615"/>
                      </a:lnTo>
                      <a:lnTo>
                        <a:pt x="578" y="2651"/>
                      </a:lnTo>
                      <a:lnTo>
                        <a:pt x="620" y="2688"/>
                      </a:lnTo>
                      <a:lnTo>
                        <a:pt x="666" y="2723"/>
                      </a:lnTo>
                      <a:lnTo>
                        <a:pt x="710" y="2756"/>
                      </a:lnTo>
                      <a:lnTo>
                        <a:pt x="758" y="2787"/>
                      </a:lnTo>
                      <a:lnTo>
                        <a:pt x="805" y="2818"/>
                      </a:lnTo>
                      <a:lnTo>
                        <a:pt x="853" y="2847"/>
                      </a:lnTo>
                      <a:lnTo>
                        <a:pt x="904" y="2873"/>
                      </a:lnTo>
                      <a:lnTo>
                        <a:pt x="904" y="2873"/>
                      </a:lnTo>
                      <a:lnTo>
                        <a:pt x="906" y="2865"/>
                      </a:lnTo>
                      <a:lnTo>
                        <a:pt x="906" y="2865"/>
                      </a:lnTo>
                      <a:lnTo>
                        <a:pt x="849" y="2836"/>
                      </a:lnTo>
                      <a:lnTo>
                        <a:pt x="794" y="2803"/>
                      </a:lnTo>
                      <a:lnTo>
                        <a:pt x="741" y="2768"/>
                      </a:lnTo>
                      <a:lnTo>
                        <a:pt x="690" y="2732"/>
                      </a:lnTo>
                      <a:lnTo>
                        <a:pt x="639" y="2693"/>
                      </a:lnTo>
                      <a:lnTo>
                        <a:pt x="589" y="2653"/>
                      </a:lnTo>
                      <a:lnTo>
                        <a:pt x="544" y="2609"/>
                      </a:lnTo>
                      <a:lnTo>
                        <a:pt x="498" y="2565"/>
                      </a:lnTo>
                      <a:lnTo>
                        <a:pt x="498" y="25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2" name="Freeform 372"/>
                <p:cNvSpPr>
                  <a:spLocks/>
                </p:cNvSpPr>
                <p:nvPr/>
              </p:nvSpPr>
              <p:spPr bwMode="auto">
                <a:xfrm>
                  <a:off x="1839" y="0"/>
                  <a:ext cx="963" cy="2951"/>
                </a:xfrm>
                <a:custGeom>
                  <a:avLst/>
                  <a:gdLst/>
                  <a:ahLst/>
                  <a:cxnLst>
                    <a:cxn ang="0">
                      <a:pos x="520" y="2622"/>
                    </a:cxn>
                    <a:cxn ang="0">
                      <a:pos x="407" y="2498"/>
                    </a:cxn>
                    <a:cxn ang="0">
                      <a:pos x="306" y="2364"/>
                    </a:cxn>
                    <a:cxn ang="0">
                      <a:pos x="218" y="2219"/>
                    </a:cxn>
                    <a:cxn ang="0">
                      <a:pos x="145" y="2066"/>
                    </a:cxn>
                    <a:cxn ang="0">
                      <a:pos x="86" y="1907"/>
                    </a:cxn>
                    <a:cxn ang="0">
                      <a:pos x="43" y="1738"/>
                    </a:cxn>
                    <a:cxn ang="0">
                      <a:pos x="28" y="1652"/>
                    </a:cxn>
                    <a:cxn ang="0">
                      <a:pos x="17" y="1564"/>
                    </a:cxn>
                    <a:cxn ang="0">
                      <a:pos x="10" y="1477"/>
                    </a:cxn>
                    <a:cxn ang="0">
                      <a:pos x="8" y="1385"/>
                    </a:cxn>
                    <a:cxn ang="0">
                      <a:pos x="8" y="1341"/>
                    </a:cxn>
                    <a:cxn ang="0">
                      <a:pos x="13" y="1252"/>
                    </a:cxn>
                    <a:cxn ang="0">
                      <a:pos x="22" y="1164"/>
                    </a:cxn>
                    <a:cxn ang="0">
                      <a:pos x="35" y="1076"/>
                    </a:cxn>
                    <a:cxn ang="0">
                      <a:pos x="63" y="950"/>
                    </a:cxn>
                    <a:cxn ang="0">
                      <a:pos x="114" y="785"/>
                    </a:cxn>
                    <a:cxn ang="0">
                      <a:pos x="180" y="628"/>
                    </a:cxn>
                    <a:cxn ang="0">
                      <a:pos x="260" y="479"/>
                    </a:cxn>
                    <a:cxn ang="0">
                      <a:pos x="355" y="340"/>
                    </a:cxn>
                    <a:cxn ang="0">
                      <a:pos x="462" y="210"/>
                    </a:cxn>
                    <a:cxn ang="0">
                      <a:pos x="520" y="150"/>
                    </a:cxn>
                    <a:cxn ang="0">
                      <a:pos x="602" y="71"/>
                    </a:cxn>
                    <a:cxn ang="0">
                      <a:pos x="690" y="0"/>
                    </a:cxn>
                    <a:cxn ang="0">
                      <a:pos x="679" y="0"/>
                    </a:cxn>
                    <a:cxn ang="0">
                      <a:pos x="602" y="62"/>
                    </a:cxn>
                    <a:cxn ang="0">
                      <a:pos x="531" y="128"/>
                    </a:cxn>
                    <a:cxn ang="0">
                      <a:pos x="463" y="198"/>
                    </a:cxn>
                    <a:cxn ang="0">
                      <a:pos x="399" y="273"/>
                    </a:cxn>
                    <a:cxn ang="0">
                      <a:pos x="339" y="349"/>
                    </a:cxn>
                    <a:cxn ang="0">
                      <a:pos x="282" y="430"/>
                    </a:cxn>
                    <a:cxn ang="0">
                      <a:pos x="231" y="514"/>
                    </a:cxn>
                    <a:cxn ang="0">
                      <a:pos x="185" y="602"/>
                    </a:cxn>
                    <a:cxn ang="0">
                      <a:pos x="143" y="692"/>
                    </a:cxn>
                    <a:cxn ang="0">
                      <a:pos x="107" y="785"/>
                    </a:cxn>
                    <a:cxn ang="0">
                      <a:pos x="76" y="880"/>
                    </a:cxn>
                    <a:cxn ang="0">
                      <a:pos x="48" y="977"/>
                    </a:cxn>
                    <a:cxn ang="0">
                      <a:pos x="28" y="1076"/>
                    </a:cxn>
                    <a:cxn ang="0">
                      <a:pos x="13" y="1178"/>
                    </a:cxn>
                    <a:cxn ang="0">
                      <a:pos x="4" y="1281"/>
                    </a:cxn>
                    <a:cxn ang="0">
                      <a:pos x="0" y="1385"/>
                    </a:cxn>
                    <a:cxn ang="0">
                      <a:pos x="2" y="1449"/>
                    </a:cxn>
                    <a:cxn ang="0">
                      <a:pos x="10" y="1575"/>
                    </a:cxn>
                    <a:cxn ang="0">
                      <a:pos x="28" y="1698"/>
                    </a:cxn>
                    <a:cxn ang="0">
                      <a:pos x="54" y="1819"/>
                    </a:cxn>
                    <a:cxn ang="0">
                      <a:pos x="88" y="1936"/>
                    </a:cxn>
                    <a:cxn ang="0">
                      <a:pos x="130" y="2049"/>
                    </a:cxn>
                    <a:cxn ang="0">
                      <a:pos x="180" y="2159"/>
                    </a:cxn>
                    <a:cxn ang="0">
                      <a:pos x="236" y="2265"/>
                    </a:cxn>
                    <a:cxn ang="0">
                      <a:pos x="299" y="2366"/>
                    </a:cxn>
                    <a:cxn ang="0">
                      <a:pos x="370" y="2463"/>
                    </a:cxn>
                    <a:cxn ang="0">
                      <a:pos x="445" y="2554"/>
                    </a:cxn>
                    <a:cxn ang="0">
                      <a:pos x="527" y="2640"/>
                    </a:cxn>
                    <a:cxn ang="0">
                      <a:pos x="615" y="2721"/>
                    </a:cxn>
                    <a:cxn ang="0">
                      <a:pos x="708" y="2794"/>
                    </a:cxn>
                    <a:cxn ang="0">
                      <a:pos x="805" y="2862"/>
                    </a:cxn>
                    <a:cxn ang="0">
                      <a:pos x="908" y="2924"/>
                    </a:cxn>
                    <a:cxn ang="0">
                      <a:pos x="961" y="2951"/>
                    </a:cxn>
                    <a:cxn ang="0">
                      <a:pos x="963" y="2944"/>
                    </a:cxn>
                    <a:cxn ang="0">
                      <a:pos x="842" y="2876"/>
                    </a:cxn>
                    <a:cxn ang="0">
                      <a:pos x="729" y="2801"/>
                    </a:cxn>
                    <a:cxn ang="0">
                      <a:pos x="621" y="2715"/>
                    </a:cxn>
                    <a:cxn ang="0">
                      <a:pos x="520" y="2622"/>
                    </a:cxn>
                  </a:cxnLst>
                  <a:rect l="0" t="0" r="r" b="b"/>
                  <a:pathLst>
                    <a:path w="963" h="2951">
                      <a:moveTo>
                        <a:pt x="520" y="2622"/>
                      </a:moveTo>
                      <a:lnTo>
                        <a:pt x="520" y="2622"/>
                      </a:lnTo>
                      <a:lnTo>
                        <a:pt x="462" y="2562"/>
                      </a:lnTo>
                      <a:lnTo>
                        <a:pt x="407" y="2498"/>
                      </a:lnTo>
                      <a:lnTo>
                        <a:pt x="355" y="2432"/>
                      </a:lnTo>
                      <a:lnTo>
                        <a:pt x="306" y="2364"/>
                      </a:lnTo>
                      <a:lnTo>
                        <a:pt x="260" y="2293"/>
                      </a:lnTo>
                      <a:lnTo>
                        <a:pt x="218" y="2219"/>
                      </a:lnTo>
                      <a:lnTo>
                        <a:pt x="180" y="2144"/>
                      </a:lnTo>
                      <a:lnTo>
                        <a:pt x="145" y="2066"/>
                      </a:lnTo>
                      <a:lnTo>
                        <a:pt x="114" y="1987"/>
                      </a:lnTo>
                      <a:lnTo>
                        <a:pt x="86" y="1907"/>
                      </a:lnTo>
                      <a:lnTo>
                        <a:pt x="63" y="1822"/>
                      </a:lnTo>
                      <a:lnTo>
                        <a:pt x="43" y="1738"/>
                      </a:lnTo>
                      <a:lnTo>
                        <a:pt x="35" y="1696"/>
                      </a:lnTo>
                      <a:lnTo>
                        <a:pt x="28" y="1652"/>
                      </a:lnTo>
                      <a:lnTo>
                        <a:pt x="22" y="1608"/>
                      </a:lnTo>
                      <a:lnTo>
                        <a:pt x="17" y="1564"/>
                      </a:lnTo>
                      <a:lnTo>
                        <a:pt x="13" y="1520"/>
                      </a:lnTo>
                      <a:lnTo>
                        <a:pt x="10" y="1477"/>
                      </a:lnTo>
                      <a:lnTo>
                        <a:pt x="8" y="1431"/>
                      </a:lnTo>
                      <a:lnTo>
                        <a:pt x="8" y="1385"/>
                      </a:lnTo>
                      <a:lnTo>
                        <a:pt x="8" y="1385"/>
                      </a:lnTo>
                      <a:lnTo>
                        <a:pt x="8" y="1341"/>
                      </a:lnTo>
                      <a:lnTo>
                        <a:pt x="10" y="1295"/>
                      </a:lnTo>
                      <a:lnTo>
                        <a:pt x="13" y="1252"/>
                      </a:lnTo>
                      <a:lnTo>
                        <a:pt x="17" y="1208"/>
                      </a:lnTo>
                      <a:lnTo>
                        <a:pt x="22" y="1164"/>
                      </a:lnTo>
                      <a:lnTo>
                        <a:pt x="28" y="1120"/>
                      </a:lnTo>
                      <a:lnTo>
                        <a:pt x="35" y="1076"/>
                      </a:lnTo>
                      <a:lnTo>
                        <a:pt x="43" y="1034"/>
                      </a:lnTo>
                      <a:lnTo>
                        <a:pt x="63" y="950"/>
                      </a:lnTo>
                      <a:lnTo>
                        <a:pt x="86" y="865"/>
                      </a:lnTo>
                      <a:lnTo>
                        <a:pt x="114" y="785"/>
                      </a:lnTo>
                      <a:lnTo>
                        <a:pt x="145" y="704"/>
                      </a:lnTo>
                      <a:lnTo>
                        <a:pt x="180" y="628"/>
                      </a:lnTo>
                      <a:lnTo>
                        <a:pt x="218" y="553"/>
                      </a:lnTo>
                      <a:lnTo>
                        <a:pt x="260" y="479"/>
                      </a:lnTo>
                      <a:lnTo>
                        <a:pt x="306" y="408"/>
                      </a:lnTo>
                      <a:lnTo>
                        <a:pt x="355" y="340"/>
                      </a:lnTo>
                      <a:lnTo>
                        <a:pt x="407" y="274"/>
                      </a:lnTo>
                      <a:lnTo>
                        <a:pt x="462" y="210"/>
                      </a:lnTo>
                      <a:lnTo>
                        <a:pt x="520" y="150"/>
                      </a:lnTo>
                      <a:lnTo>
                        <a:pt x="520" y="150"/>
                      </a:lnTo>
                      <a:lnTo>
                        <a:pt x="560" y="110"/>
                      </a:lnTo>
                      <a:lnTo>
                        <a:pt x="602" y="71"/>
                      </a:lnTo>
                      <a:lnTo>
                        <a:pt x="646" y="35"/>
                      </a:lnTo>
                      <a:lnTo>
                        <a:pt x="690" y="0"/>
                      </a:lnTo>
                      <a:lnTo>
                        <a:pt x="679" y="0"/>
                      </a:lnTo>
                      <a:lnTo>
                        <a:pt x="679" y="0"/>
                      </a:lnTo>
                      <a:lnTo>
                        <a:pt x="641" y="29"/>
                      </a:lnTo>
                      <a:lnTo>
                        <a:pt x="602" y="62"/>
                      </a:lnTo>
                      <a:lnTo>
                        <a:pt x="568" y="95"/>
                      </a:lnTo>
                      <a:lnTo>
                        <a:pt x="531" y="128"/>
                      </a:lnTo>
                      <a:lnTo>
                        <a:pt x="496" y="163"/>
                      </a:lnTo>
                      <a:lnTo>
                        <a:pt x="463" y="198"/>
                      </a:lnTo>
                      <a:lnTo>
                        <a:pt x="430" y="234"/>
                      </a:lnTo>
                      <a:lnTo>
                        <a:pt x="399" y="273"/>
                      </a:lnTo>
                      <a:lnTo>
                        <a:pt x="368" y="311"/>
                      </a:lnTo>
                      <a:lnTo>
                        <a:pt x="339" y="349"/>
                      </a:lnTo>
                      <a:lnTo>
                        <a:pt x="310" y="390"/>
                      </a:lnTo>
                      <a:lnTo>
                        <a:pt x="282" y="430"/>
                      </a:lnTo>
                      <a:lnTo>
                        <a:pt x="257" y="472"/>
                      </a:lnTo>
                      <a:lnTo>
                        <a:pt x="231" y="514"/>
                      </a:lnTo>
                      <a:lnTo>
                        <a:pt x="207" y="558"/>
                      </a:lnTo>
                      <a:lnTo>
                        <a:pt x="185" y="602"/>
                      </a:lnTo>
                      <a:lnTo>
                        <a:pt x="163" y="646"/>
                      </a:lnTo>
                      <a:lnTo>
                        <a:pt x="143" y="692"/>
                      </a:lnTo>
                      <a:lnTo>
                        <a:pt x="125" y="737"/>
                      </a:lnTo>
                      <a:lnTo>
                        <a:pt x="107" y="785"/>
                      </a:lnTo>
                      <a:lnTo>
                        <a:pt x="90" y="831"/>
                      </a:lnTo>
                      <a:lnTo>
                        <a:pt x="76" y="880"/>
                      </a:lnTo>
                      <a:lnTo>
                        <a:pt x="61" y="928"/>
                      </a:lnTo>
                      <a:lnTo>
                        <a:pt x="48" y="977"/>
                      </a:lnTo>
                      <a:lnTo>
                        <a:pt x="37" y="1026"/>
                      </a:lnTo>
                      <a:lnTo>
                        <a:pt x="28" y="1076"/>
                      </a:lnTo>
                      <a:lnTo>
                        <a:pt x="19" y="1127"/>
                      </a:lnTo>
                      <a:lnTo>
                        <a:pt x="13" y="1178"/>
                      </a:lnTo>
                      <a:lnTo>
                        <a:pt x="8" y="1230"/>
                      </a:lnTo>
                      <a:lnTo>
                        <a:pt x="4" y="1281"/>
                      </a:lnTo>
                      <a:lnTo>
                        <a:pt x="0" y="1334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49"/>
                      </a:lnTo>
                      <a:lnTo>
                        <a:pt x="4" y="1513"/>
                      </a:lnTo>
                      <a:lnTo>
                        <a:pt x="10" y="1575"/>
                      </a:lnTo>
                      <a:lnTo>
                        <a:pt x="19" y="1638"/>
                      </a:lnTo>
                      <a:lnTo>
                        <a:pt x="28" y="1698"/>
                      </a:lnTo>
                      <a:lnTo>
                        <a:pt x="41" y="1760"/>
                      </a:lnTo>
                      <a:lnTo>
                        <a:pt x="54" y="1819"/>
                      </a:lnTo>
                      <a:lnTo>
                        <a:pt x="70" y="1877"/>
                      </a:lnTo>
                      <a:lnTo>
                        <a:pt x="88" y="1936"/>
                      </a:lnTo>
                      <a:lnTo>
                        <a:pt x="108" y="1994"/>
                      </a:lnTo>
                      <a:lnTo>
                        <a:pt x="130" y="2049"/>
                      </a:lnTo>
                      <a:lnTo>
                        <a:pt x="154" y="2106"/>
                      </a:lnTo>
                      <a:lnTo>
                        <a:pt x="180" y="2159"/>
                      </a:lnTo>
                      <a:lnTo>
                        <a:pt x="207" y="2212"/>
                      </a:lnTo>
                      <a:lnTo>
                        <a:pt x="236" y="2265"/>
                      </a:lnTo>
                      <a:lnTo>
                        <a:pt x="268" y="2316"/>
                      </a:lnTo>
                      <a:lnTo>
                        <a:pt x="299" y="2366"/>
                      </a:lnTo>
                      <a:lnTo>
                        <a:pt x="333" y="2415"/>
                      </a:lnTo>
                      <a:lnTo>
                        <a:pt x="370" y="2463"/>
                      </a:lnTo>
                      <a:lnTo>
                        <a:pt x="407" y="2509"/>
                      </a:lnTo>
                      <a:lnTo>
                        <a:pt x="445" y="2554"/>
                      </a:lnTo>
                      <a:lnTo>
                        <a:pt x="485" y="2598"/>
                      </a:lnTo>
                      <a:lnTo>
                        <a:pt x="527" y="2640"/>
                      </a:lnTo>
                      <a:lnTo>
                        <a:pt x="571" y="2681"/>
                      </a:lnTo>
                      <a:lnTo>
                        <a:pt x="615" y="2721"/>
                      </a:lnTo>
                      <a:lnTo>
                        <a:pt x="661" y="2757"/>
                      </a:lnTo>
                      <a:lnTo>
                        <a:pt x="708" y="2794"/>
                      </a:lnTo>
                      <a:lnTo>
                        <a:pt x="756" y="2829"/>
                      </a:lnTo>
                      <a:lnTo>
                        <a:pt x="805" y="2862"/>
                      </a:lnTo>
                      <a:lnTo>
                        <a:pt x="857" y="2895"/>
                      </a:lnTo>
                      <a:lnTo>
                        <a:pt x="908" y="2924"/>
                      </a:lnTo>
                      <a:lnTo>
                        <a:pt x="961" y="2951"/>
                      </a:lnTo>
                      <a:lnTo>
                        <a:pt x="961" y="2951"/>
                      </a:lnTo>
                      <a:lnTo>
                        <a:pt x="963" y="2944"/>
                      </a:lnTo>
                      <a:lnTo>
                        <a:pt x="963" y="2944"/>
                      </a:lnTo>
                      <a:lnTo>
                        <a:pt x="902" y="2911"/>
                      </a:lnTo>
                      <a:lnTo>
                        <a:pt x="842" y="2876"/>
                      </a:lnTo>
                      <a:lnTo>
                        <a:pt x="783" y="2840"/>
                      </a:lnTo>
                      <a:lnTo>
                        <a:pt x="729" y="2801"/>
                      </a:lnTo>
                      <a:lnTo>
                        <a:pt x="674" y="2759"/>
                      </a:lnTo>
                      <a:lnTo>
                        <a:pt x="621" y="2715"/>
                      </a:lnTo>
                      <a:lnTo>
                        <a:pt x="569" y="2670"/>
                      </a:lnTo>
                      <a:lnTo>
                        <a:pt x="520" y="2622"/>
                      </a:lnTo>
                      <a:lnTo>
                        <a:pt x="520" y="26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3" name="Freeform 373"/>
                <p:cNvSpPr>
                  <a:spLocks/>
                </p:cNvSpPr>
                <p:nvPr/>
              </p:nvSpPr>
              <p:spPr bwMode="auto">
                <a:xfrm>
                  <a:off x="3481" y="2496"/>
                  <a:ext cx="1019" cy="327"/>
                </a:xfrm>
                <a:custGeom>
                  <a:avLst/>
                  <a:gdLst/>
                  <a:ahLst/>
                  <a:cxnLst>
                    <a:cxn ang="0">
                      <a:pos x="115" y="320"/>
                    </a:cxn>
                    <a:cxn ang="0">
                      <a:pos x="115" y="320"/>
                    </a:cxn>
                    <a:cxn ang="0">
                      <a:pos x="56" y="318"/>
                    </a:cxn>
                    <a:cxn ang="0">
                      <a:pos x="0" y="316"/>
                    </a:cxn>
                    <a:cxn ang="0">
                      <a:pos x="0" y="316"/>
                    </a:cxn>
                    <a:cxn ang="0">
                      <a:pos x="0" y="324"/>
                    </a:cxn>
                    <a:cxn ang="0">
                      <a:pos x="0" y="324"/>
                    </a:cxn>
                    <a:cxn ang="0">
                      <a:pos x="56" y="327"/>
                    </a:cxn>
                    <a:cxn ang="0">
                      <a:pos x="115" y="327"/>
                    </a:cxn>
                    <a:cxn ang="0">
                      <a:pos x="115" y="327"/>
                    </a:cxn>
                    <a:cxn ang="0">
                      <a:pos x="179" y="325"/>
                    </a:cxn>
                    <a:cxn ang="0">
                      <a:pos x="241" y="322"/>
                    </a:cxn>
                    <a:cxn ang="0">
                      <a:pos x="303" y="314"/>
                    </a:cxn>
                    <a:cxn ang="0">
                      <a:pos x="365" y="305"/>
                    </a:cxn>
                    <a:cxn ang="0">
                      <a:pos x="426" y="294"/>
                    </a:cxn>
                    <a:cxn ang="0">
                      <a:pos x="486" y="280"/>
                    </a:cxn>
                    <a:cxn ang="0">
                      <a:pos x="545" y="261"/>
                    </a:cxn>
                    <a:cxn ang="0">
                      <a:pos x="601" y="243"/>
                    </a:cxn>
                    <a:cxn ang="0">
                      <a:pos x="658" y="221"/>
                    </a:cxn>
                    <a:cxn ang="0">
                      <a:pos x="715" y="197"/>
                    </a:cxn>
                    <a:cxn ang="0">
                      <a:pos x="768" y="170"/>
                    </a:cxn>
                    <a:cxn ang="0">
                      <a:pos x="821" y="142"/>
                    </a:cxn>
                    <a:cxn ang="0">
                      <a:pos x="872" y="111"/>
                    </a:cxn>
                    <a:cxn ang="0">
                      <a:pos x="923" y="78"/>
                    </a:cxn>
                    <a:cxn ang="0">
                      <a:pos x="971" y="44"/>
                    </a:cxn>
                    <a:cxn ang="0">
                      <a:pos x="1019" y="7"/>
                    </a:cxn>
                    <a:cxn ang="0">
                      <a:pos x="1019" y="7"/>
                    </a:cxn>
                    <a:cxn ang="0">
                      <a:pos x="1015" y="0"/>
                    </a:cxn>
                    <a:cxn ang="0">
                      <a:pos x="1015" y="0"/>
                    </a:cxn>
                    <a:cxn ang="0">
                      <a:pos x="969" y="36"/>
                    </a:cxn>
                    <a:cxn ang="0">
                      <a:pos x="920" y="71"/>
                    </a:cxn>
                    <a:cxn ang="0">
                      <a:pos x="870" y="104"/>
                    </a:cxn>
                    <a:cxn ang="0">
                      <a:pos x="819" y="135"/>
                    </a:cxn>
                    <a:cxn ang="0">
                      <a:pos x="766" y="163"/>
                    </a:cxn>
                    <a:cxn ang="0">
                      <a:pos x="713" y="190"/>
                    </a:cxn>
                    <a:cxn ang="0">
                      <a:pos x="656" y="214"/>
                    </a:cxn>
                    <a:cxn ang="0">
                      <a:pos x="601" y="236"/>
                    </a:cxn>
                    <a:cxn ang="0">
                      <a:pos x="543" y="254"/>
                    </a:cxn>
                    <a:cxn ang="0">
                      <a:pos x="484" y="272"/>
                    </a:cxn>
                    <a:cxn ang="0">
                      <a:pos x="426" y="287"/>
                    </a:cxn>
                    <a:cxn ang="0">
                      <a:pos x="365" y="298"/>
                    </a:cxn>
                    <a:cxn ang="0">
                      <a:pos x="303" y="307"/>
                    </a:cxn>
                    <a:cxn ang="0">
                      <a:pos x="241" y="314"/>
                    </a:cxn>
                    <a:cxn ang="0">
                      <a:pos x="177" y="318"/>
                    </a:cxn>
                    <a:cxn ang="0">
                      <a:pos x="115" y="320"/>
                    </a:cxn>
                    <a:cxn ang="0">
                      <a:pos x="115" y="320"/>
                    </a:cxn>
                  </a:cxnLst>
                  <a:rect l="0" t="0" r="r" b="b"/>
                  <a:pathLst>
                    <a:path w="1019" h="327">
                      <a:moveTo>
                        <a:pt x="115" y="320"/>
                      </a:moveTo>
                      <a:lnTo>
                        <a:pt x="115" y="320"/>
                      </a:lnTo>
                      <a:lnTo>
                        <a:pt x="56" y="318"/>
                      </a:lnTo>
                      <a:lnTo>
                        <a:pt x="0" y="316"/>
                      </a:lnTo>
                      <a:lnTo>
                        <a:pt x="0" y="316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56" y="327"/>
                      </a:lnTo>
                      <a:lnTo>
                        <a:pt x="115" y="327"/>
                      </a:lnTo>
                      <a:lnTo>
                        <a:pt x="115" y="327"/>
                      </a:lnTo>
                      <a:lnTo>
                        <a:pt x="179" y="325"/>
                      </a:lnTo>
                      <a:lnTo>
                        <a:pt x="241" y="322"/>
                      </a:lnTo>
                      <a:lnTo>
                        <a:pt x="303" y="314"/>
                      </a:lnTo>
                      <a:lnTo>
                        <a:pt x="365" y="305"/>
                      </a:lnTo>
                      <a:lnTo>
                        <a:pt x="426" y="294"/>
                      </a:lnTo>
                      <a:lnTo>
                        <a:pt x="486" y="280"/>
                      </a:lnTo>
                      <a:lnTo>
                        <a:pt x="545" y="261"/>
                      </a:lnTo>
                      <a:lnTo>
                        <a:pt x="601" y="243"/>
                      </a:lnTo>
                      <a:lnTo>
                        <a:pt x="658" y="221"/>
                      </a:lnTo>
                      <a:lnTo>
                        <a:pt x="715" y="197"/>
                      </a:lnTo>
                      <a:lnTo>
                        <a:pt x="768" y="170"/>
                      </a:lnTo>
                      <a:lnTo>
                        <a:pt x="821" y="142"/>
                      </a:lnTo>
                      <a:lnTo>
                        <a:pt x="872" y="111"/>
                      </a:lnTo>
                      <a:lnTo>
                        <a:pt x="923" y="78"/>
                      </a:lnTo>
                      <a:lnTo>
                        <a:pt x="971" y="44"/>
                      </a:lnTo>
                      <a:lnTo>
                        <a:pt x="1019" y="7"/>
                      </a:lnTo>
                      <a:lnTo>
                        <a:pt x="1019" y="7"/>
                      </a:lnTo>
                      <a:lnTo>
                        <a:pt x="1015" y="0"/>
                      </a:lnTo>
                      <a:lnTo>
                        <a:pt x="1015" y="0"/>
                      </a:lnTo>
                      <a:lnTo>
                        <a:pt x="969" y="36"/>
                      </a:lnTo>
                      <a:lnTo>
                        <a:pt x="920" y="71"/>
                      </a:lnTo>
                      <a:lnTo>
                        <a:pt x="870" y="104"/>
                      </a:lnTo>
                      <a:lnTo>
                        <a:pt x="819" y="135"/>
                      </a:lnTo>
                      <a:lnTo>
                        <a:pt x="766" y="163"/>
                      </a:lnTo>
                      <a:lnTo>
                        <a:pt x="713" y="190"/>
                      </a:lnTo>
                      <a:lnTo>
                        <a:pt x="656" y="214"/>
                      </a:lnTo>
                      <a:lnTo>
                        <a:pt x="601" y="236"/>
                      </a:lnTo>
                      <a:lnTo>
                        <a:pt x="543" y="254"/>
                      </a:lnTo>
                      <a:lnTo>
                        <a:pt x="484" y="272"/>
                      </a:lnTo>
                      <a:lnTo>
                        <a:pt x="426" y="287"/>
                      </a:lnTo>
                      <a:lnTo>
                        <a:pt x="365" y="298"/>
                      </a:lnTo>
                      <a:lnTo>
                        <a:pt x="303" y="307"/>
                      </a:lnTo>
                      <a:lnTo>
                        <a:pt x="241" y="314"/>
                      </a:lnTo>
                      <a:lnTo>
                        <a:pt x="177" y="318"/>
                      </a:lnTo>
                      <a:lnTo>
                        <a:pt x="115" y="320"/>
                      </a:lnTo>
                      <a:lnTo>
                        <a:pt x="115" y="3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4" name="Freeform 374"/>
                <p:cNvSpPr>
                  <a:spLocks/>
                </p:cNvSpPr>
                <p:nvPr/>
              </p:nvSpPr>
              <p:spPr bwMode="auto">
                <a:xfrm>
                  <a:off x="3477" y="2631"/>
                  <a:ext cx="373" cy="33"/>
                </a:xfrm>
                <a:custGeom>
                  <a:avLst/>
                  <a:gdLst/>
                  <a:ahLst/>
                  <a:cxnLst>
                    <a:cxn ang="0">
                      <a:pos x="119" y="26"/>
                    </a:cxn>
                    <a:cxn ang="0">
                      <a:pos x="119" y="26"/>
                    </a:cxn>
                    <a:cxn ang="0">
                      <a:pos x="58" y="24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28"/>
                    </a:cxn>
                    <a:cxn ang="0">
                      <a:pos x="2" y="28"/>
                    </a:cxn>
                    <a:cxn ang="0">
                      <a:pos x="58" y="31"/>
                    </a:cxn>
                    <a:cxn ang="0">
                      <a:pos x="119" y="33"/>
                    </a:cxn>
                    <a:cxn ang="0">
                      <a:pos x="119" y="33"/>
                    </a:cxn>
                    <a:cxn ang="0">
                      <a:pos x="183" y="31"/>
                    </a:cxn>
                    <a:cxn ang="0">
                      <a:pos x="245" y="28"/>
                    </a:cxn>
                    <a:cxn ang="0">
                      <a:pos x="307" y="18"/>
                    </a:cxn>
                    <a:cxn ang="0">
                      <a:pos x="369" y="9"/>
                    </a:cxn>
                    <a:cxn ang="0">
                      <a:pos x="369" y="9"/>
                    </a:cxn>
                    <a:cxn ang="0">
                      <a:pos x="373" y="0"/>
                    </a:cxn>
                    <a:cxn ang="0">
                      <a:pos x="373" y="0"/>
                    </a:cxn>
                    <a:cxn ang="0">
                      <a:pos x="311" y="11"/>
                    </a:cxn>
                    <a:cxn ang="0">
                      <a:pos x="247" y="20"/>
                    </a:cxn>
                    <a:cxn ang="0">
                      <a:pos x="183" y="24"/>
                    </a:cxn>
                    <a:cxn ang="0">
                      <a:pos x="119" y="26"/>
                    </a:cxn>
                    <a:cxn ang="0">
                      <a:pos x="119" y="26"/>
                    </a:cxn>
                  </a:cxnLst>
                  <a:rect l="0" t="0" r="r" b="b"/>
                  <a:pathLst>
                    <a:path w="373" h="33">
                      <a:moveTo>
                        <a:pt x="119" y="26"/>
                      </a:moveTo>
                      <a:lnTo>
                        <a:pt x="119" y="26"/>
                      </a:lnTo>
                      <a:lnTo>
                        <a:pt x="58" y="24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2" y="28"/>
                      </a:lnTo>
                      <a:lnTo>
                        <a:pt x="58" y="31"/>
                      </a:lnTo>
                      <a:lnTo>
                        <a:pt x="119" y="33"/>
                      </a:lnTo>
                      <a:lnTo>
                        <a:pt x="119" y="33"/>
                      </a:lnTo>
                      <a:lnTo>
                        <a:pt x="183" y="31"/>
                      </a:lnTo>
                      <a:lnTo>
                        <a:pt x="245" y="28"/>
                      </a:lnTo>
                      <a:lnTo>
                        <a:pt x="307" y="18"/>
                      </a:lnTo>
                      <a:lnTo>
                        <a:pt x="369" y="9"/>
                      </a:lnTo>
                      <a:lnTo>
                        <a:pt x="369" y="9"/>
                      </a:lnTo>
                      <a:lnTo>
                        <a:pt x="373" y="0"/>
                      </a:lnTo>
                      <a:lnTo>
                        <a:pt x="373" y="0"/>
                      </a:lnTo>
                      <a:lnTo>
                        <a:pt x="311" y="11"/>
                      </a:lnTo>
                      <a:lnTo>
                        <a:pt x="247" y="20"/>
                      </a:lnTo>
                      <a:lnTo>
                        <a:pt x="183" y="24"/>
                      </a:lnTo>
                      <a:lnTo>
                        <a:pt x="119" y="26"/>
                      </a:lnTo>
                      <a:lnTo>
                        <a:pt x="119" y="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5" name="Freeform 375"/>
                <p:cNvSpPr>
                  <a:spLocks/>
                </p:cNvSpPr>
                <p:nvPr/>
              </p:nvSpPr>
              <p:spPr bwMode="auto">
                <a:xfrm>
                  <a:off x="3947" y="2393"/>
                  <a:ext cx="432" cy="222"/>
                </a:xfrm>
                <a:custGeom>
                  <a:avLst/>
                  <a:gdLst/>
                  <a:ahLst/>
                  <a:cxnLst>
                    <a:cxn ang="0">
                      <a:pos x="4" y="214"/>
                    </a:cxn>
                    <a:cxn ang="0">
                      <a:pos x="4" y="214"/>
                    </a:cxn>
                    <a:cxn ang="0">
                      <a:pos x="0" y="222"/>
                    </a:cxn>
                    <a:cxn ang="0">
                      <a:pos x="0" y="222"/>
                    </a:cxn>
                    <a:cxn ang="0">
                      <a:pos x="59" y="203"/>
                    </a:cxn>
                    <a:cxn ang="0">
                      <a:pos x="117" y="183"/>
                    </a:cxn>
                    <a:cxn ang="0">
                      <a:pos x="172" y="159"/>
                    </a:cxn>
                    <a:cxn ang="0">
                      <a:pos x="227" y="132"/>
                    </a:cxn>
                    <a:cxn ang="0">
                      <a:pos x="282" y="105"/>
                    </a:cxn>
                    <a:cxn ang="0">
                      <a:pos x="333" y="72"/>
                    </a:cxn>
                    <a:cxn ang="0">
                      <a:pos x="382" y="39"/>
                    </a:cxn>
                    <a:cxn ang="0">
                      <a:pos x="432" y="2"/>
                    </a:cxn>
                    <a:cxn ang="0">
                      <a:pos x="432" y="2"/>
                    </a:cxn>
                    <a:cxn ang="0">
                      <a:pos x="423" y="0"/>
                    </a:cxn>
                    <a:cxn ang="0">
                      <a:pos x="423" y="0"/>
                    </a:cxn>
                    <a:cxn ang="0">
                      <a:pos x="375" y="35"/>
                    </a:cxn>
                    <a:cxn ang="0">
                      <a:pos x="327" y="68"/>
                    </a:cxn>
                    <a:cxn ang="0">
                      <a:pos x="276" y="97"/>
                    </a:cxn>
                    <a:cxn ang="0">
                      <a:pos x="225" y="126"/>
                    </a:cxn>
                    <a:cxn ang="0">
                      <a:pos x="170" y="152"/>
                    </a:cxn>
                    <a:cxn ang="0">
                      <a:pos x="117" y="174"/>
                    </a:cxn>
                    <a:cxn ang="0">
                      <a:pos x="60" y="196"/>
                    </a:cxn>
                    <a:cxn ang="0">
                      <a:pos x="4" y="214"/>
                    </a:cxn>
                    <a:cxn ang="0">
                      <a:pos x="4" y="214"/>
                    </a:cxn>
                  </a:cxnLst>
                  <a:rect l="0" t="0" r="r" b="b"/>
                  <a:pathLst>
                    <a:path w="432" h="222">
                      <a:moveTo>
                        <a:pt x="4" y="214"/>
                      </a:moveTo>
                      <a:lnTo>
                        <a:pt x="4" y="214"/>
                      </a:lnTo>
                      <a:lnTo>
                        <a:pt x="0" y="222"/>
                      </a:lnTo>
                      <a:lnTo>
                        <a:pt x="0" y="222"/>
                      </a:lnTo>
                      <a:lnTo>
                        <a:pt x="59" y="203"/>
                      </a:lnTo>
                      <a:lnTo>
                        <a:pt x="117" y="183"/>
                      </a:lnTo>
                      <a:lnTo>
                        <a:pt x="172" y="159"/>
                      </a:lnTo>
                      <a:lnTo>
                        <a:pt x="227" y="132"/>
                      </a:lnTo>
                      <a:lnTo>
                        <a:pt x="282" y="105"/>
                      </a:lnTo>
                      <a:lnTo>
                        <a:pt x="333" y="72"/>
                      </a:lnTo>
                      <a:lnTo>
                        <a:pt x="382" y="39"/>
                      </a:lnTo>
                      <a:lnTo>
                        <a:pt x="432" y="2"/>
                      </a:lnTo>
                      <a:lnTo>
                        <a:pt x="432" y="2"/>
                      </a:lnTo>
                      <a:lnTo>
                        <a:pt x="423" y="0"/>
                      </a:lnTo>
                      <a:lnTo>
                        <a:pt x="423" y="0"/>
                      </a:lnTo>
                      <a:lnTo>
                        <a:pt x="375" y="35"/>
                      </a:lnTo>
                      <a:lnTo>
                        <a:pt x="327" y="68"/>
                      </a:lnTo>
                      <a:lnTo>
                        <a:pt x="276" y="97"/>
                      </a:lnTo>
                      <a:lnTo>
                        <a:pt x="225" y="126"/>
                      </a:lnTo>
                      <a:lnTo>
                        <a:pt x="170" y="152"/>
                      </a:lnTo>
                      <a:lnTo>
                        <a:pt x="117" y="174"/>
                      </a:lnTo>
                      <a:lnTo>
                        <a:pt x="60" y="196"/>
                      </a:lnTo>
                      <a:lnTo>
                        <a:pt x="4" y="214"/>
                      </a:lnTo>
                      <a:lnTo>
                        <a:pt x="4" y="21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6" name="Freeform 376"/>
                <p:cNvSpPr>
                  <a:spLocks/>
                </p:cNvSpPr>
                <p:nvPr/>
              </p:nvSpPr>
              <p:spPr bwMode="auto">
                <a:xfrm>
                  <a:off x="3861" y="2611"/>
                  <a:ext cx="77" cy="26"/>
                </a:xfrm>
                <a:custGeom>
                  <a:avLst/>
                  <a:gdLst/>
                  <a:ahLst/>
                  <a:cxnLst>
                    <a:cxn ang="0">
                      <a:pos x="2" y="18"/>
                    </a:cxn>
                    <a:cxn ang="0">
                      <a:pos x="2" y="18"/>
                    </a:cxn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37" y="16"/>
                    </a:cxn>
                    <a:cxn ang="0">
                      <a:pos x="73" y="7"/>
                    </a:cxn>
                    <a:cxn ang="0">
                      <a:pos x="73" y="7"/>
                    </a:cxn>
                    <a:cxn ang="0">
                      <a:pos x="77" y="0"/>
                    </a:cxn>
                    <a:cxn ang="0">
                      <a:pos x="77" y="0"/>
                    </a:cxn>
                    <a:cxn ang="0">
                      <a:pos x="40" y="9"/>
                    </a:cxn>
                    <a:cxn ang="0">
                      <a:pos x="2" y="18"/>
                    </a:cxn>
                    <a:cxn ang="0">
                      <a:pos x="2" y="18"/>
                    </a:cxn>
                  </a:cxnLst>
                  <a:rect l="0" t="0" r="r" b="b"/>
                  <a:pathLst>
                    <a:path w="77" h="26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37" y="16"/>
                      </a:lnTo>
                      <a:lnTo>
                        <a:pt x="73" y="7"/>
                      </a:lnTo>
                      <a:lnTo>
                        <a:pt x="73" y="7"/>
                      </a:lnTo>
                      <a:lnTo>
                        <a:pt x="77" y="0"/>
                      </a:lnTo>
                      <a:lnTo>
                        <a:pt x="77" y="0"/>
                      </a:lnTo>
                      <a:lnTo>
                        <a:pt x="40" y="9"/>
                      </a:lnTo>
                      <a:lnTo>
                        <a:pt x="2" y="18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7" name="Freeform 377"/>
                <p:cNvSpPr>
                  <a:spLocks/>
                </p:cNvSpPr>
                <p:nvPr/>
              </p:nvSpPr>
              <p:spPr bwMode="auto">
                <a:xfrm>
                  <a:off x="3166" y="904"/>
                  <a:ext cx="911" cy="904"/>
                </a:xfrm>
                <a:custGeom>
                  <a:avLst/>
                  <a:gdLst/>
                  <a:ahLst/>
                  <a:cxnLst>
                    <a:cxn ang="0">
                      <a:pos x="126" y="115"/>
                    </a:cxn>
                    <a:cxn ang="0">
                      <a:pos x="203" y="64"/>
                    </a:cxn>
                    <a:cxn ang="0">
                      <a:pos x="265" y="36"/>
                    </a:cxn>
                    <a:cxn ang="0">
                      <a:pos x="333" y="16"/>
                    </a:cxn>
                    <a:cxn ang="0">
                      <a:pos x="404" y="7"/>
                    </a:cxn>
                    <a:cxn ang="0">
                      <a:pos x="454" y="7"/>
                    </a:cxn>
                    <a:cxn ang="0">
                      <a:pos x="525" y="16"/>
                    </a:cxn>
                    <a:cxn ang="0">
                      <a:pos x="593" y="36"/>
                    </a:cxn>
                    <a:cxn ang="0">
                      <a:pos x="655" y="64"/>
                    </a:cxn>
                    <a:cxn ang="0">
                      <a:pos x="732" y="115"/>
                    </a:cxn>
                    <a:cxn ang="0">
                      <a:pos x="796" y="179"/>
                    </a:cxn>
                    <a:cxn ang="0">
                      <a:pos x="847" y="256"/>
                    </a:cxn>
                    <a:cxn ang="0">
                      <a:pos x="876" y="318"/>
                    </a:cxn>
                    <a:cxn ang="0">
                      <a:pos x="894" y="386"/>
                    </a:cxn>
                    <a:cxn ang="0">
                      <a:pos x="904" y="457"/>
                    </a:cxn>
                    <a:cxn ang="0">
                      <a:pos x="904" y="507"/>
                    </a:cxn>
                    <a:cxn ang="0">
                      <a:pos x="894" y="578"/>
                    </a:cxn>
                    <a:cxn ang="0">
                      <a:pos x="876" y="646"/>
                    </a:cxn>
                    <a:cxn ang="0">
                      <a:pos x="847" y="708"/>
                    </a:cxn>
                    <a:cxn ang="0">
                      <a:pos x="796" y="785"/>
                    </a:cxn>
                    <a:cxn ang="0">
                      <a:pos x="741" y="842"/>
                    </a:cxn>
                    <a:cxn ang="0">
                      <a:pos x="655" y="900"/>
                    </a:cxn>
                    <a:cxn ang="0">
                      <a:pos x="664" y="904"/>
                    </a:cxn>
                    <a:cxn ang="0">
                      <a:pos x="743" y="849"/>
                    </a:cxn>
                    <a:cxn ang="0">
                      <a:pos x="807" y="781"/>
                    </a:cxn>
                    <a:cxn ang="0">
                      <a:pos x="858" y="702"/>
                    </a:cxn>
                    <a:cxn ang="0">
                      <a:pos x="894" y="613"/>
                    </a:cxn>
                    <a:cxn ang="0">
                      <a:pos x="911" y="516"/>
                    </a:cxn>
                    <a:cxn ang="0">
                      <a:pos x="911" y="457"/>
                    </a:cxn>
                    <a:cxn ang="0">
                      <a:pos x="902" y="384"/>
                    </a:cxn>
                    <a:cxn ang="0">
                      <a:pos x="882" y="316"/>
                    </a:cxn>
                    <a:cxn ang="0">
                      <a:pos x="852" y="252"/>
                    </a:cxn>
                    <a:cxn ang="0">
                      <a:pos x="816" y="194"/>
                    </a:cxn>
                    <a:cxn ang="0">
                      <a:pos x="770" y="141"/>
                    </a:cxn>
                    <a:cxn ang="0">
                      <a:pos x="717" y="95"/>
                    </a:cxn>
                    <a:cxn ang="0">
                      <a:pos x="658" y="58"/>
                    </a:cxn>
                    <a:cxn ang="0">
                      <a:pos x="594" y="29"/>
                    </a:cxn>
                    <a:cxn ang="0">
                      <a:pos x="527" y="9"/>
                    </a:cxn>
                    <a:cxn ang="0">
                      <a:pos x="454" y="0"/>
                    </a:cxn>
                    <a:cxn ang="0">
                      <a:pos x="395" y="0"/>
                    </a:cxn>
                    <a:cxn ang="0">
                      <a:pos x="294" y="18"/>
                    </a:cxn>
                    <a:cxn ang="0">
                      <a:pos x="203" y="55"/>
                    </a:cxn>
                    <a:cxn ang="0">
                      <a:pos x="122" y="110"/>
                    </a:cxn>
                    <a:cxn ang="0">
                      <a:pos x="53" y="179"/>
                    </a:cxn>
                    <a:cxn ang="0">
                      <a:pos x="0" y="260"/>
                    </a:cxn>
                    <a:cxn ang="0">
                      <a:pos x="4" y="271"/>
                    </a:cxn>
                    <a:cxn ang="0">
                      <a:pos x="68" y="174"/>
                    </a:cxn>
                  </a:cxnLst>
                  <a:rect l="0" t="0" r="r" b="b"/>
                  <a:pathLst>
                    <a:path w="911" h="904">
                      <a:moveTo>
                        <a:pt x="93" y="146"/>
                      </a:moveTo>
                      <a:lnTo>
                        <a:pt x="93" y="146"/>
                      </a:lnTo>
                      <a:lnTo>
                        <a:pt x="126" y="115"/>
                      </a:lnTo>
                      <a:lnTo>
                        <a:pt x="163" y="88"/>
                      </a:lnTo>
                      <a:lnTo>
                        <a:pt x="183" y="75"/>
                      </a:lnTo>
                      <a:lnTo>
                        <a:pt x="203" y="64"/>
                      </a:lnTo>
                      <a:lnTo>
                        <a:pt x="223" y="53"/>
                      </a:lnTo>
                      <a:lnTo>
                        <a:pt x="243" y="44"/>
                      </a:lnTo>
                      <a:lnTo>
                        <a:pt x="265" y="36"/>
                      </a:lnTo>
                      <a:lnTo>
                        <a:pt x="287" y="27"/>
                      </a:lnTo>
                      <a:lnTo>
                        <a:pt x="311" y="22"/>
                      </a:lnTo>
                      <a:lnTo>
                        <a:pt x="333" y="16"/>
                      </a:lnTo>
                      <a:lnTo>
                        <a:pt x="357" y="13"/>
                      </a:lnTo>
                      <a:lnTo>
                        <a:pt x="380" y="9"/>
                      </a:lnTo>
                      <a:lnTo>
                        <a:pt x="404" y="7"/>
                      </a:lnTo>
                      <a:lnTo>
                        <a:pt x="430" y="7"/>
                      </a:lnTo>
                      <a:lnTo>
                        <a:pt x="430" y="7"/>
                      </a:lnTo>
                      <a:lnTo>
                        <a:pt x="454" y="7"/>
                      </a:lnTo>
                      <a:lnTo>
                        <a:pt x="477" y="9"/>
                      </a:lnTo>
                      <a:lnTo>
                        <a:pt x="501" y="13"/>
                      </a:lnTo>
                      <a:lnTo>
                        <a:pt x="525" y="16"/>
                      </a:lnTo>
                      <a:lnTo>
                        <a:pt x="547" y="22"/>
                      </a:lnTo>
                      <a:lnTo>
                        <a:pt x="571" y="27"/>
                      </a:lnTo>
                      <a:lnTo>
                        <a:pt x="593" y="36"/>
                      </a:lnTo>
                      <a:lnTo>
                        <a:pt x="615" y="44"/>
                      </a:lnTo>
                      <a:lnTo>
                        <a:pt x="635" y="53"/>
                      </a:lnTo>
                      <a:lnTo>
                        <a:pt x="655" y="64"/>
                      </a:lnTo>
                      <a:lnTo>
                        <a:pt x="675" y="75"/>
                      </a:lnTo>
                      <a:lnTo>
                        <a:pt x="695" y="88"/>
                      </a:lnTo>
                      <a:lnTo>
                        <a:pt x="732" y="115"/>
                      </a:lnTo>
                      <a:lnTo>
                        <a:pt x="765" y="146"/>
                      </a:lnTo>
                      <a:lnTo>
                        <a:pt x="765" y="146"/>
                      </a:lnTo>
                      <a:lnTo>
                        <a:pt x="796" y="179"/>
                      </a:lnTo>
                      <a:lnTo>
                        <a:pt x="823" y="216"/>
                      </a:lnTo>
                      <a:lnTo>
                        <a:pt x="836" y="236"/>
                      </a:lnTo>
                      <a:lnTo>
                        <a:pt x="847" y="256"/>
                      </a:lnTo>
                      <a:lnTo>
                        <a:pt x="858" y="276"/>
                      </a:lnTo>
                      <a:lnTo>
                        <a:pt x="867" y="296"/>
                      </a:lnTo>
                      <a:lnTo>
                        <a:pt x="876" y="318"/>
                      </a:lnTo>
                      <a:lnTo>
                        <a:pt x="883" y="340"/>
                      </a:lnTo>
                      <a:lnTo>
                        <a:pt x="889" y="364"/>
                      </a:lnTo>
                      <a:lnTo>
                        <a:pt x="894" y="386"/>
                      </a:lnTo>
                      <a:lnTo>
                        <a:pt x="898" y="410"/>
                      </a:lnTo>
                      <a:lnTo>
                        <a:pt x="902" y="434"/>
                      </a:lnTo>
                      <a:lnTo>
                        <a:pt x="904" y="457"/>
                      </a:lnTo>
                      <a:lnTo>
                        <a:pt x="904" y="483"/>
                      </a:lnTo>
                      <a:lnTo>
                        <a:pt x="904" y="483"/>
                      </a:lnTo>
                      <a:lnTo>
                        <a:pt x="904" y="507"/>
                      </a:lnTo>
                      <a:lnTo>
                        <a:pt x="902" y="530"/>
                      </a:lnTo>
                      <a:lnTo>
                        <a:pt x="898" y="554"/>
                      </a:lnTo>
                      <a:lnTo>
                        <a:pt x="894" y="578"/>
                      </a:lnTo>
                      <a:lnTo>
                        <a:pt x="889" y="600"/>
                      </a:lnTo>
                      <a:lnTo>
                        <a:pt x="883" y="624"/>
                      </a:lnTo>
                      <a:lnTo>
                        <a:pt x="876" y="646"/>
                      </a:lnTo>
                      <a:lnTo>
                        <a:pt x="867" y="668"/>
                      </a:lnTo>
                      <a:lnTo>
                        <a:pt x="858" y="688"/>
                      </a:lnTo>
                      <a:lnTo>
                        <a:pt x="847" y="708"/>
                      </a:lnTo>
                      <a:lnTo>
                        <a:pt x="836" y="728"/>
                      </a:lnTo>
                      <a:lnTo>
                        <a:pt x="823" y="748"/>
                      </a:lnTo>
                      <a:lnTo>
                        <a:pt x="796" y="785"/>
                      </a:lnTo>
                      <a:lnTo>
                        <a:pt x="765" y="818"/>
                      </a:lnTo>
                      <a:lnTo>
                        <a:pt x="765" y="818"/>
                      </a:lnTo>
                      <a:lnTo>
                        <a:pt x="741" y="842"/>
                      </a:lnTo>
                      <a:lnTo>
                        <a:pt x="713" y="863"/>
                      </a:lnTo>
                      <a:lnTo>
                        <a:pt x="684" y="882"/>
                      </a:lnTo>
                      <a:lnTo>
                        <a:pt x="655" y="900"/>
                      </a:lnTo>
                      <a:lnTo>
                        <a:pt x="655" y="900"/>
                      </a:lnTo>
                      <a:lnTo>
                        <a:pt x="664" y="904"/>
                      </a:lnTo>
                      <a:lnTo>
                        <a:pt x="664" y="904"/>
                      </a:lnTo>
                      <a:lnTo>
                        <a:pt x="691" y="887"/>
                      </a:lnTo>
                      <a:lnTo>
                        <a:pt x="717" y="869"/>
                      </a:lnTo>
                      <a:lnTo>
                        <a:pt x="743" y="849"/>
                      </a:lnTo>
                      <a:lnTo>
                        <a:pt x="765" y="829"/>
                      </a:lnTo>
                      <a:lnTo>
                        <a:pt x="787" y="805"/>
                      </a:lnTo>
                      <a:lnTo>
                        <a:pt x="807" y="781"/>
                      </a:lnTo>
                      <a:lnTo>
                        <a:pt x="827" y="756"/>
                      </a:lnTo>
                      <a:lnTo>
                        <a:pt x="843" y="730"/>
                      </a:lnTo>
                      <a:lnTo>
                        <a:pt x="858" y="702"/>
                      </a:lnTo>
                      <a:lnTo>
                        <a:pt x="872" y="673"/>
                      </a:lnTo>
                      <a:lnTo>
                        <a:pt x="883" y="644"/>
                      </a:lnTo>
                      <a:lnTo>
                        <a:pt x="894" y="613"/>
                      </a:lnTo>
                      <a:lnTo>
                        <a:pt x="902" y="582"/>
                      </a:lnTo>
                      <a:lnTo>
                        <a:pt x="907" y="549"/>
                      </a:lnTo>
                      <a:lnTo>
                        <a:pt x="911" y="516"/>
                      </a:lnTo>
                      <a:lnTo>
                        <a:pt x="911" y="483"/>
                      </a:lnTo>
                      <a:lnTo>
                        <a:pt x="911" y="483"/>
                      </a:lnTo>
                      <a:lnTo>
                        <a:pt x="911" y="457"/>
                      </a:lnTo>
                      <a:lnTo>
                        <a:pt x="909" y="434"/>
                      </a:lnTo>
                      <a:lnTo>
                        <a:pt x="905" y="408"/>
                      </a:lnTo>
                      <a:lnTo>
                        <a:pt x="902" y="384"/>
                      </a:lnTo>
                      <a:lnTo>
                        <a:pt x="896" y="362"/>
                      </a:lnTo>
                      <a:lnTo>
                        <a:pt x="889" y="338"/>
                      </a:lnTo>
                      <a:lnTo>
                        <a:pt x="882" y="316"/>
                      </a:lnTo>
                      <a:lnTo>
                        <a:pt x="874" y="294"/>
                      </a:lnTo>
                      <a:lnTo>
                        <a:pt x="863" y="272"/>
                      </a:lnTo>
                      <a:lnTo>
                        <a:pt x="852" y="252"/>
                      </a:lnTo>
                      <a:lnTo>
                        <a:pt x="841" y="232"/>
                      </a:lnTo>
                      <a:lnTo>
                        <a:pt x="829" y="212"/>
                      </a:lnTo>
                      <a:lnTo>
                        <a:pt x="816" y="194"/>
                      </a:lnTo>
                      <a:lnTo>
                        <a:pt x="801" y="176"/>
                      </a:lnTo>
                      <a:lnTo>
                        <a:pt x="787" y="157"/>
                      </a:lnTo>
                      <a:lnTo>
                        <a:pt x="770" y="141"/>
                      </a:lnTo>
                      <a:lnTo>
                        <a:pt x="754" y="124"/>
                      </a:lnTo>
                      <a:lnTo>
                        <a:pt x="735" y="110"/>
                      </a:lnTo>
                      <a:lnTo>
                        <a:pt x="717" y="95"/>
                      </a:lnTo>
                      <a:lnTo>
                        <a:pt x="699" y="82"/>
                      </a:lnTo>
                      <a:lnTo>
                        <a:pt x="679" y="69"/>
                      </a:lnTo>
                      <a:lnTo>
                        <a:pt x="658" y="58"/>
                      </a:lnTo>
                      <a:lnTo>
                        <a:pt x="638" y="47"/>
                      </a:lnTo>
                      <a:lnTo>
                        <a:pt x="616" y="36"/>
                      </a:lnTo>
                      <a:lnTo>
                        <a:pt x="594" y="29"/>
                      </a:lnTo>
                      <a:lnTo>
                        <a:pt x="572" y="22"/>
                      </a:lnTo>
                      <a:lnTo>
                        <a:pt x="549" y="15"/>
                      </a:lnTo>
                      <a:lnTo>
                        <a:pt x="527" y="9"/>
                      </a:lnTo>
                      <a:lnTo>
                        <a:pt x="503" y="5"/>
                      </a:lnTo>
                      <a:lnTo>
                        <a:pt x="479" y="2"/>
                      </a:lnTo>
                      <a:lnTo>
                        <a:pt x="454" y="0"/>
                      </a:lnTo>
                      <a:lnTo>
                        <a:pt x="430" y="0"/>
                      </a:lnTo>
                      <a:lnTo>
                        <a:pt x="430" y="0"/>
                      </a:lnTo>
                      <a:lnTo>
                        <a:pt x="395" y="0"/>
                      </a:lnTo>
                      <a:lnTo>
                        <a:pt x="360" y="4"/>
                      </a:lnTo>
                      <a:lnTo>
                        <a:pt x="327" y="11"/>
                      </a:lnTo>
                      <a:lnTo>
                        <a:pt x="294" y="18"/>
                      </a:lnTo>
                      <a:lnTo>
                        <a:pt x="263" y="29"/>
                      </a:lnTo>
                      <a:lnTo>
                        <a:pt x="232" y="42"/>
                      </a:lnTo>
                      <a:lnTo>
                        <a:pt x="203" y="55"/>
                      </a:lnTo>
                      <a:lnTo>
                        <a:pt x="175" y="71"/>
                      </a:lnTo>
                      <a:lnTo>
                        <a:pt x="148" y="90"/>
                      </a:lnTo>
                      <a:lnTo>
                        <a:pt x="122" y="110"/>
                      </a:lnTo>
                      <a:lnTo>
                        <a:pt x="99" y="132"/>
                      </a:lnTo>
                      <a:lnTo>
                        <a:pt x="75" y="154"/>
                      </a:lnTo>
                      <a:lnTo>
                        <a:pt x="53" y="179"/>
                      </a:lnTo>
                      <a:lnTo>
                        <a:pt x="35" y="205"/>
                      </a:lnTo>
                      <a:lnTo>
                        <a:pt x="16" y="232"/>
                      </a:lnTo>
                      <a:lnTo>
                        <a:pt x="0" y="260"/>
                      </a:lnTo>
                      <a:lnTo>
                        <a:pt x="0" y="260"/>
                      </a:lnTo>
                      <a:lnTo>
                        <a:pt x="4" y="271"/>
                      </a:lnTo>
                      <a:lnTo>
                        <a:pt x="4" y="271"/>
                      </a:lnTo>
                      <a:lnTo>
                        <a:pt x="22" y="238"/>
                      </a:lnTo>
                      <a:lnTo>
                        <a:pt x="44" y="205"/>
                      </a:lnTo>
                      <a:lnTo>
                        <a:pt x="68" y="174"/>
                      </a:lnTo>
                      <a:lnTo>
                        <a:pt x="93" y="146"/>
                      </a:lnTo>
                      <a:lnTo>
                        <a:pt x="93" y="1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8" name="Freeform 378"/>
                <p:cNvSpPr>
                  <a:spLocks/>
                </p:cNvSpPr>
                <p:nvPr/>
              </p:nvSpPr>
              <p:spPr bwMode="auto">
                <a:xfrm>
                  <a:off x="2330" y="1574"/>
                  <a:ext cx="651" cy="933"/>
                </a:xfrm>
                <a:custGeom>
                  <a:avLst/>
                  <a:gdLst/>
                  <a:ahLst/>
                  <a:cxnLst>
                    <a:cxn ang="0">
                      <a:pos x="366" y="711"/>
                    </a:cxn>
                    <a:cxn ang="0">
                      <a:pos x="366" y="711"/>
                    </a:cxn>
                    <a:cxn ang="0">
                      <a:pos x="333" y="677"/>
                    </a:cxn>
                    <a:cxn ang="0">
                      <a:pos x="302" y="640"/>
                    </a:cxn>
                    <a:cxn ang="0">
                      <a:pos x="271" y="603"/>
                    </a:cxn>
                    <a:cxn ang="0">
                      <a:pos x="241" y="567"/>
                    </a:cxn>
                    <a:cxn ang="0">
                      <a:pos x="214" y="526"/>
                    </a:cxn>
                    <a:cxn ang="0">
                      <a:pos x="188" y="486"/>
                    </a:cxn>
                    <a:cxn ang="0">
                      <a:pos x="163" y="446"/>
                    </a:cxn>
                    <a:cxn ang="0">
                      <a:pos x="141" y="404"/>
                    </a:cxn>
                    <a:cxn ang="0">
                      <a:pos x="119" y="360"/>
                    </a:cxn>
                    <a:cxn ang="0">
                      <a:pos x="99" y="316"/>
                    </a:cxn>
                    <a:cxn ang="0">
                      <a:pos x="80" y="272"/>
                    </a:cxn>
                    <a:cxn ang="0">
                      <a:pos x="64" y="226"/>
                    </a:cxn>
                    <a:cxn ang="0">
                      <a:pos x="47" y="179"/>
                    </a:cxn>
                    <a:cxn ang="0">
                      <a:pos x="35" y="131"/>
                    </a:cxn>
                    <a:cxn ang="0">
                      <a:pos x="24" y="84"/>
                    </a:cxn>
                    <a:cxn ang="0">
                      <a:pos x="14" y="36"/>
                    </a:cxn>
                    <a:cxn ang="0">
                      <a:pos x="14" y="3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" y="36"/>
                    </a:cxn>
                    <a:cxn ang="0">
                      <a:pos x="14" y="75"/>
                    </a:cxn>
                    <a:cxn ang="0">
                      <a:pos x="22" y="111"/>
                    </a:cxn>
                    <a:cxn ang="0">
                      <a:pos x="31" y="148"/>
                    </a:cxn>
                    <a:cxn ang="0">
                      <a:pos x="42" y="183"/>
                    </a:cxn>
                    <a:cxn ang="0">
                      <a:pos x="53" y="219"/>
                    </a:cxn>
                    <a:cxn ang="0">
                      <a:pos x="78" y="289"/>
                    </a:cxn>
                    <a:cxn ang="0">
                      <a:pos x="108" y="356"/>
                    </a:cxn>
                    <a:cxn ang="0">
                      <a:pos x="141" y="422"/>
                    </a:cxn>
                    <a:cxn ang="0">
                      <a:pos x="177" y="484"/>
                    </a:cxn>
                    <a:cxn ang="0">
                      <a:pos x="217" y="545"/>
                    </a:cxn>
                    <a:cxn ang="0">
                      <a:pos x="261" y="603"/>
                    </a:cxn>
                    <a:cxn ang="0">
                      <a:pos x="309" y="660"/>
                    </a:cxn>
                    <a:cxn ang="0">
                      <a:pos x="358" y="713"/>
                    </a:cxn>
                    <a:cxn ang="0">
                      <a:pos x="411" y="763"/>
                    </a:cxn>
                    <a:cxn ang="0">
                      <a:pos x="466" y="810"/>
                    </a:cxn>
                    <a:cxn ang="0">
                      <a:pos x="525" y="854"/>
                    </a:cxn>
                    <a:cxn ang="0">
                      <a:pos x="585" y="894"/>
                    </a:cxn>
                    <a:cxn ang="0">
                      <a:pos x="647" y="933"/>
                    </a:cxn>
                    <a:cxn ang="0">
                      <a:pos x="647" y="933"/>
                    </a:cxn>
                    <a:cxn ang="0">
                      <a:pos x="651" y="925"/>
                    </a:cxn>
                    <a:cxn ang="0">
                      <a:pos x="651" y="925"/>
                    </a:cxn>
                    <a:cxn ang="0">
                      <a:pos x="613" y="903"/>
                    </a:cxn>
                    <a:cxn ang="0">
                      <a:pos x="574" y="880"/>
                    </a:cxn>
                    <a:cxn ang="0">
                      <a:pos x="538" y="854"/>
                    </a:cxn>
                    <a:cxn ang="0">
                      <a:pos x="501" y="828"/>
                    </a:cxn>
                    <a:cxn ang="0">
                      <a:pos x="466" y="801"/>
                    </a:cxn>
                    <a:cxn ang="0">
                      <a:pos x="432" y="772"/>
                    </a:cxn>
                    <a:cxn ang="0">
                      <a:pos x="399" y="742"/>
                    </a:cxn>
                    <a:cxn ang="0">
                      <a:pos x="366" y="711"/>
                    </a:cxn>
                    <a:cxn ang="0">
                      <a:pos x="366" y="711"/>
                    </a:cxn>
                  </a:cxnLst>
                  <a:rect l="0" t="0" r="r" b="b"/>
                  <a:pathLst>
                    <a:path w="651" h="933">
                      <a:moveTo>
                        <a:pt x="366" y="711"/>
                      </a:moveTo>
                      <a:lnTo>
                        <a:pt x="366" y="711"/>
                      </a:lnTo>
                      <a:lnTo>
                        <a:pt x="333" y="677"/>
                      </a:lnTo>
                      <a:lnTo>
                        <a:pt x="302" y="640"/>
                      </a:lnTo>
                      <a:lnTo>
                        <a:pt x="271" y="603"/>
                      </a:lnTo>
                      <a:lnTo>
                        <a:pt x="241" y="567"/>
                      </a:lnTo>
                      <a:lnTo>
                        <a:pt x="214" y="526"/>
                      </a:lnTo>
                      <a:lnTo>
                        <a:pt x="188" y="486"/>
                      </a:lnTo>
                      <a:lnTo>
                        <a:pt x="163" y="446"/>
                      </a:lnTo>
                      <a:lnTo>
                        <a:pt x="141" y="404"/>
                      </a:lnTo>
                      <a:lnTo>
                        <a:pt x="119" y="360"/>
                      </a:lnTo>
                      <a:lnTo>
                        <a:pt x="99" y="316"/>
                      </a:lnTo>
                      <a:lnTo>
                        <a:pt x="80" y="272"/>
                      </a:lnTo>
                      <a:lnTo>
                        <a:pt x="64" y="226"/>
                      </a:lnTo>
                      <a:lnTo>
                        <a:pt x="47" y="179"/>
                      </a:lnTo>
                      <a:lnTo>
                        <a:pt x="35" y="131"/>
                      </a:lnTo>
                      <a:lnTo>
                        <a:pt x="24" y="84"/>
                      </a:lnTo>
                      <a:lnTo>
                        <a:pt x="14" y="36"/>
                      </a:lnTo>
                      <a:lnTo>
                        <a:pt x="14" y="3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" y="36"/>
                      </a:lnTo>
                      <a:lnTo>
                        <a:pt x="14" y="75"/>
                      </a:lnTo>
                      <a:lnTo>
                        <a:pt x="22" y="111"/>
                      </a:lnTo>
                      <a:lnTo>
                        <a:pt x="31" y="148"/>
                      </a:lnTo>
                      <a:lnTo>
                        <a:pt x="42" y="183"/>
                      </a:lnTo>
                      <a:lnTo>
                        <a:pt x="53" y="219"/>
                      </a:lnTo>
                      <a:lnTo>
                        <a:pt x="78" y="289"/>
                      </a:lnTo>
                      <a:lnTo>
                        <a:pt x="108" y="356"/>
                      </a:lnTo>
                      <a:lnTo>
                        <a:pt x="141" y="422"/>
                      </a:lnTo>
                      <a:lnTo>
                        <a:pt x="177" y="484"/>
                      </a:lnTo>
                      <a:lnTo>
                        <a:pt x="217" y="545"/>
                      </a:lnTo>
                      <a:lnTo>
                        <a:pt x="261" y="603"/>
                      </a:lnTo>
                      <a:lnTo>
                        <a:pt x="309" y="660"/>
                      </a:lnTo>
                      <a:lnTo>
                        <a:pt x="358" y="713"/>
                      </a:lnTo>
                      <a:lnTo>
                        <a:pt x="411" y="763"/>
                      </a:lnTo>
                      <a:lnTo>
                        <a:pt x="466" y="810"/>
                      </a:lnTo>
                      <a:lnTo>
                        <a:pt x="525" y="854"/>
                      </a:lnTo>
                      <a:lnTo>
                        <a:pt x="585" y="894"/>
                      </a:lnTo>
                      <a:lnTo>
                        <a:pt x="647" y="933"/>
                      </a:lnTo>
                      <a:lnTo>
                        <a:pt x="647" y="933"/>
                      </a:lnTo>
                      <a:lnTo>
                        <a:pt x="651" y="925"/>
                      </a:lnTo>
                      <a:lnTo>
                        <a:pt x="651" y="925"/>
                      </a:lnTo>
                      <a:lnTo>
                        <a:pt x="613" y="903"/>
                      </a:lnTo>
                      <a:lnTo>
                        <a:pt x="574" y="880"/>
                      </a:lnTo>
                      <a:lnTo>
                        <a:pt x="538" y="854"/>
                      </a:lnTo>
                      <a:lnTo>
                        <a:pt x="501" y="828"/>
                      </a:lnTo>
                      <a:lnTo>
                        <a:pt x="466" y="801"/>
                      </a:lnTo>
                      <a:lnTo>
                        <a:pt x="432" y="772"/>
                      </a:lnTo>
                      <a:lnTo>
                        <a:pt x="399" y="742"/>
                      </a:lnTo>
                      <a:lnTo>
                        <a:pt x="366" y="711"/>
                      </a:lnTo>
                      <a:lnTo>
                        <a:pt x="366" y="7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9" name="Freeform 379"/>
                <p:cNvSpPr>
                  <a:spLocks/>
                </p:cNvSpPr>
                <p:nvPr/>
              </p:nvSpPr>
              <p:spPr bwMode="auto">
                <a:xfrm>
                  <a:off x="2987" y="2503"/>
                  <a:ext cx="483" cy="156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54" y="35"/>
                    </a:cxn>
                    <a:cxn ang="0">
                      <a:pos x="111" y="62"/>
                    </a:cxn>
                    <a:cxn ang="0">
                      <a:pos x="170" y="84"/>
                    </a:cxn>
                    <a:cxn ang="0">
                      <a:pos x="230" y="104"/>
                    </a:cxn>
                    <a:cxn ang="0">
                      <a:pos x="292" y="123"/>
                    </a:cxn>
                    <a:cxn ang="0">
                      <a:pos x="354" y="135"/>
                    </a:cxn>
                    <a:cxn ang="0">
                      <a:pos x="419" y="146"/>
                    </a:cxn>
                    <a:cxn ang="0">
                      <a:pos x="483" y="156"/>
                    </a:cxn>
                    <a:cxn ang="0">
                      <a:pos x="483" y="156"/>
                    </a:cxn>
                    <a:cxn ang="0">
                      <a:pos x="483" y="148"/>
                    </a:cxn>
                    <a:cxn ang="0">
                      <a:pos x="483" y="148"/>
                    </a:cxn>
                    <a:cxn ang="0">
                      <a:pos x="419" y="139"/>
                    </a:cxn>
                    <a:cxn ang="0">
                      <a:pos x="354" y="128"/>
                    </a:cxn>
                    <a:cxn ang="0">
                      <a:pos x="292" y="115"/>
                    </a:cxn>
                    <a:cxn ang="0">
                      <a:pos x="232" y="97"/>
                    </a:cxn>
                    <a:cxn ang="0">
                      <a:pos x="172" y="77"/>
                    </a:cxn>
                    <a:cxn ang="0">
                      <a:pos x="115" y="55"/>
                    </a:cxn>
                    <a:cxn ang="0">
                      <a:pos x="58" y="29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483" h="15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54" y="35"/>
                      </a:lnTo>
                      <a:lnTo>
                        <a:pt x="111" y="62"/>
                      </a:lnTo>
                      <a:lnTo>
                        <a:pt x="170" y="84"/>
                      </a:lnTo>
                      <a:lnTo>
                        <a:pt x="230" y="104"/>
                      </a:lnTo>
                      <a:lnTo>
                        <a:pt x="292" y="123"/>
                      </a:lnTo>
                      <a:lnTo>
                        <a:pt x="354" y="135"/>
                      </a:lnTo>
                      <a:lnTo>
                        <a:pt x="419" y="146"/>
                      </a:lnTo>
                      <a:lnTo>
                        <a:pt x="483" y="156"/>
                      </a:lnTo>
                      <a:lnTo>
                        <a:pt x="483" y="156"/>
                      </a:lnTo>
                      <a:lnTo>
                        <a:pt x="483" y="148"/>
                      </a:lnTo>
                      <a:lnTo>
                        <a:pt x="483" y="148"/>
                      </a:lnTo>
                      <a:lnTo>
                        <a:pt x="419" y="139"/>
                      </a:lnTo>
                      <a:lnTo>
                        <a:pt x="354" y="128"/>
                      </a:lnTo>
                      <a:lnTo>
                        <a:pt x="292" y="115"/>
                      </a:lnTo>
                      <a:lnTo>
                        <a:pt x="232" y="97"/>
                      </a:lnTo>
                      <a:lnTo>
                        <a:pt x="172" y="77"/>
                      </a:lnTo>
                      <a:lnTo>
                        <a:pt x="115" y="55"/>
                      </a:lnTo>
                      <a:lnTo>
                        <a:pt x="58" y="29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0" name="Freeform 380"/>
                <p:cNvSpPr>
                  <a:spLocks/>
                </p:cNvSpPr>
                <p:nvPr/>
              </p:nvSpPr>
              <p:spPr bwMode="auto">
                <a:xfrm>
                  <a:off x="2317" y="108"/>
                  <a:ext cx="2556" cy="2280"/>
                </a:xfrm>
                <a:custGeom>
                  <a:avLst/>
                  <a:gdLst/>
                  <a:ahLst/>
                  <a:cxnLst>
                    <a:cxn ang="0">
                      <a:pos x="423" y="337"/>
                    </a:cxn>
                    <a:cxn ang="0">
                      <a:pos x="567" y="223"/>
                    </a:cxn>
                    <a:cxn ang="0">
                      <a:pos x="726" y="132"/>
                    </a:cxn>
                    <a:cxn ang="0">
                      <a:pos x="900" y="64"/>
                    </a:cxn>
                    <a:cxn ang="0">
                      <a:pos x="1085" y="22"/>
                    </a:cxn>
                    <a:cxn ang="0">
                      <a:pos x="1279" y="7"/>
                    </a:cxn>
                    <a:cxn ang="0">
                      <a:pos x="1409" y="13"/>
                    </a:cxn>
                    <a:cxn ang="0">
                      <a:pos x="1595" y="48"/>
                    </a:cxn>
                    <a:cxn ang="0">
                      <a:pos x="1773" y="106"/>
                    </a:cxn>
                    <a:cxn ang="0">
                      <a:pos x="1937" y="190"/>
                    </a:cxn>
                    <a:cxn ang="0">
                      <a:pos x="2086" y="296"/>
                    </a:cxn>
                    <a:cxn ang="0">
                      <a:pos x="2177" y="379"/>
                    </a:cxn>
                    <a:cxn ang="0">
                      <a:pos x="2296" y="518"/>
                    </a:cxn>
                    <a:cxn ang="0">
                      <a:pos x="2395" y="671"/>
                    </a:cxn>
                    <a:cxn ang="0">
                      <a:pos x="2472" y="842"/>
                    </a:cxn>
                    <a:cxn ang="0">
                      <a:pos x="2523" y="1021"/>
                    </a:cxn>
                    <a:cxn ang="0">
                      <a:pos x="2547" y="1213"/>
                    </a:cxn>
                    <a:cxn ang="0">
                      <a:pos x="2547" y="1343"/>
                    </a:cxn>
                    <a:cxn ang="0">
                      <a:pos x="2523" y="1533"/>
                    </a:cxn>
                    <a:cxn ang="0">
                      <a:pos x="2472" y="1714"/>
                    </a:cxn>
                    <a:cxn ang="0">
                      <a:pos x="2395" y="1885"/>
                    </a:cxn>
                    <a:cxn ang="0">
                      <a:pos x="2296" y="2038"/>
                    </a:cxn>
                    <a:cxn ang="0">
                      <a:pos x="2177" y="2177"/>
                    </a:cxn>
                    <a:cxn ang="0">
                      <a:pos x="2122" y="2229"/>
                    </a:cxn>
                    <a:cxn ang="0">
                      <a:pos x="2064" y="2276"/>
                    </a:cxn>
                    <a:cxn ang="0">
                      <a:pos x="2126" y="2234"/>
                    </a:cxn>
                    <a:cxn ang="0">
                      <a:pos x="2272" y="2080"/>
                    </a:cxn>
                    <a:cxn ang="0">
                      <a:pos x="2391" y="1906"/>
                    </a:cxn>
                    <a:cxn ang="0">
                      <a:pos x="2481" y="1711"/>
                    </a:cxn>
                    <a:cxn ang="0">
                      <a:pos x="2537" y="1500"/>
                    </a:cxn>
                    <a:cxn ang="0">
                      <a:pos x="2556" y="1316"/>
                    </a:cxn>
                    <a:cxn ang="0">
                      <a:pos x="2554" y="1213"/>
                    </a:cxn>
                    <a:cxn ang="0">
                      <a:pos x="2530" y="1021"/>
                    </a:cxn>
                    <a:cxn ang="0">
                      <a:pos x="2479" y="838"/>
                    </a:cxn>
                    <a:cxn ang="0">
                      <a:pos x="2402" y="668"/>
                    </a:cxn>
                    <a:cxn ang="0">
                      <a:pos x="2301" y="512"/>
                    </a:cxn>
                    <a:cxn ang="0">
                      <a:pos x="2183" y="373"/>
                    </a:cxn>
                    <a:cxn ang="0">
                      <a:pos x="2043" y="254"/>
                    </a:cxn>
                    <a:cxn ang="0">
                      <a:pos x="1888" y="154"/>
                    </a:cxn>
                    <a:cxn ang="0">
                      <a:pos x="1718" y="77"/>
                    </a:cxn>
                    <a:cxn ang="0">
                      <a:pos x="1535" y="26"/>
                    </a:cxn>
                    <a:cxn ang="0">
                      <a:pos x="1345" y="2"/>
                    </a:cxn>
                    <a:cxn ang="0">
                      <a:pos x="1213" y="2"/>
                    </a:cxn>
                    <a:cxn ang="0">
                      <a:pos x="1021" y="26"/>
                    </a:cxn>
                    <a:cxn ang="0">
                      <a:pos x="838" y="77"/>
                    </a:cxn>
                    <a:cxn ang="0">
                      <a:pos x="670" y="154"/>
                    </a:cxn>
                    <a:cxn ang="0">
                      <a:pos x="514" y="254"/>
                    </a:cxn>
                    <a:cxn ang="0">
                      <a:pos x="375" y="373"/>
                    </a:cxn>
                    <a:cxn ang="0">
                      <a:pos x="254" y="512"/>
                    </a:cxn>
                    <a:cxn ang="0">
                      <a:pos x="154" y="668"/>
                    </a:cxn>
                    <a:cxn ang="0">
                      <a:pos x="77" y="838"/>
                    </a:cxn>
                    <a:cxn ang="0">
                      <a:pos x="26" y="1021"/>
                    </a:cxn>
                    <a:cxn ang="0">
                      <a:pos x="2" y="1213"/>
                    </a:cxn>
                    <a:cxn ang="0">
                      <a:pos x="0" y="1301"/>
                    </a:cxn>
                    <a:cxn ang="0">
                      <a:pos x="7" y="1253"/>
                    </a:cxn>
                    <a:cxn ang="0">
                      <a:pos x="16" y="1127"/>
                    </a:cxn>
                    <a:cxn ang="0">
                      <a:pos x="51" y="944"/>
                    </a:cxn>
                    <a:cxn ang="0">
                      <a:pos x="112" y="772"/>
                    </a:cxn>
                    <a:cxn ang="0">
                      <a:pos x="196" y="613"/>
                    </a:cxn>
                    <a:cxn ang="0">
                      <a:pos x="300" y="467"/>
                    </a:cxn>
                    <a:cxn ang="0">
                      <a:pos x="379" y="379"/>
                    </a:cxn>
                  </a:cxnLst>
                  <a:rect l="0" t="0" r="r" b="b"/>
                  <a:pathLst>
                    <a:path w="2556" h="2280">
                      <a:moveTo>
                        <a:pt x="379" y="379"/>
                      </a:moveTo>
                      <a:lnTo>
                        <a:pt x="379" y="379"/>
                      </a:lnTo>
                      <a:lnTo>
                        <a:pt x="423" y="337"/>
                      </a:lnTo>
                      <a:lnTo>
                        <a:pt x="470" y="296"/>
                      </a:lnTo>
                      <a:lnTo>
                        <a:pt x="518" y="260"/>
                      </a:lnTo>
                      <a:lnTo>
                        <a:pt x="567" y="223"/>
                      </a:lnTo>
                      <a:lnTo>
                        <a:pt x="618" y="190"/>
                      </a:lnTo>
                      <a:lnTo>
                        <a:pt x="671" y="161"/>
                      </a:lnTo>
                      <a:lnTo>
                        <a:pt x="726" y="132"/>
                      </a:lnTo>
                      <a:lnTo>
                        <a:pt x="783" y="106"/>
                      </a:lnTo>
                      <a:lnTo>
                        <a:pt x="842" y="84"/>
                      </a:lnTo>
                      <a:lnTo>
                        <a:pt x="900" y="64"/>
                      </a:lnTo>
                      <a:lnTo>
                        <a:pt x="960" y="48"/>
                      </a:lnTo>
                      <a:lnTo>
                        <a:pt x="1023" y="33"/>
                      </a:lnTo>
                      <a:lnTo>
                        <a:pt x="1085" y="22"/>
                      </a:lnTo>
                      <a:lnTo>
                        <a:pt x="1149" y="13"/>
                      </a:lnTo>
                      <a:lnTo>
                        <a:pt x="1213" y="9"/>
                      </a:lnTo>
                      <a:lnTo>
                        <a:pt x="1279" y="7"/>
                      </a:lnTo>
                      <a:lnTo>
                        <a:pt x="1279" y="7"/>
                      </a:lnTo>
                      <a:lnTo>
                        <a:pt x="1343" y="9"/>
                      </a:lnTo>
                      <a:lnTo>
                        <a:pt x="1409" y="13"/>
                      </a:lnTo>
                      <a:lnTo>
                        <a:pt x="1471" y="22"/>
                      </a:lnTo>
                      <a:lnTo>
                        <a:pt x="1535" y="33"/>
                      </a:lnTo>
                      <a:lnTo>
                        <a:pt x="1595" y="48"/>
                      </a:lnTo>
                      <a:lnTo>
                        <a:pt x="1656" y="64"/>
                      </a:lnTo>
                      <a:lnTo>
                        <a:pt x="1714" y="84"/>
                      </a:lnTo>
                      <a:lnTo>
                        <a:pt x="1773" y="106"/>
                      </a:lnTo>
                      <a:lnTo>
                        <a:pt x="1829" y="132"/>
                      </a:lnTo>
                      <a:lnTo>
                        <a:pt x="1884" y="161"/>
                      </a:lnTo>
                      <a:lnTo>
                        <a:pt x="1937" y="190"/>
                      </a:lnTo>
                      <a:lnTo>
                        <a:pt x="1989" y="223"/>
                      </a:lnTo>
                      <a:lnTo>
                        <a:pt x="2038" y="260"/>
                      </a:lnTo>
                      <a:lnTo>
                        <a:pt x="2086" y="296"/>
                      </a:lnTo>
                      <a:lnTo>
                        <a:pt x="2133" y="337"/>
                      </a:lnTo>
                      <a:lnTo>
                        <a:pt x="2177" y="379"/>
                      </a:lnTo>
                      <a:lnTo>
                        <a:pt x="2177" y="379"/>
                      </a:lnTo>
                      <a:lnTo>
                        <a:pt x="2219" y="423"/>
                      </a:lnTo>
                      <a:lnTo>
                        <a:pt x="2259" y="470"/>
                      </a:lnTo>
                      <a:lnTo>
                        <a:pt x="2296" y="518"/>
                      </a:lnTo>
                      <a:lnTo>
                        <a:pt x="2333" y="567"/>
                      </a:lnTo>
                      <a:lnTo>
                        <a:pt x="2365" y="618"/>
                      </a:lnTo>
                      <a:lnTo>
                        <a:pt x="2395" y="671"/>
                      </a:lnTo>
                      <a:lnTo>
                        <a:pt x="2424" y="726"/>
                      </a:lnTo>
                      <a:lnTo>
                        <a:pt x="2450" y="783"/>
                      </a:lnTo>
                      <a:lnTo>
                        <a:pt x="2472" y="842"/>
                      </a:lnTo>
                      <a:lnTo>
                        <a:pt x="2492" y="900"/>
                      </a:lnTo>
                      <a:lnTo>
                        <a:pt x="2508" y="961"/>
                      </a:lnTo>
                      <a:lnTo>
                        <a:pt x="2523" y="1021"/>
                      </a:lnTo>
                      <a:lnTo>
                        <a:pt x="2534" y="1085"/>
                      </a:lnTo>
                      <a:lnTo>
                        <a:pt x="2543" y="1147"/>
                      </a:lnTo>
                      <a:lnTo>
                        <a:pt x="2547" y="1213"/>
                      </a:lnTo>
                      <a:lnTo>
                        <a:pt x="2548" y="1277"/>
                      </a:lnTo>
                      <a:lnTo>
                        <a:pt x="2548" y="1277"/>
                      </a:lnTo>
                      <a:lnTo>
                        <a:pt x="2547" y="1343"/>
                      </a:lnTo>
                      <a:lnTo>
                        <a:pt x="2543" y="1409"/>
                      </a:lnTo>
                      <a:lnTo>
                        <a:pt x="2534" y="1471"/>
                      </a:lnTo>
                      <a:lnTo>
                        <a:pt x="2523" y="1533"/>
                      </a:lnTo>
                      <a:lnTo>
                        <a:pt x="2508" y="1595"/>
                      </a:lnTo>
                      <a:lnTo>
                        <a:pt x="2492" y="1656"/>
                      </a:lnTo>
                      <a:lnTo>
                        <a:pt x="2472" y="1714"/>
                      </a:lnTo>
                      <a:lnTo>
                        <a:pt x="2450" y="1773"/>
                      </a:lnTo>
                      <a:lnTo>
                        <a:pt x="2424" y="1830"/>
                      </a:lnTo>
                      <a:lnTo>
                        <a:pt x="2395" y="1885"/>
                      </a:lnTo>
                      <a:lnTo>
                        <a:pt x="2365" y="1938"/>
                      </a:lnTo>
                      <a:lnTo>
                        <a:pt x="2333" y="1989"/>
                      </a:lnTo>
                      <a:lnTo>
                        <a:pt x="2296" y="2038"/>
                      </a:lnTo>
                      <a:lnTo>
                        <a:pt x="2259" y="2086"/>
                      </a:lnTo>
                      <a:lnTo>
                        <a:pt x="2219" y="2133"/>
                      </a:lnTo>
                      <a:lnTo>
                        <a:pt x="2177" y="2177"/>
                      </a:lnTo>
                      <a:lnTo>
                        <a:pt x="2177" y="2177"/>
                      </a:lnTo>
                      <a:lnTo>
                        <a:pt x="2150" y="2203"/>
                      </a:lnTo>
                      <a:lnTo>
                        <a:pt x="2122" y="2229"/>
                      </a:lnTo>
                      <a:lnTo>
                        <a:pt x="2093" y="2252"/>
                      </a:lnTo>
                      <a:lnTo>
                        <a:pt x="2064" y="2276"/>
                      </a:lnTo>
                      <a:lnTo>
                        <a:pt x="2064" y="2276"/>
                      </a:lnTo>
                      <a:lnTo>
                        <a:pt x="2073" y="2280"/>
                      </a:lnTo>
                      <a:lnTo>
                        <a:pt x="2073" y="2280"/>
                      </a:lnTo>
                      <a:lnTo>
                        <a:pt x="2126" y="2234"/>
                      </a:lnTo>
                      <a:lnTo>
                        <a:pt x="2179" y="2185"/>
                      </a:lnTo>
                      <a:lnTo>
                        <a:pt x="2226" y="2135"/>
                      </a:lnTo>
                      <a:lnTo>
                        <a:pt x="2272" y="2080"/>
                      </a:lnTo>
                      <a:lnTo>
                        <a:pt x="2316" y="2025"/>
                      </a:lnTo>
                      <a:lnTo>
                        <a:pt x="2354" y="1967"/>
                      </a:lnTo>
                      <a:lnTo>
                        <a:pt x="2391" y="1906"/>
                      </a:lnTo>
                      <a:lnTo>
                        <a:pt x="2424" y="1842"/>
                      </a:lnTo>
                      <a:lnTo>
                        <a:pt x="2455" y="1778"/>
                      </a:lnTo>
                      <a:lnTo>
                        <a:pt x="2481" y="1711"/>
                      </a:lnTo>
                      <a:lnTo>
                        <a:pt x="2503" y="1643"/>
                      </a:lnTo>
                      <a:lnTo>
                        <a:pt x="2523" y="1573"/>
                      </a:lnTo>
                      <a:lnTo>
                        <a:pt x="2537" y="1500"/>
                      </a:lnTo>
                      <a:lnTo>
                        <a:pt x="2547" y="1427"/>
                      </a:lnTo>
                      <a:lnTo>
                        <a:pt x="2554" y="1354"/>
                      </a:lnTo>
                      <a:lnTo>
                        <a:pt x="2556" y="1316"/>
                      </a:lnTo>
                      <a:lnTo>
                        <a:pt x="2556" y="1277"/>
                      </a:lnTo>
                      <a:lnTo>
                        <a:pt x="2556" y="1277"/>
                      </a:lnTo>
                      <a:lnTo>
                        <a:pt x="2554" y="1213"/>
                      </a:lnTo>
                      <a:lnTo>
                        <a:pt x="2550" y="1147"/>
                      </a:lnTo>
                      <a:lnTo>
                        <a:pt x="2541" y="1083"/>
                      </a:lnTo>
                      <a:lnTo>
                        <a:pt x="2530" y="1021"/>
                      </a:lnTo>
                      <a:lnTo>
                        <a:pt x="2515" y="959"/>
                      </a:lnTo>
                      <a:lnTo>
                        <a:pt x="2499" y="898"/>
                      </a:lnTo>
                      <a:lnTo>
                        <a:pt x="2479" y="838"/>
                      </a:lnTo>
                      <a:lnTo>
                        <a:pt x="2455" y="781"/>
                      </a:lnTo>
                      <a:lnTo>
                        <a:pt x="2429" y="725"/>
                      </a:lnTo>
                      <a:lnTo>
                        <a:pt x="2402" y="668"/>
                      </a:lnTo>
                      <a:lnTo>
                        <a:pt x="2371" y="615"/>
                      </a:lnTo>
                      <a:lnTo>
                        <a:pt x="2338" y="563"/>
                      </a:lnTo>
                      <a:lnTo>
                        <a:pt x="2301" y="512"/>
                      </a:lnTo>
                      <a:lnTo>
                        <a:pt x="2265" y="465"/>
                      </a:lnTo>
                      <a:lnTo>
                        <a:pt x="2225" y="419"/>
                      </a:lnTo>
                      <a:lnTo>
                        <a:pt x="2183" y="373"/>
                      </a:lnTo>
                      <a:lnTo>
                        <a:pt x="2137" y="331"/>
                      </a:lnTo>
                      <a:lnTo>
                        <a:pt x="2091" y="291"/>
                      </a:lnTo>
                      <a:lnTo>
                        <a:pt x="2043" y="254"/>
                      </a:lnTo>
                      <a:lnTo>
                        <a:pt x="1992" y="218"/>
                      </a:lnTo>
                      <a:lnTo>
                        <a:pt x="1941" y="185"/>
                      </a:lnTo>
                      <a:lnTo>
                        <a:pt x="1888" y="154"/>
                      </a:lnTo>
                      <a:lnTo>
                        <a:pt x="1831" y="126"/>
                      </a:lnTo>
                      <a:lnTo>
                        <a:pt x="1776" y="101"/>
                      </a:lnTo>
                      <a:lnTo>
                        <a:pt x="1718" y="77"/>
                      </a:lnTo>
                      <a:lnTo>
                        <a:pt x="1657" y="57"/>
                      </a:lnTo>
                      <a:lnTo>
                        <a:pt x="1597" y="40"/>
                      </a:lnTo>
                      <a:lnTo>
                        <a:pt x="1535" y="26"/>
                      </a:lnTo>
                      <a:lnTo>
                        <a:pt x="1473" y="15"/>
                      </a:lnTo>
                      <a:lnTo>
                        <a:pt x="1409" y="5"/>
                      </a:lnTo>
                      <a:lnTo>
                        <a:pt x="1345" y="2"/>
                      </a:lnTo>
                      <a:lnTo>
                        <a:pt x="1279" y="0"/>
                      </a:lnTo>
                      <a:lnTo>
                        <a:pt x="1279" y="0"/>
                      </a:lnTo>
                      <a:lnTo>
                        <a:pt x="1213" y="2"/>
                      </a:lnTo>
                      <a:lnTo>
                        <a:pt x="1147" y="5"/>
                      </a:lnTo>
                      <a:lnTo>
                        <a:pt x="1083" y="15"/>
                      </a:lnTo>
                      <a:lnTo>
                        <a:pt x="1021" y="26"/>
                      </a:lnTo>
                      <a:lnTo>
                        <a:pt x="959" y="40"/>
                      </a:lnTo>
                      <a:lnTo>
                        <a:pt x="898" y="57"/>
                      </a:lnTo>
                      <a:lnTo>
                        <a:pt x="838" y="77"/>
                      </a:lnTo>
                      <a:lnTo>
                        <a:pt x="781" y="101"/>
                      </a:lnTo>
                      <a:lnTo>
                        <a:pt x="724" y="126"/>
                      </a:lnTo>
                      <a:lnTo>
                        <a:pt x="670" y="154"/>
                      </a:lnTo>
                      <a:lnTo>
                        <a:pt x="615" y="185"/>
                      </a:lnTo>
                      <a:lnTo>
                        <a:pt x="563" y="218"/>
                      </a:lnTo>
                      <a:lnTo>
                        <a:pt x="514" y="254"/>
                      </a:lnTo>
                      <a:lnTo>
                        <a:pt x="465" y="291"/>
                      </a:lnTo>
                      <a:lnTo>
                        <a:pt x="419" y="331"/>
                      </a:lnTo>
                      <a:lnTo>
                        <a:pt x="375" y="373"/>
                      </a:lnTo>
                      <a:lnTo>
                        <a:pt x="331" y="419"/>
                      </a:lnTo>
                      <a:lnTo>
                        <a:pt x="291" y="465"/>
                      </a:lnTo>
                      <a:lnTo>
                        <a:pt x="254" y="512"/>
                      </a:lnTo>
                      <a:lnTo>
                        <a:pt x="218" y="563"/>
                      </a:lnTo>
                      <a:lnTo>
                        <a:pt x="185" y="615"/>
                      </a:lnTo>
                      <a:lnTo>
                        <a:pt x="154" y="668"/>
                      </a:lnTo>
                      <a:lnTo>
                        <a:pt x="126" y="725"/>
                      </a:lnTo>
                      <a:lnTo>
                        <a:pt x="101" y="781"/>
                      </a:lnTo>
                      <a:lnTo>
                        <a:pt x="77" y="838"/>
                      </a:lnTo>
                      <a:lnTo>
                        <a:pt x="57" y="898"/>
                      </a:lnTo>
                      <a:lnTo>
                        <a:pt x="40" y="959"/>
                      </a:lnTo>
                      <a:lnTo>
                        <a:pt x="26" y="1021"/>
                      </a:lnTo>
                      <a:lnTo>
                        <a:pt x="15" y="1083"/>
                      </a:lnTo>
                      <a:lnTo>
                        <a:pt x="7" y="1147"/>
                      </a:lnTo>
                      <a:lnTo>
                        <a:pt x="2" y="1213"/>
                      </a:lnTo>
                      <a:lnTo>
                        <a:pt x="0" y="1277"/>
                      </a:lnTo>
                      <a:lnTo>
                        <a:pt x="0" y="1277"/>
                      </a:lnTo>
                      <a:lnTo>
                        <a:pt x="0" y="1301"/>
                      </a:lnTo>
                      <a:lnTo>
                        <a:pt x="0" y="1301"/>
                      </a:lnTo>
                      <a:lnTo>
                        <a:pt x="4" y="1277"/>
                      </a:lnTo>
                      <a:lnTo>
                        <a:pt x="7" y="1253"/>
                      </a:lnTo>
                      <a:lnTo>
                        <a:pt x="7" y="1253"/>
                      </a:lnTo>
                      <a:lnTo>
                        <a:pt x="11" y="1189"/>
                      </a:lnTo>
                      <a:lnTo>
                        <a:pt x="16" y="1127"/>
                      </a:lnTo>
                      <a:lnTo>
                        <a:pt x="26" y="1065"/>
                      </a:lnTo>
                      <a:lnTo>
                        <a:pt x="37" y="1004"/>
                      </a:lnTo>
                      <a:lnTo>
                        <a:pt x="51" y="944"/>
                      </a:lnTo>
                      <a:lnTo>
                        <a:pt x="70" y="886"/>
                      </a:lnTo>
                      <a:lnTo>
                        <a:pt x="90" y="829"/>
                      </a:lnTo>
                      <a:lnTo>
                        <a:pt x="112" y="772"/>
                      </a:lnTo>
                      <a:lnTo>
                        <a:pt x="137" y="717"/>
                      </a:lnTo>
                      <a:lnTo>
                        <a:pt x="165" y="664"/>
                      </a:lnTo>
                      <a:lnTo>
                        <a:pt x="196" y="613"/>
                      </a:lnTo>
                      <a:lnTo>
                        <a:pt x="227" y="562"/>
                      </a:lnTo>
                      <a:lnTo>
                        <a:pt x="262" y="514"/>
                      </a:lnTo>
                      <a:lnTo>
                        <a:pt x="300" y="467"/>
                      </a:lnTo>
                      <a:lnTo>
                        <a:pt x="338" y="423"/>
                      </a:lnTo>
                      <a:lnTo>
                        <a:pt x="379" y="379"/>
                      </a:lnTo>
                      <a:lnTo>
                        <a:pt x="379" y="3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1" name="Freeform 381"/>
                <p:cNvSpPr>
                  <a:spLocks/>
                </p:cNvSpPr>
                <p:nvPr/>
              </p:nvSpPr>
              <p:spPr bwMode="auto">
                <a:xfrm>
                  <a:off x="3620" y="1811"/>
                  <a:ext cx="197" cy="57"/>
                </a:xfrm>
                <a:custGeom>
                  <a:avLst/>
                  <a:gdLst/>
                  <a:ahLst/>
                  <a:cxnLst>
                    <a:cxn ang="0">
                      <a:pos x="9" y="50"/>
                    </a:cxn>
                    <a:cxn ang="0">
                      <a:pos x="9" y="50"/>
                    </a:cxn>
                    <a:cxn ang="0">
                      <a:pos x="0" y="57"/>
                    </a:cxn>
                    <a:cxn ang="0">
                      <a:pos x="0" y="57"/>
                    </a:cxn>
                    <a:cxn ang="0">
                      <a:pos x="25" y="55"/>
                    </a:cxn>
                    <a:cxn ang="0">
                      <a:pos x="53" y="52"/>
                    </a:cxn>
                    <a:cxn ang="0">
                      <a:pos x="78" y="46"/>
                    </a:cxn>
                    <a:cxn ang="0">
                      <a:pos x="102" y="41"/>
                    </a:cxn>
                    <a:cxn ang="0">
                      <a:pos x="128" y="33"/>
                    </a:cxn>
                    <a:cxn ang="0">
                      <a:pos x="151" y="24"/>
                    </a:cxn>
                    <a:cxn ang="0">
                      <a:pos x="173" y="15"/>
                    </a:cxn>
                    <a:cxn ang="0">
                      <a:pos x="197" y="4"/>
                    </a:cxn>
                    <a:cxn ang="0">
                      <a:pos x="197" y="4"/>
                    </a:cxn>
                    <a:cxn ang="0">
                      <a:pos x="186" y="0"/>
                    </a:cxn>
                    <a:cxn ang="0">
                      <a:pos x="186" y="0"/>
                    </a:cxn>
                    <a:cxn ang="0">
                      <a:pos x="166" y="10"/>
                    </a:cxn>
                    <a:cxn ang="0">
                      <a:pos x="144" y="19"/>
                    </a:cxn>
                    <a:cxn ang="0">
                      <a:pos x="124" y="26"/>
                    </a:cxn>
                    <a:cxn ang="0">
                      <a:pos x="100" y="33"/>
                    </a:cxn>
                    <a:cxn ang="0">
                      <a:pos x="78" y="39"/>
                    </a:cxn>
                    <a:cxn ang="0">
                      <a:pos x="54" y="44"/>
                    </a:cxn>
                    <a:cxn ang="0">
                      <a:pos x="32" y="46"/>
                    </a:cxn>
                    <a:cxn ang="0">
                      <a:pos x="9" y="50"/>
                    </a:cxn>
                    <a:cxn ang="0">
                      <a:pos x="9" y="50"/>
                    </a:cxn>
                  </a:cxnLst>
                  <a:rect l="0" t="0" r="r" b="b"/>
                  <a:pathLst>
                    <a:path w="197" h="57">
                      <a:moveTo>
                        <a:pt x="9" y="50"/>
                      </a:moveTo>
                      <a:lnTo>
                        <a:pt x="9" y="50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25" y="55"/>
                      </a:lnTo>
                      <a:lnTo>
                        <a:pt x="53" y="52"/>
                      </a:lnTo>
                      <a:lnTo>
                        <a:pt x="78" y="46"/>
                      </a:lnTo>
                      <a:lnTo>
                        <a:pt x="102" y="41"/>
                      </a:lnTo>
                      <a:lnTo>
                        <a:pt x="128" y="33"/>
                      </a:lnTo>
                      <a:lnTo>
                        <a:pt x="151" y="24"/>
                      </a:lnTo>
                      <a:lnTo>
                        <a:pt x="173" y="15"/>
                      </a:lnTo>
                      <a:lnTo>
                        <a:pt x="197" y="4"/>
                      </a:lnTo>
                      <a:lnTo>
                        <a:pt x="197" y="4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66" y="10"/>
                      </a:lnTo>
                      <a:lnTo>
                        <a:pt x="144" y="19"/>
                      </a:lnTo>
                      <a:lnTo>
                        <a:pt x="124" y="26"/>
                      </a:lnTo>
                      <a:lnTo>
                        <a:pt x="100" y="33"/>
                      </a:lnTo>
                      <a:lnTo>
                        <a:pt x="78" y="39"/>
                      </a:lnTo>
                      <a:lnTo>
                        <a:pt x="54" y="44"/>
                      </a:lnTo>
                      <a:lnTo>
                        <a:pt x="32" y="46"/>
                      </a:lnTo>
                      <a:lnTo>
                        <a:pt x="9" y="50"/>
                      </a:lnTo>
                      <a:lnTo>
                        <a:pt x="9" y="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2" name="Freeform 382"/>
                <p:cNvSpPr>
                  <a:spLocks/>
                </p:cNvSpPr>
                <p:nvPr/>
              </p:nvSpPr>
              <p:spPr bwMode="auto">
                <a:xfrm>
                  <a:off x="3896" y="2375"/>
                  <a:ext cx="366" cy="165"/>
                </a:xfrm>
                <a:custGeom>
                  <a:avLst/>
                  <a:gdLst/>
                  <a:ahLst/>
                  <a:cxnLst>
                    <a:cxn ang="0">
                      <a:pos x="66" y="144"/>
                    </a:cxn>
                    <a:cxn ang="0">
                      <a:pos x="66" y="144"/>
                    </a:cxn>
                    <a:cxn ang="0">
                      <a:pos x="82" y="139"/>
                    </a:cxn>
                    <a:cxn ang="0">
                      <a:pos x="82" y="139"/>
                    </a:cxn>
                    <a:cxn ang="0">
                      <a:pos x="91" y="106"/>
                    </a:cxn>
                    <a:cxn ang="0">
                      <a:pos x="91" y="106"/>
                    </a:cxn>
                    <a:cxn ang="0">
                      <a:pos x="117" y="90"/>
                    </a:cxn>
                    <a:cxn ang="0">
                      <a:pos x="146" y="73"/>
                    </a:cxn>
                    <a:cxn ang="0">
                      <a:pos x="175" y="58"/>
                    </a:cxn>
                    <a:cxn ang="0">
                      <a:pos x="208" y="46"/>
                    </a:cxn>
                    <a:cxn ang="0">
                      <a:pos x="241" y="35"/>
                    </a:cxn>
                    <a:cxn ang="0">
                      <a:pos x="276" y="26"/>
                    </a:cxn>
                    <a:cxn ang="0">
                      <a:pos x="311" y="16"/>
                    </a:cxn>
                    <a:cxn ang="0">
                      <a:pos x="346" y="13"/>
                    </a:cxn>
                    <a:cxn ang="0">
                      <a:pos x="346" y="13"/>
                    </a:cxn>
                    <a:cxn ang="0">
                      <a:pos x="366" y="0"/>
                    </a:cxn>
                    <a:cxn ang="0">
                      <a:pos x="366" y="0"/>
                    </a:cxn>
                    <a:cxn ang="0">
                      <a:pos x="329" y="2"/>
                    </a:cxn>
                    <a:cxn ang="0">
                      <a:pos x="293" y="7"/>
                    </a:cxn>
                    <a:cxn ang="0">
                      <a:pos x="256" y="16"/>
                    </a:cxn>
                    <a:cxn ang="0">
                      <a:pos x="221" y="26"/>
                    </a:cxn>
                    <a:cxn ang="0">
                      <a:pos x="188" y="35"/>
                    </a:cxn>
                    <a:cxn ang="0">
                      <a:pos x="155" y="46"/>
                    </a:cxn>
                    <a:cxn ang="0">
                      <a:pos x="126" y="58"/>
                    </a:cxn>
                    <a:cxn ang="0">
                      <a:pos x="99" y="71"/>
                    </a:cxn>
                    <a:cxn ang="0">
                      <a:pos x="99" y="71"/>
                    </a:cxn>
                    <a:cxn ang="0">
                      <a:pos x="102" y="55"/>
                    </a:cxn>
                    <a:cxn ang="0">
                      <a:pos x="102" y="55"/>
                    </a:cxn>
                    <a:cxn ang="0">
                      <a:pos x="95" y="58"/>
                    </a:cxn>
                    <a:cxn ang="0">
                      <a:pos x="95" y="58"/>
                    </a:cxn>
                    <a:cxn ang="0">
                      <a:pos x="86" y="79"/>
                    </a:cxn>
                    <a:cxn ang="0">
                      <a:pos x="86" y="79"/>
                    </a:cxn>
                    <a:cxn ang="0">
                      <a:pos x="80" y="90"/>
                    </a:cxn>
                    <a:cxn ang="0">
                      <a:pos x="71" y="99"/>
                    </a:cxn>
                    <a:cxn ang="0">
                      <a:pos x="49" y="117"/>
                    </a:cxn>
                    <a:cxn ang="0">
                      <a:pos x="27" y="135"/>
                    </a:cxn>
                    <a:cxn ang="0">
                      <a:pos x="16" y="144"/>
                    </a:cxn>
                    <a:cxn ang="0">
                      <a:pos x="7" y="154"/>
                    </a:cxn>
                    <a:cxn ang="0">
                      <a:pos x="7" y="154"/>
                    </a:cxn>
                    <a:cxn ang="0">
                      <a:pos x="0" y="165"/>
                    </a:cxn>
                    <a:cxn ang="0">
                      <a:pos x="0" y="165"/>
                    </a:cxn>
                    <a:cxn ang="0">
                      <a:pos x="29" y="155"/>
                    </a:cxn>
                    <a:cxn ang="0">
                      <a:pos x="29" y="155"/>
                    </a:cxn>
                    <a:cxn ang="0">
                      <a:pos x="51" y="132"/>
                    </a:cxn>
                    <a:cxn ang="0">
                      <a:pos x="73" y="110"/>
                    </a:cxn>
                    <a:cxn ang="0">
                      <a:pos x="73" y="110"/>
                    </a:cxn>
                    <a:cxn ang="0">
                      <a:pos x="66" y="144"/>
                    </a:cxn>
                    <a:cxn ang="0">
                      <a:pos x="66" y="144"/>
                    </a:cxn>
                  </a:cxnLst>
                  <a:rect l="0" t="0" r="r" b="b"/>
                  <a:pathLst>
                    <a:path w="366" h="165">
                      <a:moveTo>
                        <a:pt x="66" y="144"/>
                      </a:moveTo>
                      <a:lnTo>
                        <a:pt x="66" y="144"/>
                      </a:lnTo>
                      <a:lnTo>
                        <a:pt x="82" y="139"/>
                      </a:lnTo>
                      <a:lnTo>
                        <a:pt x="82" y="139"/>
                      </a:lnTo>
                      <a:lnTo>
                        <a:pt x="91" y="106"/>
                      </a:lnTo>
                      <a:lnTo>
                        <a:pt x="91" y="106"/>
                      </a:lnTo>
                      <a:lnTo>
                        <a:pt x="117" y="90"/>
                      </a:lnTo>
                      <a:lnTo>
                        <a:pt x="146" y="73"/>
                      </a:lnTo>
                      <a:lnTo>
                        <a:pt x="175" y="58"/>
                      </a:lnTo>
                      <a:lnTo>
                        <a:pt x="208" y="46"/>
                      </a:lnTo>
                      <a:lnTo>
                        <a:pt x="241" y="35"/>
                      </a:lnTo>
                      <a:lnTo>
                        <a:pt x="276" y="26"/>
                      </a:lnTo>
                      <a:lnTo>
                        <a:pt x="311" y="16"/>
                      </a:lnTo>
                      <a:lnTo>
                        <a:pt x="346" y="13"/>
                      </a:lnTo>
                      <a:lnTo>
                        <a:pt x="346" y="13"/>
                      </a:lnTo>
                      <a:lnTo>
                        <a:pt x="366" y="0"/>
                      </a:lnTo>
                      <a:lnTo>
                        <a:pt x="366" y="0"/>
                      </a:lnTo>
                      <a:lnTo>
                        <a:pt x="329" y="2"/>
                      </a:lnTo>
                      <a:lnTo>
                        <a:pt x="293" y="7"/>
                      </a:lnTo>
                      <a:lnTo>
                        <a:pt x="256" y="16"/>
                      </a:lnTo>
                      <a:lnTo>
                        <a:pt x="221" y="26"/>
                      </a:lnTo>
                      <a:lnTo>
                        <a:pt x="188" y="35"/>
                      </a:lnTo>
                      <a:lnTo>
                        <a:pt x="155" y="46"/>
                      </a:lnTo>
                      <a:lnTo>
                        <a:pt x="126" y="58"/>
                      </a:lnTo>
                      <a:lnTo>
                        <a:pt x="99" y="71"/>
                      </a:lnTo>
                      <a:lnTo>
                        <a:pt x="99" y="71"/>
                      </a:lnTo>
                      <a:lnTo>
                        <a:pt x="102" y="55"/>
                      </a:lnTo>
                      <a:lnTo>
                        <a:pt x="102" y="55"/>
                      </a:lnTo>
                      <a:lnTo>
                        <a:pt x="95" y="58"/>
                      </a:lnTo>
                      <a:lnTo>
                        <a:pt x="95" y="58"/>
                      </a:lnTo>
                      <a:lnTo>
                        <a:pt x="86" y="79"/>
                      </a:lnTo>
                      <a:lnTo>
                        <a:pt x="86" y="79"/>
                      </a:lnTo>
                      <a:lnTo>
                        <a:pt x="80" y="90"/>
                      </a:lnTo>
                      <a:lnTo>
                        <a:pt x="71" y="99"/>
                      </a:lnTo>
                      <a:lnTo>
                        <a:pt x="49" y="117"/>
                      </a:lnTo>
                      <a:lnTo>
                        <a:pt x="27" y="135"/>
                      </a:lnTo>
                      <a:lnTo>
                        <a:pt x="16" y="144"/>
                      </a:lnTo>
                      <a:lnTo>
                        <a:pt x="7" y="154"/>
                      </a:lnTo>
                      <a:lnTo>
                        <a:pt x="7" y="154"/>
                      </a:lnTo>
                      <a:lnTo>
                        <a:pt x="0" y="165"/>
                      </a:lnTo>
                      <a:lnTo>
                        <a:pt x="0" y="165"/>
                      </a:lnTo>
                      <a:lnTo>
                        <a:pt x="29" y="155"/>
                      </a:lnTo>
                      <a:lnTo>
                        <a:pt x="29" y="155"/>
                      </a:lnTo>
                      <a:lnTo>
                        <a:pt x="51" y="132"/>
                      </a:lnTo>
                      <a:lnTo>
                        <a:pt x="73" y="110"/>
                      </a:lnTo>
                      <a:lnTo>
                        <a:pt x="73" y="110"/>
                      </a:lnTo>
                      <a:lnTo>
                        <a:pt x="66" y="144"/>
                      </a:lnTo>
                      <a:lnTo>
                        <a:pt x="66" y="1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3" name="Freeform 383"/>
                <p:cNvSpPr>
                  <a:spLocks/>
                </p:cNvSpPr>
                <p:nvPr/>
              </p:nvSpPr>
              <p:spPr bwMode="auto">
                <a:xfrm>
                  <a:off x="3892" y="1853"/>
                  <a:ext cx="59" cy="68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11" y="24"/>
                    </a:cxn>
                    <a:cxn ang="0">
                      <a:pos x="22" y="37"/>
                    </a:cxn>
                    <a:cxn ang="0">
                      <a:pos x="44" y="68"/>
                    </a:cxn>
                    <a:cxn ang="0">
                      <a:pos x="44" y="68"/>
                    </a:cxn>
                    <a:cxn ang="0">
                      <a:pos x="59" y="59"/>
                    </a:cxn>
                    <a:cxn ang="0">
                      <a:pos x="59" y="59"/>
                    </a:cxn>
                    <a:cxn ang="0">
                      <a:pos x="48" y="43"/>
                    </a:cxn>
                    <a:cxn ang="0">
                      <a:pos x="39" y="28"/>
                    </a:cxn>
                    <a:cxn ang="0">
                      <a:pos x="26" y="13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59" h="68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1" y="24"/>
                      </a:lnTo>
                      <a:lnTo>
                        <a:pt x="22" y="37"/>
                      </a:lnTo>
                      <a:lnTo>
                        <a:pt x="44" y="68"/>
                      </a:lnTo>
                      <a:lnTo>
                        <a:pt x="44" y="68"/>
                      </a:lnTo>
                      <a:lnTo>
                        <a:pt x="59" y="59"/>
                      </a:lnTo>
                      <a:lnTo>
                        <a:pt x="59" y="59"/>
                      </a:lnTo>
                      <a:lnTo>
                        <a:pt x="48" y="43"/>
                      </a:lnTo>
                      <a:lnTo>
                        <a:pt x="39" y="28"/>
                      </a:lnTo>
                      <a:lnTo>
                        <a:pt x="26" y="13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4" name="Freeform 384"/>
                <p:cNvSpPr>
                  <a:spLocks/>
                </p:cNvSpPr>
                <p:nvPr/>
              </p:nvSpPr>
              <p:spPr bwMode="auto">
                <a:xfrm>
                  <a:off x="3464" y="2177"/>
                  <a:ext cx="18" cy="74"/>
                </a:xfrm>
                <a:custGeom>
                  <a:avLst/>
                  <a:gdLst/>
                  <a:ahLst/>
                  <a:cxnLst>
                    <a:cxn ang="0">
                      <a:pos x="13" y="30"/>
                    </a:cxn>
                    <a:cxn ang="0">
                      <a:pos x="13" y="30"/>
                    </a:cxn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6" y="37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9" y="74"/>
                    </a:cxn>
                    <a:cxn ang="0">
                      <a:pos x="9" y="74"/>
                    </a:cxn>
                    <a:cxn ang="0">
                      <a:pos x="13" y="30"/>
                    </a:cxn>
                    <a:cxn ang="0">
                      <a:pos x="13" y="30"/>
                    </a:cxn>
                  </a:cxnLst>
                  <a:rect l="0" t="0" r="r" b="b"/>
                  <a:pathLst>
                    <a:path w="18" h="74">
                      <a:moveTo>
                        <a:pt x="13" y="30"/>
                      </a:moveTo>
                      <a:lnTo>
                        <a:pt x="13" y="30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6" y="37"/>
                      </a:lnTo>
                      <a:lnTo>
                        <a:pt x="0" y="72"/>
                      </a:lnTo>
                      <a:lnTo>
                        <a:pt x="0" y="72"/>
                      </a:lnTo>
                      <a:lnTo>
                        <a:pt x="9" y="74"/>
                      </a:lnTo>
                      <a:lnTo>
                        <a:pt x="9" y="74"/>
                      </a:lnTo>
                      <a:lnTo>
                        <a:pt x="13" y="30"/>
                      </a:lnTo>
                      <a:lnTo>
                        <a:pt x="13" y="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5" name="Freeform 385"/>
                <p:cNvSpPr>
                  <a:spLocks/>
                </p:cNvSpPr>
                <p:nvPr/>
              </p:nvSpPr>
              <p:spPr bwMode="auto">
                <a:xfrm>
                  <a:off x="3475" y="2100"/>
                  <a:ext cx="24" cy="72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1" y="15"/>
                    </a:cxn>
                    <a:cxn ang="0">
                      <a:pos x="11" y="15"/>
                    </a:cxn>
                    <a:cxn ang="0">
                      <a:pos x="0" y="70"/>
                    </a:cxn>
                    <a:cxn ang="0">
                      <a:pos x="0" y="70"/>
                    </a:cxn>
                    <a:cxn ang="0">
                      <a:pos x="7" y="72"/>
                    </a:cxn>
                    <a:cxn ang="0">
                      <a:pos x="7" y="72"/>
                    </a:cxn>
                    <a:cxn ang="0">
                      <a:pos x="15" y="37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24" h="72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11" y="15"/>
                      </a:lnTo>
                      <a:lnTo>
                        <a:pt x="11" y="15"/>
                      </a:lnTo>
                      <a:lnTo>
                        <a:pt x="0" y="70"/>
                      </a:lnTo>
                      <a:lnTo>
                        <a:pt x="0" y="70"/>
                      </a:lnTo>
                      <a:lnTo>
                        <a:pt x="7" y="72"/>
                      </a:lnTo>
                      <a:lnTo>
                        <a:pt x="7" y="72"/>
                      </a:lnTo>
                      <a:lnTo>
                        <a:pt x="15" y="37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6" name="Freeform 386"/>
                <p:cNvSpPr>
                  <a:spLocks/>
                </p:cNvSpPr>
                <p:nvPr/>
              </p:nvSpPr>
              <p:spPr bwMode="auto">
                <a:xfrm>
                  <a:off x="3973" y="1993"/>
                  <a:ext cx="33" cy="7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2" y="43"/>
                    </a:cxn>
                    <a:cxn ang="0">
                      <a:pos x="22" y="78"/>
                    </a:cxn>
                    <a:cxn ang="0">
                      <a:pos x="22" y="78"/>
                    </a:cxn>
                    <a:cxn ang="0">
                      <a:pos x="33" y="73"/>
                    </a:cxn>
                    <a:cxn ang="0">
                      <a:pos x="33" y="73"/>
                    </a:cxn>
                    <a:cxn ang="0">
                      <a:pos x="23" y="36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33" h="78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2" y="43"/>
                      </a:lnTo>
                      <a:lnTo>
                        <a:pt x="22" y="78"/>
                      </a:lnTo>
                      <a:lnTo>
                        <a:pt x="22" y="78"/>
                      </a:lnTo>
                      <a:lnTo>
                        <a:pt x="33" y="73"/>
                      </a:lnTo>
                      <a:lnTo>
                        <a:pt x="33" y="73"/>
                      </a:lnTo>
                      <a:lnTo>
                        <a:pt x="23" y="36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7" name="Freeform 387"/>
                <p:cNvSpPr>
                  <a:spLocks/>
                </p:cNvSpPr>
                <p:nvPr/>
              </p:nvSpPr>
              <p:spPr bwMode="auto">
                <a:xfrm>
                  <a:off x="3517" y="1387"/>
                  <a:ext cx="75" cy="141"/>
                </a:xfrm>
                <a:custGeom>
                  <a:avLst/>
                  <a:gdLst/>
                  <a:ahLst/>
                  <a:cxnLst>
                    <a:cxn ang="0">
                      <a:pos x="35" y="88"/>
                    </a:cxn>
                    <a:cxn ang="0">
                      <a:pos x="35" y="88"/>
                    </a:cxn>
                    <a:cxn ang="0">
                      <a:pos x="18" y="113"/>
                    </a:cxn>
                    <a:cxn ang="0">
                      <a:pos x="0" y="135"/>
                    </a:cxn>
                    <a:cxn ang="0">
                      <a:pos x="0" y="135"/>
                    </a:cxn>
                    <a:cxn ang="0">
                      <a:pos x="13" y="141"/>
                    </a:cxn>
                    <a:cxn ang="0">
                      <a:pos x="13" y="141"/>
                    </a:cxn>
                    <a:cxn ang="0">
                      <a:pos x="33" y="110"/>
                    </a:cxn>
                    <a:cxn ang="0">
                      <a:pos x="49" y="77"/>
                    </a:cxn>
                    <a:cxn ang="0">
                      <a:pos x="64" y="40"/>
                    </a:cxn>
                    <a:cxn ang="0">
                      <a:pos x="70" y="20"/>
                    </a:cxn>
                    <a:cxn ang="0">
                      <a:pos x="75" y="0"/>
                    </a:cxn>
                    <a:cxn ang="0">
                      <a:pos x="75" y="0"/>
                    </a:cxn>
                    <a:cxn ang="0">
                      <a:pos x="66" y="9"/>
                    </a:cxn>
                    <a:cxn ang="0">
                      <a:pos x="60" y="20"/>
                    </a:cxn>
                    <a:cxn ang="0">
                      <a:pos x="55" y="31"/>
                    </a:cxn>
                    <a:cxn ang="0">
                      <a:pos x="51" y="42"/>
                    </a:cxn>
                    <a:cxn ang="0">
                      <a:pos x="44" y="66"/>
                    </a:cxn>
                    <a:cxn ang="0">
                      <a:pos x="40" y="77"/>
                    </a:cxn>
                    <a:cxn ang="0">
                      <a:pos x="35" y="88"/>
                    </a:cxn>
                    <a:cxn ang="0">
                      <a:pos x="35" y="88"/>
                    </a:cxn>
                  </a:cxnLst>
                  <a:rect l="0" t="0" r="r" b="b"/>
                  <a:pathLst>
                    <a:path w="75" h="141">
                      <a:moveTo>
                        <a:pt x="35" y="88"/>
                      </a:moveTo>
                      <a:lnTo>
                        <a:pt x="35" y="88"/>
                      </a:lnTo>
                      <a:lnTo>
                        <a:pt x="18" y="113"/>
                      </a:lnTo>
                      <a:lnTo>
                        <a:pt x="0" y="135"/>
                      </a:lnTo>
                      <a:lnTo>
                        <a:pt x="0" y="135"/>
                      </a:lnTo>
                      <a:lnTo>
                        <a:pt x="13" y="141"/>
                      </a:lnTo>
                      <a:lnTo>
                        <a:pt x="13" y="141"/>
                      </a:lnTo>
                      <a:lnTo>
                        <a:pt x="33" y="110"/>
                      </a:lnTo>
                      <a:lnTo>
                        <a:pt x="49" y="77"/>
                      </a:lnTo>
                      <a:lnTo>
                        <a:pt x="64" y="40"/>
                      </a:lnTo>
                      <a:lnTo>
                        <a:pt x="70" y="20"/>
                      </a:lnTo>
                      <a:lnTo>
                        <a:pt x="75" y="0"/>
                      </a:lnTo>
                      <a:lnTo>
                        <a:pt x="75" y="0"/>
                      </a:lnTo>
                      <a:lnTo>
                        <a:pt x="66" y="9"/>
                      </a:lnTo>
                      <a:lnTo>
                        <a:pt x="60" y="20"/>
                      </a:lnTo>
                      <a:lnTo>
                        <a:pt x="55" y="31"/>
                      </a:lnTo>
                      <a:lnTo>
                        <a:pt x="51" y="42"/>
                      </a:lnTo>
                      <a:lnTo>
                        <a:pt x="44" y="66"/>
                      </a:lnTo>
                      <a:lnTo>
                        <a:pt x="40" y="77"/>
                      </a:lnTo>
                      <a:lnTo>
                        <a:pt x="35" y="88"/>
                      </a:lnTo>
                      <a:lnTo>
                        <a:pt x="35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8" name="Freeform 388"/>
                <p:cNvSpPr>
                  <a:spLocks/>
                </p:cNvSpPr>
                <p:nvPr/>
              </p:nvSpPr>
              <p:spPr bwMode="auto">
                <a:xfrm>
                  <a:off x="3195" y="1791"/>
                  <a:ext cx="26" cy="9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6" y="44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15" y="99"/>
                    </a:cxn>
                    <a:cxn ang="0">
                      <a:pos x="15" y="99"/>
                    </a:cxn>
                    <a:cxn ang="0">
                      <a:pos x="20" y="57"/>
                    </a:cxn>
                    <a:cxn ang="0">
                      <a:pos x="26" y="13"/>
                    </a:cxn>
                    <a:cxn ang="0">
                      <a:pos x="26" y="13"/>
                    </a:cxn>
                    <a:cxn ang="0">
                      <a:pos x="11" y="0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26" h="99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6" y="44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5" y="99"/>
                      </a:lnTo>
                      <a:lnTo>
                        <a:pt x="15" y="99"/>
                      </a:lnTo>
                      <a:lnTo>
                        <a:pt x="20" y="57"/>
                      </a:lnTo>
                      <a:lnTo>
                        <a:pt x="26" y="13"/>
                      </a:lnTo>
                      <a:lnTo>
                        <a:pt x="26" y="13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9" name="Freeform 389"/>
                <p:cNvSpPr>
                  <a:spLocks/>
                </p:cNvSpPr>
                <p:nvPr/>
              </p:nvSpPr>
              <p:spPr bwMode="auto">
                <a:xfrm>
                  <a:off x="3085" y="995"/>
                  <a:ext cx="48" cy="86"/>
                </a:xfrm>
                <a:custGeom>
                  <a:avLst/>
                  <a:gdLst/>
                  <a:ahLst/>
                  <a:cxnLst>
                    <a:cxn ang="0">
                      <a:pos x="48" y="72"/>
                    </a:cxn>
                    <a:cxn ang="0">
                      <a:pos x="48" y="72"/>
                    </a:cxn>
                    <a:cxn ang="0">
                      <a:pos x="30" y="35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0" y="50"/>
                    </a:cxn>
                    <a:cxn ang="0">
                      <a:pos x="37" y="86"/>
                    </a:cxn>
                    <a:cxn ang="0">
                      <a:pos x="37" y="86"/>
                    </a:cxn>
                    <a:cxn ang="0">
                      <a:pos x="48" y="72"/>
                    </a:cxn>
                    <a:cxn ang="0">
                      <a:pos x="48" y="72"/>
                    </a:cxn>
                  </a:cxnLst>
                  <a:rect l="0" t="0" r="r" b="b"/>
                  <a:pathLst>
                    <a:path w="48" h="86">
                      <a:moveTo>
                        <a:pt x="48" y="72"/>
                      </a:moveTo>
                      <a:lnTo>
                        <a:pt x="48" y="72"/>
                      </a:lnTo>
                      <a:lnTo>
                        <a:pt x="30" y="35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0" y="50"/>
                      </a:lnTo>
                      <a:lnTo>
                        <a:pt x="37" y="86"/>
                      </a:lnTo>
                      <a:lnTo>
                        <a:pt x="37" y="86"/>
                      </a:lnTo>
                      <a:lnTo>
                        <a:pt x="48" y="72"/>
                      </a:lnTo>
                      <a:lnTo>
                        <a:pt x="48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0" name="Freeform 390"/>
                <p:cNvSpPr>
                  <a:spLocks/>
                </p:cNvSpPr>
                <p:nvPr/>
              </p:nvSpPr>
              <p:spPr bwMode="auto">
                <a:xfrm>
                  <a:off x="4564" y="2289"/>
                  <a:ext cx="435" cy="395"/>
                </a:xfrm>
                <a:custGeom>
                  <a:avLst/>
                  <a:gdLst/>
                  <a:ahLst/>
                  <a:cxnLst>
                    <a:cxn ang="0">
                      <a:pos x="164" y="267"/>
                    </a:cxn>
                    <a:cxn ang="0">
                      <a:pos x="164" y="267"/>
                    </a:cxn>
                    <a:cxn ang="0">
                      <a:pos x="144" y="291"/>
                    </a:cxn>
                    <a:cxn ang="0">
                      <a:pos x="129" y="309"/>
                    </a:cxn>
                    <a:cxn ang="0">
                      <a:pos x="113" y="329"/>
                    </a:cxn>
                    <a:cxn ang="0">
                      <a:pos x="95" y="349"/>
                    </a:cxn>
                    <a:cxn ang="0">
                      <a:pos x="76" y="364"/>
                    </a:cxn>
                    <a:cxn ang="0">
                      <a:pos x="67" y="370"/>
                    </a:cxn>
                    <a:cxn ang="0">
                      <a:pos x="58" y="375"/>
                    </a:cxn>
                    <a:cxn ang="0">
                      <a:pos x="49" y="377"/>
                    </a:cxn>
                    <a:cxn ang="0">
                      <a:pos x="42" y="377"/>
                    </a:cxn>
                    <a:cxn ang="0">
                      <a:pos x="42" y="377"/>
                    </a:cxn>
                    <a:cxn ang="0">
                      <a:pos x="32" y="375"/>
                    </a:cxn>
                    <a:cxn ang="0">
                      <a:pos x="25" y="370"/>
                    </a:cxn>
                    <a:cxn ang="0">
                      <a:pos x="20" y="364"/>
                    </a:cxn>
                    <a:cxn ang="0">
                      <a:pos x="12" y="357"/>
                    </a:cxn>
                    <a:cxn ang="0">
                      <a:pos x="12" y="357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11" y="379"/>
                    </a:cxn>
                    <a:cxn ang="0">
                      <a:pos x="21" y="388"/>
                    </a:cxn>
                    <a:cxn ang="0">
                      <a:pos x="36" y="393"/>
                    </a:cxn>
                    <a:cxn ang="0">
                      <a:pos x="43" y="395"/>
                    </a:cxn>
                    <a:cxn ang="0">
                      <a:pos x="51" y="395"/>
                    </a:cxn>
                    <a:cxn ang="0">
                      <a:pos x="51" y="395"/>
                    </a:cxn>
                    <a:cxn ang="0">
                      <a:pos x="58" y="393"/>
                    </a:cxn>
                    <a:cxn ang="0">
                      <a:pos x="65" y="392"/>
                    </a:cxn>
                    <a:cxn ang="0">
                      <a:pos x="73" y="386"/>
                    </a:cxn>
                    <a:cxn ang="0">
                      <a:pos x="82" y="381"/>
                    </a:cxn>
                    <a:cxn ang="0">
                      <a:pos x="97" y="368"/>
                    </a:cxn>
                    <a:cxn ang="0">
                      <a:pos x="113" y="349"/>
                    </a:cxn>
                    <a:cxn ang="0">
                      <a:pos x="142" y="313"/>
                    </a:cxn>
                    <a:cxn ang="0">
                      <a:pos x="168" y="280"/>
                    </a:cxn>
                    <a:cxn ang="0">
                      <a:pos x="168" y="280"/>
                    </a:cxn>
                    <a:cxn ang="0">
                      <a:pos x="228" y="216"/>
                    </a:cxn>
                    <a:cxn ang="0">
                      <a:pos x="287" y="154"/>
                    </a:cxn>
                    <a:cxn ang="0">
                      <a:pos x="349" y="93"/>
                    </a:cxn>
                    <a:cxn ang="0">
                      <a:pos x="411" y="35"/>
                    </a:cxn>
                    <a:cxn ang="0">
                      <a:pos x="411" y="35"/>
                    </a:cxn>
                    <a:cxn ang="0">
                      <a:pos x="435" y="0"/>
                    </a:cxn>
                    <a:cxn ang="0">
                      <a:pos x="435" y="0"/>
                    </a:cxn>
                    <a:cxn ang="0">
                      <a:pos x="398" y="29"/>
                    </a:cxn>
                    <a:cxn ang="0">
                      <a:pos x="364" y="60"/>
                    </a:cxn>
                    <a:cxn ang="0">
                      <a:pos x="296" y="126"/>
                    </a:cxn>
                    <a:cxn ang="0">
                      <a:pos x="230" y="196"/>
                    </a:cxn>
                    <a:cxn ang="0">
                      <a:pos x="164" y="267"/>
                    </a:cxn>
                    <a:cxn ang="0">
                      <a:pos x="164" y="267"/>
                    </a:cxn>
                  </a:cxnLst>
                  <a:rect l="0" t="0" r="r" b="b"/>
                  <a:pathLst>
                    <a:path w="435" h="395">
                      <a:moveTo>
                        <a:pt x="164" y="267"/>
                      </a:moveTo>
                      <a:lnTo>
                        <a:pt x="164" y="267"/>
                      </a:lnTo>
                      <a:lnTo>
                        <a:pt x="144" y="291"/>
                      </a:lnTo>
                      <a:lnTo>
                        <a:pt x="129" y="309"/>
                      </a:lnTo>
                      <a:lnTo>
                        <a:pt x="113" y="329"/>
                      </a:lnTo>
                      <a:lnTo>
                        <a:pt x="95" y="349"/>
                      </a:lnTo>
                      <a:lnTo>
                        <a:pt x="76" y="364"/>
                      </a:lnTo>
                      <a:lnTo>
                        <a:pt x="67" y="370"/>
                      </a:lnTo>
                      <a:lnTo>
                        <a:pt x="58" y="375"/>
                      </a:lnTo>
                      <a:lnTo>
                        <a:pt x="49" y="377"/>
                      </a:lnTo>
                      <a:lnTo>
                        <a:pt x="42" y="377"/>
                      </a:lnTo>
                      <a:lnTo>
                        <a:pt x="42" y="377"/>
                      </a:lnTo>
                      <a:lnTo>
                        <a:pt x="32" y="375"/>
                      </a:lnTo>
                      <a:lnTo>
                        <a:pt x="25" y="370"/>
                      </a:lnTo>
                      <a:lnTo>
                        <a:pt x="20" y="364"/>
                      </a:lnTo>
                      <a:lnTo>
                        <a:pt x="12" y="357"/>
                      </a:lnTo>
                      <a:lnTo>
                        <a:pt x="12" y="357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11" y="379"/>
                      </a:lnTo>
                      <a:lnTo>
                        <a:pt x="21" y="388"/>
                      </a:lnTo>
                      <a:lnTo>
                        <a:pt x="36" y="393"/>
                      </a:lnTo>
                      <a:lnTo>
                        <a:pt x="43" y="395"/>
                      </a:lnTo>
                      <a:lnTo>
                        <a:pt x="51" y="395"/>
                      </a:lnTo>
                      <a:lnTo>
                        <a:pt x="51" y="395"/>
                      </a:lnTo>
                      <a:lnTo>
                        <a:pt x="58" y="393"/>
                      </a:lnTo>
                      <a:lnTo>
                        <a:pt x="65" y="392"/>
                      </a:lnTo>
                      <a:lnTo>
                        <a:pt x="73" y="386"/>
                      </a:lnTo>
                      <a:lnTo>
                        <a:pt x="82" y="381"/>
                      </a:lnTo>
                      <a:lnTo>
                        <a:pt x="97" y="368"/>
                      </a:lnTo>
                      <a:lnTo>
                        <a:pt x="113" y="349"/>
                      </a:lnTo>
                      <a:lnTo>
                        <a:pt x="142" y="313"/>
                      </a:lnTo>
                      <a:lnTo>
                        <a:pt x="168" y="280"/>
                      </a:lnTo>
                      <a:lnTo>
                        <a:pt x="168" y="280"/>
                      </a:lnTo>
                      <a:lnTo>
                        <a:pt x="228" y="216"/>
                      </a:lnTo>
                      <a:lnTo>
                        <a:pt x="287" y="154"/>
                      </a:lnTo>
                      <a:lnTo>
                        <a:pt x="349" y="93"/>
                      </a:lnTo>
                      <a:lnTo>
                        <a:pt x="411" y="35"/>
                      </a:lnTo>
                      <a:lnTo>
                        <a:pt x="411" y="35"/>
                      </a:lnTo>
                      <a:lnTo>
                        <a:pt x="435" y="0"/>
                      </a:lnTo>
                      <a:lnTo>
                        <a:pt x="435" y="0"/>
                      </a:lnTo>
                      <a:lnTo>
                        <a:pt x="398" y="29"/>
                      </a:lnTo>
                      <a:lnTo>
                        <a:pt x="364" y="60"/>
                      </a:lnTo>
                      <a:lnTo>
                        <a:pt x="296" y="126"/>
                      </a:lnTo>
                      <a:lnTo>
                        <a:pt x="230" y="196"/>
                      </a:lnTo>
                      <a:lnTo>
                        <a:pt x="164" y="267"/>
                      </a:lnTo>
                      <a:lnTo>
                        <a:pt x="164" y="26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1" name="Freeform 391"/>
                <p:cNvSpPr>
                  <a:spLocks/>
                </p:cNvSpPr>
                <p:nvPr/>
              </p:nvSpPr>
              <p:spPr bwMode="auto">
                <a:xfrm>
                  <a:off x="3137" y="2057"/>
                  <a:ext cx="34" cy="80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11" y="80"/>
                    </a:cxn>
                    <a:cxn ang="0">
                      <a:pos x="11" y="80"/>
                    </a:cxn>
                    <a:cxn ang="0">
                      <a:pos x="34" y="9"/>
                    </a:cxn>
                    <a:cxn ang="0">
                      <a:pos x="34" y="9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34" h="80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11" y="80"/>
                      </a:lnTo>
                      <a:lnTo>
                        <a:pt x="11" y="80"/>
                      </a:lnTo>
                      <a:lnTo>
                        <a:pt x="34" y="9"/>
                      </a:lnTo>
                      <a:lnTo>
                        <a:pt x="34" y="9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2" name="Freeform 392"/>
                <p:cNvSpPr>
                  <a:spLocks/>
                </p:cNvSpPr>
                <p:nvPr/>
              </p:nvSpPr>
              <p:spPr bwMode="auto">
                <a:xfrm>
                  <a:off x="2897" y="851"/>
                  <a:ext cx="79" cy="40"/>
                </a:xfrm>
                <a:custGeom>
                  <a:avLst/>
                  <a:gdLst/>
                  <a:ahLst/>
                  <a:cxnLst>
                    <a:cxn ang="0">
                      <a:pos x="79" y="27"/>
                    </a:cxn>
                    <a:cxn ang="0">
                      <a:pos x="79" y="27"/>
                    </a:cxn>
                    <a:cxn ang="0">
                      <a:pos x="62" y="20"/>
                    </a:cxn>
                    <a:cxn ang="0">
                      <a:pos x="46" y="11"/>
                    </a:cxn>
                    <a:cxn ang="0">
                      <a:pos x="27" y="5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18" y="16"/>
                    </a:cxn>
                    <a:cxn ang="0">
                      <a:pos x="37" y="24"/>
                    </a:cxn>
                    <a:cxn ang="0">
                      <a:pos x="53" y="31"/>
                    </a:cxn>
                    <a:cxn ang="0">
                      <a:pos x="69" y="40"/>
                    </a:cxn>
                    <a:cxn ang="0">
                      <a:pos x="69" y="40"/>
                    </a:cxn>
                    <a:cxn ang="0">
                      <a:pos x="79" y="27"/>
                    </a:cxn>
                    <a:cxn ang="0">
                      <a:pos x="79" y="27"/>
                    </a:cxn>
                  </a:cxnLst>
                  <a:rect l="0" t="0" r="r" b="b"/>
                  <a:pathLst>
                    <a:path w="79" h="40">
                      <a:moveTo>
                        <a:pt x="79" y="27"/>
                      </a:moveTo>
                      <a:lnTo>
                        <a:pt x="79" y="27"/>
                      </a:lnTo>
                      <a:lnTo>
                        <a:pt x="62" y="20"/>
                      </a:lnTo>
                      <a:lnTo>
                        <a:pt x="46" y="11"/>
                      </a:lnTo>
                      <a:lnTo>
                        <a:pt x="27" y="5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8" y="16"/>
                      </a:lnTo>
                      <a:lnTo>
                        <a:pt x="37" y="24"/>
                      </a:lnTo>
                      <a:lnTo>
                        <a:pt x="53" y="31"/>
                      </a:lnTo>
                      <a:lnTo>
                        <a:pt x="69" y="40"/>
                      </a:lnTo>
                      <a:lnTo>
                        <a:pt x="69" y="40"/>
                      </a:lnTo>
                      <a:lnTo>
                        <a:pt x="79" y="27"/>
                      </a:lnTo>
                      <a:lnTo>
                        <a:pt x="79" y="2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3" name="Freeform 393"/>
                <p:cNvSpPr>
                  <a:spLocks/>
                </p:cNvSpPr>
                <p:nvPr/>
              </p:nvSpPr>
              <p:spPr bwMode="auto">
                <a:xfrm>
                  <a:off x="3016" y="2362"/>
                  <a:ext cx="38" cy="7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7" y="70"/>
                    </a:cxn>
                    <a:cxn ang="0">
                      <a:pos x="7" y="70"/>
                    </a:cxn>
                    <a:cxn ang="0">
                      <a:pos x="38" y="4"/>
                    </a:cxn>
                    <a:cxn ang="0">
                      <a:pos x="38" y="4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7" y="70"/>
                      </a:lnTo>
                      <a:lnTo>
                        <a:pt x="38" y="4"/>
                      </a:lnTo>
                      <a:lnTo>
                        <a:pt x="38" y="4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4" name="Freeform 394"/>
                <p:cNvSpPr>
                  <a:spLocks/>
                </p:cNvSpPr>
                <p:nvPr/>
              </p:nvSpPr>
              <p:spPr bwMode="auto">
                <a:xfrm>
                  <a:off x="3440" y="2977"/>
                  <a:ext cx="28" cy="7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5" y="71"/>
                    </a:cxn>
                    <a:cxn ang="0">
                      <a:pos x="15" y="71"/>
                    </a:cxn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11" y="0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28" h="7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15" y="71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5" name="Freeform 395"/>
                <p:cNvSpPr>
                  <a:spLocks/>
                </p:cNvSpPr>
                <p:nvPr/>
              </p:nvSpPr>
              <p:spPr bwMode="auto">
                <a:xfrm>
                  <a:off x="3462" y="2498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40"/>
                    </a:cxn>
                    <a:cxn ang="0">
                      <a:pos x="2" y="40"/>
                    </a:cxn>
                    <a:cxn ang="0">
                      <a:pos x="4" y="73"/>
                    </a:cxn>
                    <a:cxn ang="0">
                      <a:pos x="4" y="73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0"/>
                      </a:lnTo>
                      <a:lnTo>
                        <a:pt x="2" y="40"/>
                      </a:lnTo>
                      <a:lnTo>
                        <a:pt x="4" y="73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6" name="Freeform 396"/>
                <p:cNvSpPr>
                  <a:spLocks/>
                </p:cNvSpPr>
                <p:nvPr/>
              </p:nvSpPr>
              <p:spPr bwMode="auto">
                <a:xfrm>
                  <a:off x="2846" y="1828"/>
                  <a:ext cx="88" cy="20"/>
                </a:xfrm>
                <a:custGeom>
                  <a:avLst/>
                  <a:gdLst/>
                  <a:ahLst/>
                  <a:cxnLst>
                    <a:cxn ang="0">
                      <a:pos x="80" y="0"/>
                    </a:cxn>
                    <a:cxn ang="0">
                      <a:pos x="80" y="0"/>
                    </a:cxn>
                    <a:cxn ang="0">
                      <a:pos x="40" y="4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9" y="20"/>
                    </a:cxn>
                    <a:cxn ang="0">
                      <a:pos x="9" y="20"/>
                    </a:cxn>
                    <a:cxn ang="0">
                      <a:pos x="47" y="15"/>
                    </a:cxn>
                    <a:cxn ang="0">
                      <a:pos x="88" y="9"/>
                    </a:cxn>
                    <a:cxn ang="0">
                      <a:pos x="88" y="9"/>
                    </a:cxn>
                    <a:cxn ang="0">
                      <a:pos x="80" y="0"/>
                    </a:cxn>
                    <a:cxn ang="0">
                      <a:pos x="80" y="0"/>
                    </a:cxn>
                  </a:cxnLst>
                  <a:rect l="0" t="0" r="r" b="b"/>
                  <a:pathLst>
                    <a:path w="88" h="20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40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47" y="15"/>
                      </a:lnTo>
                      <a:lnTo>
                        <a:pt x="88" y="9"/>
                      </a:lnTo>
                      <a:lnTo>
                        <a:pt x="88" y="9"/>
                      </a:lnTo>
                      <a:lnTo>
                        <a:pt x="80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7" name="Freeform 397"/>
                <p:cNvSpPr>
                  <a:spLocks/>
                </p:cNvSpPr>
                <p:nvPr/>
              </p:nvSpPr>
              <p:spPr bwMode="auto">
                <a:xfrm>
                  <a:off x="2824" y="2798"/>
                  <a:ext cx="36" cy="75"/>
                </a:xfrm>
                <a:custGeom>
                  <a:avLst/>
                  <a:gdLst/>
                  <a:ahLst/>
                  <a:cxnLst>
                    <a:cxn ang="0">
                      <a:pos x="36" y="5"/>
                    </a:cxn>
                    <a:cxn ang="0">
                      <a:pos x="36" y="5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0" y="67"/>
                    </a:cxn>
                    <a:cxn ang="0">
                      <a:pos x="0" y="67"/>
                    </a:cxn>
                    <a:cxn ang="0">
                      <a:pos x="14" y="75"/>
                    </a:cxn>
                    <a:cxn ang="0">
                      <a:pos x="14" y="75"/>
                    </a:cxn>
                    <a:cxn ang="0">
                      <a:pos x="34" y="9"/>
                    </a:cxn>
                    <a:cxn ang="0">
                      <a:pos x="34" y="9"/>
                    </a:cxn>
                    <a:cxn ang="0">
                      <a:pos x="36" y="5"/>
                    </a:cxn>
                    <a:cxn ang="0">
                      <a:pos x="36" y="5"/>
                    </a:cxn>
                  </a:cxnLst>
                  <a:rect l="0" t="0" r="r" b="b"/>
                  <a:pathLst>
                    <a:path w="36" h="75">
                      <a:moveTo>
                        <a:pt x="36" y="5"/>
                      </a:moveTo>
                      <a:lnTo>
                        <a:pt x="36" y="5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0" y="67"/>
                      </a:lnTo>
                      <a:lnTo>
                        <a:pt x="0" y="67"/>
                      </a:lnTo>
                      <a:lnTo>
                        <a:pt x="14" y="75"/>
                      </a:lnTo>
                      <a:lnTo>
                        <a:pt x="14" y="75"/>
                      </a:lnTo>
                      <a:lnTo>
                        <a:pt x="34" y="9"/>
                      </a:lnTo>
                      <a:lnTo>
                        <a:pt x="34" y="9"/>
                      </a:lnTo>
                      <a:lnTo>
                        <a:pt x="36" y="5"/>
                      </a:lnTo>
                      <a:lnTo>
                        <a:pt x="36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8" name="Freeform 398"/>
                <p:cNvSpPr>
                  <a:spLocks/>
                </p:cNvSpPr>
                <p:nvPr/>
              </p:nvSpPr>
              <p:spPr bwMode="auto">
                <a:xfrm>
                  <a:off x="3517" y="1947"/>
                  <a:ext cx="44" cy="69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29" y="0"/>
                    </a:cxn>
                    <a:cxn ang="0">
                      <a:pos x="15" y="33"/>
                    </a:cxn>
                    <a:cxn ang="0">
                      <a:pos x="0" y="69"/>
                    </a:cxn>
                    <a:cxn ang="0">
                      <a:pos x="0" y="69"/>
                    </a:cxn>
                    <a:cxn ang="0">
                      <a:pos x="11" y="69"/>
                    </a:cxn>
                    <a:cxn ang="0">
                      <a:pos x="11" y="69"/>
                    </a:cxn>
                    <a:cxn ang="0">
                      <a:pos x="26" y="35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29" y="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44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15" y="33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11" y="69"/>
                      </a:lnTo>
                      <a:lnTo>
                        <a:pt x="11" y="69"/>
                      </a:lnTo>
                      <a:lnTo>
                        <a:pt x="26" y="35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9" name="Freeform 399"/>
                <p:cNvSpPr>
                  <a:spLocks/>
                </p:cNvSpPr>
                <p:nvPr/>
              </p:nvSpPr>
              <p:spPr bwMode="auto">
                <a:xfrm>
                  <a:off x="3459" y="1528"/>
                  <a:ext cx="65" cy="62"/>
                </a:xfrm>
                <a:custGeom>
                  <a:avLst/>
                  <a:gdLst/>
                  <a:ahLst/>
                  <a:cxnLst>
                    <a:cxn ang="0">
                      <a:pos x="65" y="7"/>
                    </a:cxn>
                    <a:cxn ang="0">
                      <a:pos x="65" y="7"/>
                    </a:cxn>
                    <a:cxn ang="0">
                      <a:pos x="54" y="0"/>
                    </a:cxn>
                    <a:cxn ang="0">
                      <a:pos x="54" y="0"/>
                    </a:cxn>
                    <a:cxn ang="0">
                      <a:pos x="27" y="27"/>
                    </a:cxn>
                    <a:cxn ang="0">
                      <a:pos x="0" y="51"/>
                    </a:cxn>
                    <a:cxn ang="0">
                      <a:pos x="0" y="51"/>
                    </a:cxn>
                    <a:cxn ang="0">
                      <a:pos x="16" y="62"/>
                    </a:cxn>
                    <a:cxn ang="0">
                      <a:pos x="16" y="62"/>
                    </a:cxn>
                    <a:cxn ang="0">
                      <a:pos x="42" y="35"/>
                    </a:cxn>
                    <a:cxn ang="0">
                      <a:pos x="65" y="7"/>
                    </a:cxn>
                    <a:cxn ang="0">
                      <a:pos x="65" y="7"/>
                    </a:cxn>
                  </a:cxnLst>
                  <a:rect l="0" t="0" r="r" b="b"/>
                  <a:pathLst>
                    <a:path w="65" h="62">
                      <a:moveTo>
                        <a:pt x="65" y="7"/>
                      </a:moveTo>
                      <a:lnTo>
                        <a:pt x="65" y="7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27" y="27"/>
                      </a:lnTo>
                      <a:lnTo>
                        <a:pt x="0" y="51"/>
                      </a:lnTo>
                      <a:lnTo>
                        <a:pt x="0" y="51"/>
                      </a:lnTo>
                      <a:lnTo>
                        <a:pt x="16" y="62"/>
                      </a:lnTo>
                      <a:lnTo>
                        <a:pt x="16" y="62"/>
                      </a:lnTo>
                      <a:lnTo>
                        <a:pt x="42" y="35"/>
                      </a:lnTo>
                      <a:lnTo>
                        <a:pt x="65" y="7"/>
                      </a:lnTo>
                      <a:lnTo>
                        <a:pt x="6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0" name="Freeform 400"/>
                <p:cNvSpPr>
                  <a:spLocks/>
                </p:cNvSpPr>
                <p:nvPr/>
              </p:nvSpPr>
              <p:spPr bwMode="auto">
                <a:xfrm>
                  <a:off x="3996" y="2073"/>
                  <a:ext cx="21" cy="82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8" y="55"/>
                    </a:cxn>
                    <a:cxn ang="0">
                      <a:pos x="8" y="55"/>
                    </a:cxn>
                    <a:cxn ang="0">
                      <a:pos x="11" y="82"/>
                    </a:cxn>
                    <a:cxn ang="0">
                      <a:pos x="11" y="82"/>
                    </a:cxn>
                    <a:cxn ang="0">
                      <a:pos x="21" y="79"/>
                    </a:cxn>
                    <a:cxn ang="0">
                      <a:pos x="21" y="79"/>
                    </a:cxn>
                    <a:cxn ang="0">
                      <a:pos x="17" y="38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21" h="8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8" y="55"/>
                      </a:lnTo>
                      <a:lnTo>
                        <a:pt x="8" y="55"/>
                      </a:lnTo>
                      <a:lnTo>
                        <a:pt x="11" y="82"/>
                      </a:lnTo>
                      <a:lnTo>
                        <a:pt x="11" y="82"/>
                      </a:lnTo>
                      <a:lnTo>
                        <a:pt x="21" y="79"/>
                      </a:lnTo>
                      <a:lnTo>
                        <a:pt x="21" y="79"/>
                      </a:lnTo>
                      <a:lnTo>
                        <a:pt x="17" y="38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1" name="Freeform 401"/>
                <p:cNvSpPr>
                  <a:spLocks/>
                </p:cNvSpPr>
                <p:nvPr/>
              </p:nvSpPr>
              <p:spPr bwMode="auto">
                <a:xfrm>
                  <a:off x="2458" y="1742"/>
                  <a:ext cx="102" cy="69"/>
                </a:xfrm>
                <a:custGeom>
                  <a:avLst/>
                  <a:gdLst/>
                  <a:ahLst/>
                  <a:cxnLst>
                    <a:cxn ang="0">
                      <a:pos x="95" y="53"/>
                    </a:cxn>
                    <a:cxn ang="0">
                      <a:pos x="95" y="53"/>
                    </a:cxn>
                    <a:cxn ang="0">
                      <a:pos x="69" y="42"/>
                    </a:cxn>
                    <a:cxn ang="0">
                      <a:pos x="46" y="29"/>
                    </a:cxn>
                    <a:cxn ang="0">
                      <a:pos x="22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5" y="15"/>
                    </a:cxn>
                    <a:cxn ang="0">
                      <a:pos x="5" y="15"/>
                    </a:cxn>
                    <a:cxn ang="0">
                      <a:pos x="27" y="31"/>
                    </a:cxn>
                    <a:cxn ang="0">
                      <a:pos x="51" y="46"/>
                    </a:cxn>
                    <a:cxn ang="0">
                      <a:pos x="77" y="58"/>
                    </a:cxn>
                    <a:cxn ang="0">
                      <a:pos x="102" y="69"/>
                    </a:cxn>
                    <a:cxn ang="0">
                      <a:pos x="102" y="69"/>
                    </a:cxn>
                    <a:cxn ang="0">
                      <a:pos x="95" y="53"/>
                    </a:cxn>
                    <a:cxn ang="0">
                      <a:pos x="95" y="53"/>
                    </a:cxn>
                  </a:cxnLst>
                  <a:rect l="0" t="0" r="r" b="b"/>
                  <a:pathLst>
                    <a:path w="102" h="69">
                      <a:moveTo>
                        <a:pt x="95" y="53"/>
                      </a:moveTo>
                      <a:lnTo>
                        <a:pt x="95" y="53"/>
                      </a:lnTo>
                      <a:lnTo>
                        <a:pt x="69" y="42"/>
                      </a:lnTo>
                      <a:lnTo>
                        <a:pt x="46" y="29"/>
                      </a:lnTo>
                      <a:lnTo>
                        <a:pt x="22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" y="15"/>
                      </a:lnTo>
                      <a:lnTo>
                        <a:pt x="5" y="15"/>
                      </a:lnTo>
                      <a:lnTo>
                        <a:pt x="27" y="31"/>
                      </a:lnTo>
                      <a:lnTo>
                        <a:pt x="51" y="46"/>
                      </a:lnTo>
                      <a:lnTo>
                        <a:pt x="77" y="58"/>
                      </a:lnTo>
                      <a:lnTo>
                        <a:pt x="102" y="69"/>
                      </a:lnTo>
                      <a:lnTo>
                        <a:pt x="102" y="69"/>
                      </a:lnTo>
                      <a:lnTo>
                        <a:pt x="95" y="53"/>
                      </a:lnTo>
                      <a:lnTo>
                        <a:pt x="95" y="5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2" name="Freeform 402"/>
                <p:cNvSpPr>
                  <a:spLocks/>
                </p:cNvSpPr>
                <p:nvPr/>
              </p:nvSpPr>
              <p:spPr bwMode="auto">
                <a:xfrm>
                  <a:off x="3491" y="2022"/>
                  <a:ext cx="33" cy="71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1" y="35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0" y="71"/>
                    </a:cxn>
                    <a:cxn ang="0">
                      <a:pos x="10" y="71"/>
                    </a:cxn>
                    <a:cxn ang="0">
                      <a:pos x="21" y="36"/>
                    </a:cxn>
                    <a:cxn ang="0">
                      <a:pos x="33" y="2"/>
                    </a:cxn>
                    <a:cxn ang="0">
                      <a:pos x="33" y="2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33" h="71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1" y="35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0" y="71"/>
                      </a:lnTo>
                      <a:lnTo>
                        <a:pt x="10" y="71"/>
                      </a:lnTo>
                      <a:lnTo>
                        <a:pt x="21" y="36"/>
                      </a:lnTo>
                      <a:lnTo>
                        <a:pt x="33" y="2"/>
                      </a:lnTo>
                      <a:lnTo>
                        <a:pt x="33" y="2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3" name="Freeform 403"/>
                <p:cNvSpPr>
                  <a:spLocks/>
                </p:cNvSpPr>
                <p:nvPr/>
              </p:nvSpPr>
              <p:spPr bwMode="auto">
                <a:xfrm>
                  <a:off x="3180" y="1886"/>
                  <a:ext cx="28" cy="9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8" y="41"/>
                    </a:cxn>
                    <a:cxn ang="0">
                      <a:pos x="0" y="81"/>
                    </a:cxn>
                    <a:cxn ang="0">
                      <a:pos x="0" y="81"/>
                    </a:cxn>
                    <a:cxn ang="0">
                      <a:pos x="13" y="90"/>
                    </a:cxn>
                    <a:cxn ang="0">
                      <a:pos x="13" y="90"/>
                    </a:cxn>
                    <a:cxn ang="0">
                      <a:pos x="21" y="52"/>
                    </a:cxn>
                    <a:cxn ang="0">
                      <a:pos x="28" y="11"/>
                    </a:cxn>
                    <a:cxn ang="0">
                      <a:pos x="28" y="11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28" h="90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8" y="41"/>
                      </a:lnTo>
                      <a:lnTo>
                        <a:pt x="0" y="81"/>
                      </a:lnTo>
                      <a:lnTo>
                        <a:pt x="0" y="81"/>
                      </a:lnTo>
                      <a:lnTo>
                        <a:pt x="13" y="90"/>
                      </a:lnTo>
                      <a:lnTo>
                        <a:pt x="13" y="90"/>
                      </a:lnTo>
                      <a:lnTo>
                        <a:pt x="21" y="52"/>
                      </a:lnTo>
                      <a:lnTo>
                        <a:pt x="28" y="11"/>
                      </a:lnTo>
                      <a:lnTo>
                        <a:pt x="28" y="11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4" name="Freeform 404"/>
                <p:cNvSpPr>
                  <a:spLocks/>
                </p:cNvSpPr>
                <p:nvPr/>
              </p:nvSpPr>
              <p:spPr bwMode="auto">
                <a:xfrm>
                  <a:off x="3395" y="3132"/>
                  <a:ext cx="38" cy="72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23" y="0"/>
                    </a:cxn>
                    <a:cxn ang="0">
                      <a:pos x="12" y="37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14" y="72"/>
                    </a:cxn>
                    <a:cxn ang="0">
                      <a:pos x="14" y="72"/>
                    </a:cxn>
                    <a:cxn ang="0">
                      <a:pos x="27" y="37"/>
                    </a:cxn>
                    <a:cxn ang="0">
                      <a:pos x="38" y="2"/>
                    </a:cxn>
                    <a:cxn ang="0">
                      <a:pos x="38" y="2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38" h="7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2" y="37"/>
                      </a:lnTo>
                      <a:lnTo>
                        <a:pt x="0" y="72"/>
                      </a:lnTo>
                      <a:lnTo>
                        <a:pt x="0" y="72"/>
                      </a:lnTo>
                      <a:lnTo>
                        <a:pt x="14" y="72"/>
                      </a:lnTo>
                      <a:lnTo>
                        <a:pt x="14" y="72"/>
                      </a:lnTo>
                      <a:lnTo>
                        <a:pt x="27" y="37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5" name="Freeform 405"/>
                <p:cNvSpPr>
                  <a:spLocks/>
                </p:cNvSpPr>
                <p:nvPr/>
              </p:nvSpPr>
              <p:spPr bwMode="auto">
                <a:xfrm>
                  <a:off x="2315" y="1409"/>
                  <a:ext cx="15" cy="165"/>
                </a:xfrm>
                <a:custGeom>
                  <a:avLst/>
                  <a:gdLst/>
                  <a:ahLst/>
                  <a:cxnLst>
                    <a:cxn ang="0">
                      <a:pos x="7" y="137"/>
                    </a:cxn>
                    <a:cxn ang="0">
                      <a:pos x="7" y="137"/>
                    </a:cxn>
                    <a:cxn ang="0">
                      <a:pos x="15" y="165"/>
                    </a:cxn>
                    <a:cxn ang="0">
                      <a:pos x="15" y="165"/>
                    </a:cxn>
                    <a:cxn ang="0">
                      <a:pos x="9" y="124"/>
                    </a:cxn>
                    <a:cxn ang="0">
                      <a:pos x="6" y="82"/>
                    </a:cxn>
                    <a:cxn ang="0">
                      <a:pos x="4" y="4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35"/>
                    </a:cxn>
                    <a:cxn ang="0">
                      <a:pos x="0" y="69"/>
                    </a:cxn>
                    <a:cxn ang="0">
                      <a:pos x="2" y="102"/>
                    </a:cxn>
                    <a:cxn ang="0">
                      <a:pos x="7" y="137"/>
                    </a:cxn>
                    <a:cxn ang="0">
                      <a:pos x="7" y="137"/>
                    </a:cxn>
                  </a:cxnLst>
                  <a:rect l="0" t="0" r="r" b="b"/>
                  <a:pathLst>
                    <a:path w="15" h="165">
                      <a:moveTo>
                        <a:pt x="7" y="137"/>
                      </a:moveTo>
                      <a:lnTo>
                        <a:pt x="7" y="137"/>
                      </a:lnTo>
                      <a:lnTo>
                        <a:pt x="15" y="165"/>
                      </a:lnTo>
                      <a:lnTo>
                        <a:pt x="15" y="165"/>
                      </a:lnTo>
                      <a:lnTo>
                        <a:pt x="9" y="124"/>
                      </a:lnTo>
                      <a:lnTo>
                        <a:pt x="6" y="82"/>
                      </a:lnTo>
                      <a:lnTo>
                        <a:pt x="4" y="4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69"/>
                      </a:lnTo>
                      <a:lnTo>
                        <a:pt x="2" y="102"/>
                      </a:lnTo>
                      <a:lnTo>
                        <a:pt x="7" y="137"/>
                      </a:lnTo>
                      <a:lnTo>
                        <a:pt x="7" y="13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6" name="Freeform 406"/>
                <p:cNvSpPr>
                  <a:spLocks/>
                </p:cNvSpPr>
                <p:nvPr/>
              </p:nvSpPr>
              <p:spPr bwMode="auto">
                <a:xfrm>
                  <a:off x="3034" y="931"/>
                  <a:ext cx="57" cy="72"/>
                </a:xfrm>
                <a:custGeom>
                  <a:avLst/>
                  <a:gdLst/>
                  <a:ahLst/>
                  <a:cxnLst>
                    <a:cxn ang="0">
                      <a:pos x="46" y="72"/>
                    </a:cxn>
                    <a:cxn ang="0">
                      <a:pos x="46" y="72"/>
                    </a:cxn>
                    <a:cxn ang="0">
                      <a:pos x="57" y="57"/>
                    </a:cxn>
                    <a:cxn ang="0">
                      <a:pos x="57" y="57"/>
                    </a:cxn>
                    <a:cxn ang="0">
                      <a:pos x="35" y="28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4" y="41"/>
                    </a:cxn>
                    <a:cxn ang="0">
                      <a:pos x="46" y="72"/>
                    </a:cxn>
                    <a:cxn ang="0">
                      <a:pos x="46" y="72"/>
                    </a:cxn>
                  </a:cxnLst>
                  <a:rect l="0" t="0" r="r" b="b"/>
                  <a:pathLst>
                    <a:path w="57" h="72">
                      <a:moveTo>
                        <a:pt x="46" y="72"/>
                      </a:moveTo>
                      <a:lnTo>
                        <a:pt x="46" y="72"/>
                      </a:lnTo>
                      <a:lnTo>
                        <a:pt x="57" y="57"/>
                      </a:lnTo>
                      <a:lnTo>
                        <a:pt x="57" y="57"/>
                      </a:lnTo>
                      <a:lnTo>
                        <a:pt x="35" y="28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4" y="41"/>
                      </a:lnTo>
                      <a:lnTo>
                        <a:pt x="46" y="72"/>
                      </a:lnTo>
                      <a:lnTo>
                        <a:pt x="46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7" name="Freeform 407"/>
                <p:cNvSpPr>
                  <a:spLocks/>
                </p:cNvSpPr>
                <p:nvPr/>
              </p:nvSpPr>
              <p:spPr bwMode="auto">
                <a:xfrm>
                  <a:off x="5158" y="2113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26" y="57"/>
                    </a:cxn>
                    <a:cxn ang="0">
                      <a:pos x="53" y="41"/>
                    </a:cxn>
                    <a:cxn ang="0">
                      <a:pos x="108" y="13"/>
                    </a:cxn>
                    <a:cxn ang="0">
                      <a:pos x="108" y="13"/>
                    </a:cxn>
                    <a:cxn ang="0">
                      <a:pos x="114" y="0"/>
                    </a:cxn>
                    <a:cxn ang="0">
                      <a:pos x="114" y="0"/>
                    </a:cxn>
                    <a:cxn ang="0">
                      <a:pos x="60" y="28"/>
                    </a:cxn>
                    <a:cxn ang="0">
                      <a:pos x="7" y="57"/>
                    </a:cxn>
                    <a:cxn ang="0">
                      <a:pos x="7" y="57"/>
                    </a:cxn>
                    <a:cxn ang="0">
                      <a:pos x="0" y="72"/>
                    </a:cxn>
                    <a:cxn ang="0">
                      <a:pos x="0" y="72"/>
                    </a:cxn>
                  </a:cxnLst>
                  <a:rect l="0" t="0" r="r" b="b"/>
                  <a:pathLst>
                    <a:path w="114" h="72">
                      <a:moveTo>
                        <a:pt x="0" y="72"/>
                      </a:moveTo>
                      <a:lnTo>
                        <a:pt x="0" y="72"/>
                      </a:lnTo>
                      <a:lnTo>
                        <a:pt x="26" y="57"/>
                      </a:lnTo>
                      <a:lnTo>
                        <a:pt x="53" y="41"/>
                      </a:lnTo>
                      <a:lnTo>
                        <a:pt x="108" y="13"/>
                      </a:lnTo>
                      <a:lnTo>
                        <a:pt x="108" y="13"/>
                      </a:lnTo>
                      <a:lnTo>
                        <a:pt x="114" y="0"/>
                      </a:lnTo>
                      <a:lnTo>
                        <a:pt x="114" y="0"/>
                      </a:lnTo>
                      <a:lnTo>
                        <a:pt x="60" y="28"/>
                      </a:lnTo>
                      <a:lnTo>
                        <a:pt x="7" y="57"/>
                      </a:lnTo>
                      <a:lnTo>
                        <a:pt x="7" y="57"/>
                      </a:lnTo>
                      <a:lnTo>
                        <a:pt x="0" y="72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8" name="Freeform 408"/>
                <p:cNvSpPr>
                  <a:spLocks/>
                </p:cNvSpPr>
                <p:nvPr/>
              </p:nvSpPr>
              <p:spPr bwMode="auto">
                <a:xfrm>
                  <a:off x="3940" y="1918"/>
                  <a:ext cx="44" cy="75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16" y="42"/>
                    </a:cxn>
                    <a:cxn ang="0">
                      <a:pos x="31" y="75"/>
                    </a:cxn>
                    <a:cxn ang="0">
                      <a:pos x="31" y="75"/>
                    </a:cxn>
                    <a:cxn ang="0">
                      <a:pos x="44" y="67"/>
                    </a:cxn>
                    <a:cxn ang="0">
                      <a:pos x="44" y="67"/>
                    </a:cxn>
                    <a:cxn ang="0">
                      <a:pos x="31" y="32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0" y="11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4" h="75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16" y="42"/>
                      </a:lnTo>
                      <a:lnTo>
                        <a:pt x="31" y="75"/>
                      </a:lnTo>
                      <a:lnTo>
                        <a:pt x="31" y="75"/>
                      </a:lnTo>
                      <a:lnTo>
                        <a:pt x="44" y="67"/>
                      </a:lnTo>
                      <a:lnTo>
                        <a:pt x="44" y="67"/>
                      </a:lnTo>
                      <a:lnTo>
                        <a:pt x="31" y="3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9" name="Freeform 409"/>
                <p:cNvSpPr>
                  <a:spLocks/>
                </p:cNvSpPr>
                <p:nvPr/>
              </p:nvSpPr>
              <p:spPr bwMode="auto">
                <a:xfrm>
                  <a:off x="2324" y="1111"/>
                  <a:ext cx="105" cy="382"/>
                </a:xfrm>
                <a:custGeom>
                  <a:avLst/>
                  <a:gdLst/>
                  <a:ahLst/>
                  <a:cxnLst>
                    <a:cxn ang="0">
                      <a:pos x="95" y="38"/>
                    </a:cxn>
                    <a:cxn ang="0">
                      <a:pos x="95" y="38"/>
                    </a:cxn>
                    <a:cxn ang="0">
                      <a:pos x="105" y="0"/>
                    </a:cxn>
                    <a:cxn ang="0">
                      <a:pos x="105" y="0"/>
                    </a:cxn>
                    <a:cxn ang="0">
                      <a:pos x="86" y="29"/>
                    </a:cxn>
                    <a:cxn ang="0">
                      <a:pos x="70" y="58"/>
                    </a:cxn>
                    <a:cxn ang="0">
                      <a:pos x="55" y="87"/>
                    </a:cxn>
                    <a:cxn ang="0">
                      <a:pos x="41" y="119"/>
                    </a:cxn>
                    <a:cxn ang="0">
                      <a:pos x="30" y="151"/>
                    </a:cxn>
                    <a:cxn ang="0">
                      <a:pos x="17" y="184"/>
                    </a:cxn>
                    <a:cxn ang="0">
                      <a:pos x="8" y="216"/>
                    </a:cxn>
                    <a:cxn ang="0">
                      <a:pos x="0" y="250"/>
                    </a:cxn>
                    <a:cxn ang="0">
                      <a:pos x="0" y="250"/>
                    </a:cxn>
                    <a:cxn ang="0">
                      <a:pos x="0" y="274"/>
                    </a:cxn>
                    <a:cxn ang="0">
                      <a:pos x="0" y="274"/>
                    </a:cxn>
                    <a:cxn ang="0">
                      <a:pos x="2" y="329"/>
                    </a:cxn>
                    <a:cxn ang="0">
                      <a:pos x="4" y="382"/>
                    </a:cxn>
                    <a:cxn ang="0">
                      <a:pos x="4" y="382"/>
                    </a:cxn>
                    <a:cxn ang="0">
                      <a:pos x="4" y="336"/>
                    </a:cxn>
                    <a:cxn ang="0">
                      <a:pos x="6" y="291"/>
                    </a:cxn>
                    <a:cxn ang="0">
                      <a:pos x="13" y="247"/>
                    </a:cxn>
                    <a:cxn ang="0">
                      <a:pos x="24" y="203"/>
                    </a:cxn>
                    <a:cxn ang="0">
                      <a:pos x="39" y="161"/>
                    </a:cxn>
                    <a:cxn ang="0">
                      <a:pos x="55" y="119"/>
                    </a:cxn>
                    <a:cxn ang="0">
                      <a:pos x="73" y="76"/>
                    </a:cxn>
                    <a:cxn ang="0">
                      <a:pos x="95" y="38"/>
                    </a:cxn>
                    <a:cxn ang="0">
                      <a:pos x="95" y="38"/>
                    </a:cxn>
                  </a:cxnLst>
                  <a:rect l="0" t="0" r="r" b="b"/>
                  <a:pathLst>
                    <a:path w="105" h="382">
                      <a:moveTo>
                        <a:pt x="95" y="38"/>
                      </a:moveTo>
                      <a:lnTo>
                        <a:pt x="95" y="38"/>
                      </a:lnTo>
                      <a:lnTo>
                        <a:pt x="105" y="0"/>
                      </a:lnTo>
                      <a:lnTo>
                        <a:pt x="105" y="0"/>
                      </a:lnTo>
                      <a:lnTo>
                        <a:pt x="86" y="29"/>
                      </a:lnTo>
                      <a:lnTo>
                        <a:pt x="70" y="58"/>
                      </a:lnTo>
                      <a:lnTo>
                        <a:pt x="55" y="87"/>
                      </a:lnTo>
                      <a:lnTo>
                        <a:pt x="41" y="119"/>
                      </a:lnTo>
                      <a:lnTo>
                        <a:pt x="30" y="151"/>
                      </a:lnTo>
                      <a:lnTo>
                        <a:pt x="17" y="184"/>
                      </a:lnTo>
                      <a:lnTo>
                        <a:pt x="8" y="216"/>
                      </a:lnTo>
                      <a:lnTo>
                        <a:pt x="0" y="250"/>
                      </a:lnTo>
                      <a:lnTo>
                        <a:pt x="0" y="250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329"/>
                      </a:lnTo>
                      <a:lnTo>
                        <a:pt x="4" y="382"/>
                      </a:lnTo>
                      <a:lnTo>
                        <a:pt x="4" y="382"/>
                      </a:lnTo>
                      <a:lnTo>
                        <a:pt x="4" y="336"/>
                      </a:lnTo>
                      <a:lnTo>
                        <a:pt x="6" y="291"/>
                      </a:lnTo>
                      <a:lnTo>
                        <a:pt x="13" y="247"/>
                      </a:lnTo>
                      <a:lnTo>
                        <a:pt x="24" y="203"/>
                      </a:lnTo>
                      <a:lnTo>
                        <a:pt x="39" y="161"/>
                      </a:lnTo>
                      <a:lnTo>
                        <a:pt x="55" y="119"/>
                      </a:lnTo>
                      <a:lnTo>
                        <a:pt x="73" y="76"/>
                      </a:lnTo>
                      <a:lnTo>
                        <a:pt x="95" y="38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0" name="Freeform 410"/>
                <p:cNvSpPr>
                  <a:spLocks/>
                </p:cNvSpPr>
                <p:nvPr/>
              </p:nvSpPr>
              <p:spPr bwMode="auto">
                <a:xfrm>
                  <a:off x="3938" y="2523"/>
                  <a:ext cx="38" cy="88"/>
                </a:xfrm>
                <a:custGeom>
                  <a:avLst/>
                  <a:gdLst/>
                  <a:ahLst/>
                  <a:cxnLst>
                    <a:cxn ang="0">
                      <a:pos x="22" y="6"/>
                    </a:cxn>
                    <a:cxn ang="0">
                      <a:pos x="22" y="6"/>
                    </a:cxn>
                    <a:cxn ang="0">
                      <a:pos x="13" y="46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13" y="84"/>
                    </a:cxn>
                    <a:cxn ang="0">
                      <a:pos x="13" y="84"/>
                    </a:cxn>
                    <a:cxn ang="0">
                      <a:pos x="25" y="42"/>
                    </a:cxn>
                    <a:cxn ang="0">
                      <a:pos x="38" y="0"/>
                    </a:cxn>
                    <a:cxn ang="0">
                      <a:pos x="38" y="0"/>
                    </a:cxn>
                    <a:cxn ang="0">
                      <a:pos x="22" y="6"/>
                    </a:cxn>
                    <a:cxn ang="0">
                      <a:pos x="22" y="6"/>
                    </a:cxn>
                  </a:cxnLst>
                  <a:rect l="0" t="0" r="r" b="b"/>
                  <a:pathLst>
                    <a:path w="38" h="88">
                      <a:moveTo>
                        <a:pt x="22" y="6"/>
                      </a:moveTo>
                      <a:lnTo>
                        <a:pt x="22" y="6"/>
                      </a:lnTo>
                      <a:lnTo>
                        <a:pt x="13" y="46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3" y="84"/>
                      </a:lnTo>
                      <a:lnTo>
                        <a:pt x="13" y="84"/>
                      </a:lnTo>
                      <a:lnTo>
                        <a:pt x="25" y="42"/>
                      </a:ln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22" y="6"/>
                      </a:lnTo>
                      <a:lnTo>
                        <a:pt x="22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1" name="Freeform 411"/>
                <p:cNvSpPr>
                  <a:spLocks/>
                </p:cNvSpPr>
                <p:nvPr/>
              </p:nvSpPr>
              <p:spPr bwMode="auto">
                <a:xfrm>
                  <a:off x="2774" y="3034"/>
                  <a:ext cx="633" cy="490"/>
                </a:xfrm>
                <a:custGeom>
                  <a:avLst/>
                  <a:gdLst/>
                  <a:ahLst/>
                  <a:cxnLst>
                    <a:cxn ang="0">
                      <a:pos x="571" y="272"/>
                    </a:cxn>
                    <a:cxn ang="0">
                      <a:pos x="546" y="309"/>
                    </a:cxn>
                    <a:cxn ang="0">
                      <a:pos x="513" y="351"/>
                    </a:cxn>
                    <a:cxn ang="0">
                      <a:pos x="471" y="389"/>
                    </a:cxn>
                    <a:cxn ang="0">
                      <a:pos x="423" y="426"/>
                    </a:cxn>
                    <a:cxn ang="0">
                      <a:pos x="370" y="453"/>
                    </a:cxn>
                    <a:cxn ang="0">
                      <a:pos x="311" y="472"/>
                    </a:cxn>
                    <a:cxn ang="0">
                      <a:pos x="249" y="475"/>
                    </a:cxn>
                    <a:cxn ang="0">
                      <a:pos x="218" y="470"/>
                    </a:cxn>
                    <a:cxn ang="0">
                      <a:pos x="185" y="461"/>
                    </a:cxn>
                    <a:cxn ang="0">
                      <a:pos x="156" y="448"/>
                    </a:cxn>
                    <a:cxn ang="0">
                      <a:pos x="106" y="413"/>
                    </a:cxn>
                    <a:cxn ang="0">
                      <a:pos x="70" y="367"/>
                    </a:cxn>
                    <a:cxn ang="0">
                      <a:pos x="44" y="313"/>
                    </a:cxn>
                    <a:cxn ang="0">
                      <a:pos x="26" y="252"/>
                    </a:cxn>
                    <a:cxn ang="0">
                      <a:pos x="19" y="184"/>
                    </a:cxn>
                    <a:cxn ang="0">
                      <a:pos x="17" y="115"/>
                    </a:cxn>
                    <a:cxn ang="0">
                      <a:pos x="22" y="44"/>
                    </a:cxn>
                    <a:cxn ang="0">
                      <a:pos x="28" y="7"/>
                    </a:cxn>
                    <a:cxn ang="0">
                      <a:pos x="9" y="0"/>
                    </a:cxn>
                    <a:cxn ang="0">
                      <a:pos x="0" y="87"/>
                    </a:cxn>
                    <a:cxn ang="0">
                      <a:pos x="2" y="179"/>
                    </a:cxn>
                    <a:cxn ang="0">
                      <a:pos x="4" y="203"/>
                    </a:cxn>
                    <a:cxn ang="0">
                      <a:pos x="9" y="247"/>
                    </a:cxn>
                    <a:cxn ang="0">
                      <a:pos x="20" y="287"/>
                    </a:cxn>
                    <a:cxn ang="0">
                      <a:pos x="35" y="325"/>
                    </a:cxn>
                    <a:cxn ang="0">
                      <a:pos x="53" y="360"/>
                    </a:cxn>
                    <a:cxn ang="0">
                      <a:pos x="75" y="391"/>
                    </a:cxn>
                    <a:cxn ang="0">
                      <a:pos x="99" y="419"/>
                    </a:cxn>
                    <a:cxn ang="0">
                      <a:pos x="127" y="442"/>
                    </a:cxn>
                    <a:cxn ang="0">
                      <a:pos x="158" y="461"/>
                    </a:cxn>
                    <a:cxn ang="0">
                      <a:pos x="189" y="475"/>
                    </a:cxn>
                    <a:cxn ang="0">
                      <a:pos x="224" y="485"/>
                    </a:cxn>
                    <a:cxn ang="0">
                      <a:pos x="258" y="488"/>
                    </a:cxn>
                    <a:cxn ang="0">
                      <a:pos x="297" y="488"/>
                    </a:cxn>
                    <a:cxn ang="0">
                      <a:pos x="335" y="481"/>
                    </a:cxn>
                    <a:cxn ang="0">
                      <a:pos x="375" y="470"/>
                    </a:cxn>
                    <a:cxn ang="0">
                      <a:pos x="416" y="452"/>
                    </a:cxn>
                    <a:cxn ang="0">
                      <a:pos x="436" y="439"/>
                    </a:cxn>
                    <a:cxn ang="0">
                      <a:pos x="469" y="417"/>
                    </a:cxn>
                    <a:cxn ang="0">
                      <a:pos x="525" y="362"/>
                    </a:cxn>
                    <a:cxn ang="0">
                      <a:pos x="575" y="296"/>
                    </a:cxn>
                    <a:cxn ang="0">
                      <a:pos x="615" y="219"/>
                    </a:cxn>
                    <a:cxn ang="0">
                      <a:pos x="633" y="177"/>
                    </a:cxn>
                    <a:cxn ang="0">
                      <a:pos x="619" y="175"/>
                    </a:cxn>
                    <a:cxn ang="0">
                      <a:pos x="584" y="248"/>
                    </a:cxn>
                    <a:cxn ang="0">
                      <a:pos x="571" y="272"/>
                    </a:cxn>
                  </a:cxnLst>
                  <a:rect l="0" t="0" r="r" b="b"/>
                  <a:pathLst>
                    <a:path w="633" h="490">
                      <a:moveTo>
                        <a:pt x="571" y="272"/>
                      </a:moveTo>
                      <a:lnTo>
                        <a:pt x="571" y="272"/>
                      </a:lnTo>
                      <a:lnTo>
                        <a:pt x="560" y="291"/>
                      </a:lnTo>
                      <a:lnTo>
                        <a:pt x="546" y="309"/>
                      </a:lnTo>
                      <a:lnTo>
                        <a:pt x="531" y="329"/>
                      </a:lnTo>
                      <a:lnTo>
                        <a:pt x="513" y="351"/>
                      </a:lnTo>
                      <a:lnTo>
                        <a:pt x="492" y="371"/>
                      </a:lnTo>
                      <a:lnTo>
                        <a:pt x="471" y="389"/>
                      </a:lnTo>
                      <a:lnTo>
                        <a:pt x="447" y="409"/>
                      </a:lnTo>
                      <a:lnTo>
                        <a:pt x="423" y="426"/>
                      </a:lnTo>
                      <a:lnTo>
                        <a:pt x="397" y="441"/>
                      </a:lnTo>
                      <a:lnTo>
                        <a:pt x="370" y="453"/>
                      </a:lnTo>
                      <a:lnTo>
                        <a:pt x="341" y="464"/>
                      </a:lnTo>
                      <a:lnTo>
                        <a:pt x="311" y="472"/>
                      </a:lnTo>
                      <a:lnTo>
                        <a:pt x="280" y="475"/>
                      </a:lnTo>
                      <a:lnTo>
                        <a:pt x="249" y="475"/>
                      </a:lnTo>
                      <a:lnTo>
                        <a:pt x="235" y="474"/>
                      </a:lnTo>
                      <a:lnTo>
                        <a:pt x="218" y="470"/>
                      </a:lnTo>
                      <a:lnTo>
                        <a:pt x="202" y="466"/>
                      </a:lnTo>
                      <a:lnTo>
                        <a:pt x="185" y="461"/>
                      </a:lnTo>
                      <a:lnTo>
                        <a:pt x="185" y="461"/>
                      </a:lnTo>
                      <a:lnTo>
                        <a:pt x="156" y="448"/>
                      </a:lnTo>
                      <a:lnTo>
                        <a:pt x="130" y="433"/>
                      </a:lnTo>
                      <a:lnTo>
                        <a:pt x="106" y="413"/>
                      </a:lnTo>
                      <a:lnTo>
                        <a:pt x="88" y="391"/>
                      </a:lnTo>
                      <a:lnTo>
                        <a:pt x="70" y="367"/>
                      </a:lnTo>
                      <a:lnTo>
                        <a:pt x="55" y="342"/>
                      </a:lnTo>
                      <a:lnTo>
                        <a:pt x="44" y="313"/>
                      </a:lnTo>
                      <a:lnTo>
                        <a:pt x="33" y="283"/>
                      </a:lnTo>
                      <a:lnTo>
                        <a:pt x="26" y="252"/>
                      </a:lnTo>
                      <a:lnTo>
                        <a:pt x="22" y="219"/>
                      </a:lnTo>
                      <a:lnTo>
                        <a:pt x="19" y="184"/>
                      </a:lnTo>
                      <a:lnTo>
                        <a:pt x="17" y="150"/>
                      </a:lnTo>
                      <a:lnTo>
                        <a:pt x="17" y="115"/>
                      </a:lnTo>
                      <a:lnTo>
                        <a:pt x="19" y="78"/>
                      </a:lnTo>
                      <a:lnTo>
                        <a:pt x="22" y="44"/>
                      </a:lnTo>
                      <a:lnTo>
                        <a:pt x="28" y="7"/>
                      </a:lnTo>
                      <a:lnTo>
                        <a:pt x="28" y="7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4" y="44"/>
                      </a:lnTo>
                      <a:lnTo>
                        <a:pt x="0" y="87"/>
                      </a:lnTo>
                      <a:lnTo>
                        <a:pt x="0" y="133"/>
                      </a:lnTo>
                      <a:lnTo>
                        <a:pt x="2" y="179"/>
                      </a:lnTo>
                      <a:lnTo>
                        <a:pt x="2" y="179"/>
                      </a:lnTo>
                      <a:lnTo>
                        <a:pt x="4" y="203"/>
                      </a:lnTo>
                      <a:lnTo>
                        <a:pt x="6" y="225"/>
                      </a:lnTo>
                      <a:lnTo>
                        <a:pt x="9" y="247"/>
                      </a:lnTo>
                      <a:lnTo>
                        <a:pt x="15" y="267"/>
                      </a:lnTo>
                      <a:lnTo>
                        <a:pt x="20" y="287"/>
                      </a:lnTo>
                      <a:lnTo>
                        <a:pt x="28" y="307"/>
                      </a:lnTo>
                      <a:lnTo>
                        <a:pt x="35" y="325"/>
                      </a:lnTo>
                      <a:lnTo>
                        <a:pt x="44" y="344"/>
                      </a:lnTo>
                      <a:lnTo>
                        <a:pt x="53" y="360"/>
                      </a:lnTo>
                      <a:lnTo>
                        <a:pt x="64" y="377"/>
                      </a:lnTo>
                      <a:lnTo>
                        <a:pt x="75" y="391"/>
                      </a:lnTo>
                      <a:lnTo>
                        <a:pt x="88" y="406"/>
                      </a:lnTo>
                      <a:lnTo>
                        <a:pt x="99" y="419"/>
                      </a:lnTo>
                      <a:lnTo>
                        <a:pt x="114" y="431"/>
                      </a:lnTo>
                      <a:lnTo>
                        <a:pt x="127" y="442"/>
                      </a:lnTo>
                      <a:lnTo>
                        <a:pt x="141" y="452"/>
                      </a:lnTo>
                      <a:lnTo>
                        <a:pt x="158" y="461"/>
                      </a:lnTo>
                      <a:lnTo>
                        <a:pt x="172" y="468"/>
                      </a:lnTo>
                      <a:lnTo>
                        <a:pt x="189" y="475"/>
                      </a:lnTo>
                      <a:lnTo>
                        <a:pt x="205" y="481"/>
                      </a:lnTo>
                      <a:lnTo>
                        <a:pt x="224" y="485"/>
                      </a:lnTo>
                      <a:lnTo>
                        <a:pt x="240" y="488"/>
                      </a:lnTo>
                      <a:lnTo>
                        <a:pt x="258" y="488"/>
                      </a:lnTo>
                      <a:lnTo>
                        <a:pt x="277" y="490"/>
                      </a:lnTo>
                      <a:lnTo>
                        <a:pt x="297" y="488"/>
                      </a:lnTo>
                      <a:lnTo>
                        <a:pt x="315" y="486"/>
                      </a:lnTo>
                      <a:lnTo>
                        <a:pt x="335" y="481"/>
                      </a:lnTo>
                      <a:lnTo>
                        <a:pt x="355" y="475"/>
                      </a:lnTo>
                      <a:lnTo>
                        <a:pt x="375" y="470"/>
                      </a:lnTo>
                      <a:lnTo>
                        <a:pt x="396" y="461"/>
                      </a:lnTo>
                      <a:lnTo>
                        <a:pt x="416" y="452"/>
                      </a:lnTo>
                      <a:lnTo>
                        <a:pt x="436" y="439"/>
                      </a:lnTo>
                      <a:lnTo>
                        <a:pt x="436" y="439"/>
                      </a:lnTo>
                      <a:lnTo>
                        <a:pt x="452" y="430"/>
                      </a:lnTo>
                      <a:lnTo>
                        <a:pt x="469" y="417"/>
                      </a:lnTo>
                      <a:lnTo>
                        <a:pt x="498" y="391"/>
                      </a:lnTo>
                      <a:lnTo>
                        <a:pt x="525" y="362"/>
                      </a:lnTo>
                      <a:lnTo>
                        <a:pt x="551" y="331"/>
                      </a:lnTo>
                      <a:lnTo>
                        <a:pt x="575" y="296"/>
                      </a:lnTo>
                      <a:lnTo>
                        <a:pt x="595" y="258"/>
                      </a:lnTo>
                      <a:lnTo>
                        <a:pt x="615" y="219"/>
                      </a:lnTo>
                      <a:lnTo>
                        <a:pt x="633" y="177"/>
                      </a:lnTo>
                      <a:lnTo>
                        <a:pt x="633" y="177"/>
                      </a:lnTo>
                      <a:lnTo>
                        <a:pt x="619" y="175"/>
                      </a:lnTo>
                      <a:lnTo>
                        <a:pt x="619" y="175"/>
                      </a:lnTo>
                      <a:lnTo>
                        <a:pt x="597" y="227"/>
                      </a:lnTo>
                      <a:lnTo>
                        <a:pt x="584" y="248"/>
                      </a:lnTo>
                      <a:lnTo>
                        <a:pt x="571" y="272"/>
                      </a:lnTo>
                      <a:lnTo>
                        <a:pt x="571" y="2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2" name="Freeform 412"/>
                <p:cNvSpPr>
                  <a:spLocks/>
                </p:cNvSpPr>
                <p:nvPr/>
              </p:nvSpPr>
              <p:spPr bwMode="auto">
                <a:xfrm>
                  <a:off x="3021" y="1789"/>
                  <a:ext cx="83" cy="28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75" y="0"/>
                    </a:cxn>
                    <a:cxn ang="0">
                      <a:pos x="39" y="11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6" y="28"/>
                    </a:cxn>
                    <a:cxn ang="0">
                      <a:pos x="83" y="10"/>
                    </a:cxn>
                    <a:cxn ang="0">
                      <a:pos x="83" y="10"/>
                    </a:cxn>
                    <a:cxn ang="0">
                      <a:pos x="75" y="0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83" h="28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39" y="11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83" y="10"/>
                      </a:lnTo>
                      <a:lnTo>
                        <a:pt x="83" y="10"/>
                      </a:lnTo>
                      <a:lnTo>
                        <a:pt x="75" y="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3" name="Freeform 413"/>
                <p:cNvSpPr>
                  <a:spLocks/>
                </p:cNvSpPr>
                <p:nvPr/>
              </p:nvSpPr>
              <p:spPr bwMode="auto">
                <a:xfrm>
                  <a:off x="4256" y="2373"/>
                  <a:ext cx="125" cy="2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9" y="11"/>
                    </a:cxn>
                    <a:cxn ang="0">
                      <a:pos x="59" y="11"/>
                    </a:cxn>
                    <a:cxn ang="0">
                      <a:pos x="86" y="15"/>
                    </a:cxn>
                    <a:cxn ang="0">
                      <a:pos x="114" y="20"/>
                    </a:cxn>
                    <a:cxn ang="0">
                      <a:pos x="114" y="20"/>
                    </a:cxn>
                    <a:cxn ang="0">
                      <a:pos x="125" y="11"/>
                    </a:cxn>
                    <a:cxn ang="0">
                      <a:pos x="125" y="11"/>
                    </a:cxn>
                    <a:cxn ang="0">
                      <a:pos x="99" y="6"/>
                    </a:cxn>
                    <a:cxn ang="0">
                      <a:pos x="73" y="2"/>
                    </a:cxn>
                    <a:cxn ang="0">
                      <a:pos x="4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25" h="2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9" y="11"/>
                      </a:lnTo>
                      <a:lnTo>
                        <a:pt x="59" y="11"/>
                      </a:lnTo>
                      <a:lnTo>
                        <a:pt x="86" y="15"/>
                      </a:lnTo>
                      <a:lnTo>
                        <a:pt x="114" y="20"/>
                      </a:lnTo>
                      <a:lnTo>
                        <a:pt x="114" y="20"/>
                      </a:lnTo>
                      <a:lnTo>
                        <a:pt x="125" y="11"/>
                      </a:lnTo>
                      <a:lnTo>
                        <a:pt x="125" y="11"/>
                      </a:lnTo>
                      <a:lnTo>
                        <a:pt x="99" y="6"/>
                      </a:lnTo>
                      <a:lnTo>
                        <a:pt x="73" y="2"/>
                      </a:lnTo>
                      <a:lnTo>
                        <a:pt x="4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4" name="Freeform 414"/>
                <p:cNvSpPr>
                  <a:spLocks/>
                </p:cNvSpPr>
                <p:nvPr/>
              </p:nvSpPr>
              <p:spPr bwMode="auto">
                <a:xfrm>
                  <a:off x="3104" y="1760"/>
                  <a:ext cx="84" cy="35"/>
                </a:xfrm>
                <a:custGeom>
                  <a:avLst/>
                  <a:gdLst/>
                  <a:ahLst/>
                  <a:cxnLst>
                    <a:cxn ang="0">
                      <a:pos x="84" y="15"/>
                    </a:cxn>
                    <a:cxn ang="0">
                      <a:pos x="84" y="15"/>
                    </a:cxn>
                    <a:cxn ang="0">
                      <a:pos x="73" y="0"/>
                    </a:cxn>
                    <a:cxn ang="0">
                      <a:pos x="73" y="0"/>
                    </a:cxn>
                    <a:cxn ang="0">
                      <a:pos x="36" y="15"/>
                    </a:cxn>
                    <a:cxn ang="0">
                      <a:pos x="0" y="28"/>
                    </a:cxn>
                    <a:cxn ang="0">
                      <a:pos x="0" y="28"/>
                    </a:cxn>
                    <a:cxn ang="0">
                      <a:pos x="7" y="35"/>
                    </a:cxn>
                    <a:cxn ang="0">
                      <a:pos x="7" y="35"/>
                    </a:cxn>
                    <a:cxn ang="0">
                      <a:pos x="84" y="15"/>
                    </a:cxn>
                    <a:cxn ang="0">
                      <a:pos x="84" y="15"/>
                    </a:cxn>
                  </a:cxnLst>
                  <a:rect l="0" t="0" r="r" b="b"/>
                  <a:pathLst>
                    <a:path w="84" h="35">
                      <a:moveTo>
                        <a:pt x="84" y="15"/>
                      </a:moveTo>
                      <a:lnTo>
                        <a:pt x="84" y="15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36" y="15"/>
                      </a:lnTo>
                      <a:lnTo>
                        <a:pt x="0" y="28"/>
                      </a:lnTo>
                      <a:lnTo>
                        <a:pt x="0" y="28"/>
                      </a:lnTo>
                      <a:lnTo>
                        <a:pt x="7" y="35"/>
                      </a:lnTo>
                      <a:lnTo>
                        <a:pt x="7" y="35"/>
                      </a:lnTo>
                      <a:lnTo>
                        <a:pt x="84" y="15"/>
                      </a:lnTo>
                      <a:lnTo>
                        <a:pt x="84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5" name="Freeform 415"/>
                <p:cNvSpPr>
                  <a:spLocks/>
                </p:cNvSpPr>
                <p:nvPr/>
              </p:nvSpPr>
              <p:spPr bwMode="auto">
                <a:xfrm>
                  <a:off x="2785" y="2951"/>
                  <a:ext cx="31" cy="83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8" y="37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17" y="83"/>
                    </a:cxn>
                    <a:cxn ang="0">
                      <a:pos x="17" y="83"/>
                    </a:cxn>
                    <a:cxn ang="0">
                      <a:pos x="24" y="46"/>
                    </a:cxn>
                    <a:cxn ang="0">
                      <a:pos x="31" y="9"/>
                    </a:cxn>
                    <a:cxn ang="0">
                      <a:pos x="31" y="9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31" h="83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8" y="37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17" y="83"/>
                      </a:lnTo>
                      <a:lnTo>
                        <a:pt x="17" y="83"/>
                      </a:lnTo>
                      <a:lnTo>
                        <a:pt x="24" y="46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6" name="Freeform 416"/>
                <p:cNvSpPr>
                  <a:spLocks/>
                </p:cNvSpPr>
                <p:nvPr/>
              </p:nvSpPr>
              <p:spPr bwMode="auto">
                <a:xfrm>
                  <a:off x="2972" y="882"/>
                  <a:ext cx="68" cy="57"/>
                </a:xfrm>
                <a:custGeom>
                  <a:avLst/>
                  <a:gdLst/>
                  <a:ahLst/>
                  <a:cxnLst>
                    <a:cxn ang="0">
                      <a:pos x="68" y="44"/>
                    </a:cxn>
                    <a:cxn ang="0">
                      <a:pos x="68" y="44"/>
                    </a:cxn>
                    <a:cxn ang="0">
                      <a:pos x="40" y="20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6" y="22"/>
                    </a:cxn>
                    <a:cxn ang="0">
                      <a:pos x="31" y="33"/>
                    </a:cxn>
                    <a:cxn ang="0">
                      <a:pos x="57" y="57"/>
                    </a:cxn>
                    <a:cxn ang="0">
                      <a:pos x="57" y="57"/>
                    </a:cxn>
                    <a:cxn ang="0">
                      <a:pos x="68" y="44"/>
                    </a:cxn>
                    <a:cxn ang="0">
                      <a:pos x="68" y="44"/>
                    </a:cxn>
                  </a:cxnLst>
                  <a:rect l="0" t="0" r="r" b="b"/>
                  <a:pathLst>
                    <a:path w="68" h="57">
                      <a:moveTo>
                        <a:pt x="68" y="44"/>
                      </a:moveTo>
                      <a:lnTo>
                        <a:pt x="68" y="44"/>
                      </a:lnTo>
                      <a:lnTo>
                        <a:pt x="40" y="20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6" y="22"/>
                      </a:lnTo>
                      <a:lnTo>
                        <a:pt x="31" y="33"/>
                      </a:lnTo>
                      <a:lnTo>
                        <a:pt x="57" y="57"/>
                      </a:lnTo>
                      <a:lnTo>
                        <a:pt x="57" y="57"/>
                      </a:lnTo>
                      <a:lnTo>
                        <a:pt x="68" y="44"/>
                      </a:lnTo>
                      <a:lnTo>
                        <a:pt x="68" y="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7" name="Freeform 417"/>
                <p:cNvSpPr>
                  <a:spLocks/>
                </p:cNvSpPr>
                <p:nvPr/>
              </p:nvSpPr>
              <p:spPr bwMode="auto">
                <a:xfrm>
                  <a:off x="2935" y="1813"/>
                  <a:ext cx="83" cy="22"/>
                </a:xfrm>
                <a:custGeom>
                  <a:avLst/>
                  <a:gdLst/>
                  <a:ahLst/>
                  <a:cxnLst>
                    <a:cxn ang="0">
                      <a:pos x="79" y="0"/>
                    </a:cxn>
                    <a:cxn ang="0">
                      <a:pos x="79" y="0"/>
                    </a:cxn>
                    <a:cxn ang="0">
                      <a:pos x="39" y="8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6" y="22"/>
                    </a:cxn>
                    <a:cxn ang="0">
                      <a:pos x="6" y="22"/>
                    </a:cxn>
                    <a:cxn ang="0">
                      <a:pos x="83" y="6"/>
                    </a:cxn>
                    <a:cxn ang="0">
                      <a:pos x="83" y="6"/>
                    </a:cxn>
                    <a:cxn ang="0">
                      <a:pos x="79" y="0"/>
                    </a:cxn>
                    <a:cxn ang="0">
                      <a:pos x="79" y="0"/>
                    </a:cxn>
                  </a:cxnLst>
                  <a:rect l="0" t="0" r="r" b="b"/>
                  <a:pathLst>
                    <a:path w="83" h="22">
                      <a:moveTo>
                        <a:pt x="79" y="0"/>
                      </a:moveTo>
                      <a:lnTo>
                        <a:pt x="79" y="0"/>
                      </a:lnTo>
                      <a:lnTo>
                        <a:pt x="39" y="8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83" y="6"/>
                      </a:lnTo>
                      <a:lnTo>
                        <a:pt x="83" y="6"/>
                      </a:lnTo>
                      <a:lnTo>
                        <a:pt x="79" y="0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8" name="Freeform 418"/>
                <p:cNvSpPr>
                  <a:spLocks/>
                </p:cNvSpPr>
                <p:nvPr/>
              </p:nvSpPr>
              <p:spPr bwMode="auto">
                <a:xfrm>
                  <a:off x="3199" y="1352"/>
                  <a:ext cx="13" cy="134"/>
                </a:xfrm>
                <a:custGeom>
                  <a:avLst/>
                  <a:gdLst/>
                  <a:ahLst/>
                  <a:cxnLst>
                    <a:cxn ang="0">
                      <a:pos x="0" y="35"/>
                    </a:cxn>
                    <a:cxn ang="0">
                      <a:pos x="0" y="35"/>
                    </a:cxn>
                    <a:cxn ang="0">
                      <a:pos x="2" y="61"/>
                    </a:cxn>
                    <a:cxn ang="0">
                      <a:pos x="3" y="84"/>
                    </a:cxn>
                    <a:cxn ang="0">
                      <a:pos x="7" y="110"/>
                    </a:cxn>
                    <a:cxn ang="0">
                      <a:pos x="13" y="134"/>
                    </a:cxn>
                    <a:cxn ang="0">
                      <a:pos x="13" y="134"/>
                    </a:cxn>
                    <a:cxn ang="0">
                      <a:pos x="9" y="66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35"/>
                    </a:cxn>
                    <a:cxn ang="0">
                      <a:pos x="0" y="35"/>
                    </a:cxn>
                  </a:cxnLst>
                  <a:rect l="0" t="0" r="r" b="b"/>
                  <a:pathLst>
                    <a:path w="13" h="134">
                      <a:moveTo>
                        <a:pt x="0" y="35"/>
                      </a:moveTo>
                      <a:lnTo>
                        <a:pt x="0" y="35"/>
                      </a:lnTo>
                      <a:lnTo>
                        <a:pt x="2" y="61"/>
                      </a:lnTo>
                      <a:lnTo>
                        <a:pt x="3" y="84"/>
                      </a:lnTo>
                      <a:lnTo>
                        <a:pt x="7" y="110"/>
                      </a:lnTo>
                      <a:lnTo>
                        <a:pt x="13" y="134"/>
                      </a:lnTo>
                      <a:lnTo>
                        <a:pt x="13" y="134"/>
                      </a:lnTo>
                      <a:lnTo>
                        <a:pt x="9" y="6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9" name="Freeform 419"/>
                <p:cNvSpPr>
                  <a:spLocks/>
                </p:cNvSpPr>
                <p:nvPr/>
              </p:nvSpPr>
              <p:spPr bwMode="auto">
                <a:xfrm>
                  <a:off x="3420" y="3056"/>
                  <a:ext cx="33" cy="71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9" y="34"/>
                    </a:cxn>
                    <a:cxn ang="0">
                      <a:pos x="0" y="69"/>
                    </a:cxn>
                    <a:cxn ang="0">
                      <a:pos x="0" y="69"/>
                    </a:cxn>
                    <a:cxn ang="0">
                      <a:pos x="15" y="71"/>
                    </a:cxn>
                    <a:cxn ang="0">
                      <a:pos x="15" y="71"/>
                    </a:cxn>
                    <a:cxn ang="0">
                      <a:pos x="24" y="36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33" h="71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9" y="34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15" y="71"/>
                      </a:lnTo>
                      <a:lnTo>
                        <a:pt x="15" y="71"/>
                      </a:lnTo>
                      <a:lnTo>
                        <a:pt x="24" y="36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0" name="Freeform 420"/>
                <p:cNvSpPr>
                  <a:spLocks/>
                </p:cNvSpPr>
                <p:nvPr/>
              </p:nvSpPr>
              <p:spPr bwMode="auto">
                <a:xfrm>
                  <a:off x="3160" y="1974"/>
                  <a:ext cx="31" cy="84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0" y="75"/>
                    </a:cxn>
                    <a:cxn ang="0">
                      <a:pos x="0" y="75"/>
                    </a:cxn>
                    <a:cxn ang="0">
                      <a:pos x="13" y="84"/>
                    </a:cxn>
                    <a:cxn ang="0">
                      <a:pos x="13" y="84"/>
                    </a:cxn>
                    <a:cxn ang="0">
                      <a:pos x="31" y="9"/>
                    </a:cxn>
                    <a:cxn ang="0">
                      <a:pos x="31" y="9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1" h="84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0" y="75"/>
                      </a:lnTo>
                      <a:lnTo>
                        <a:pt x="0" y="75"/>
                      </a:lnTo>
                      <a:lnTo>
                        <a:pt x="13" y="84"/>
                      </a:lnTo>
                      <a:lnTo>
                        <a:pt x="13" y="84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1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1" name="Freeform 421"/>
                <p:cNvSpPr>
                  <a:spLocks/>
                </p:cNvSpPr>
                <p:nvPr/>
              </p:nvSpPr>
              <p:spPr bwMode="auto">
                <a:xfrm>
                  <a:off x="4995" y="2177"/>
                  <a:ext cx="159" cy="130"/>
                </a:xfrm>
                <a:custGeom>
                  <a:avLst/>
                  <a:gdLst/>
                  <a:ahLst/>
                  <a:cxnLst>
                    <a:cxn ang="0">
                      <a:pos x="0" y="130"/>
                    </a:cxn>
                    <a:cxn ang="0">
                      <a:pos x="0" y="130"/>
                    </a:cxn>
                    <a:cxn ang="0">
                      <a:pos x="50" y="90"/>
                    </a:cxn>
                    <a:cxn ang="0">
                      <a:pos x="101" y="52"/>
                    </a:cxn>
                    <a:cxn ang="0">
                      <a:pos x="101" y="52"/>
                    </a:cxn>
                    <a:cxn ang="0">
                      <a:pos x="127" y="33"/>
                    </a:cxn>
                    <a:cxn ang="0">
                      <a:pos x="150" y="17"/>
                    </a:cxn>
                    <a:cxn ang="0">
                      <a:pos x="150" y="17"/>
                    </a:cxn>
                    <a:cxn ang="0">
                      <a:pos x="159" y="0"/>
                    </a:cxn>
                    <a:cxn ang="0">
                      <a:pos x="159" y="0"/>
                    </a:cxn>
                    <a:cxn ang="0">
                      <a:pos x="123" y="22"/>
                    </a:cxn>
                    <a:cxn ang="0">
                      <a:pos x="88" y="46"/>
                    </a:cxn>
                    <a:cxn ang="0">
                      <a:pos x="55" y="72"/>
                    </a:cxn>
                    <a:cxn ang="0">
                      <a:pos x="22" y="97"/>
                    </a:cxn>
                    <a:cxn ang="0">
                      <a:pos x="22" y="97"/>
                    </a:cxn>
                    <a:cxn ang="0">
                      <a:pos x="0" y="130"/>
                    </a:cxn>
                    <a:cxn ang="0">
                      <a:pos x="0" y="130"/>
                    </a:cxn>
                  </a:cxnLst>
                  <a:rect l="0" t="0" r="r" b="b"/>
                  <a:pathLst>
                    <a:path w="159" h="130">
                      <a:moveTo>
                        <a:pt x="0" y="130"/>
                      </a:moveTo>
                      <a:lnTo>
                        <a:pt x="0" y="130"/>
                      </a:lnTo>
                      <a:lnTo>
                        <a:pt x="50" y="90"/>
                      </a:lnTo>
                      <a:lnTo>
                        <a:pt x="101" y="52"/>
                      </a:lnTo>
                      <a:lnTo>
                        <a:pt x="101" y="52"/>
                      </a:lnTo>
                      <a:lnTo>
                        <a:pt x="127" y="33"/>
                      </a:lnTo>
                      <a:lnTo>
                        <a:pt x="150" y="17"/>
                      </a:lnTo>
                      <a:lnTo>
                        <a:pt x="150" y="17"/>
                      </a:lnTo>
                      <a:lnTo>
                        <a:pt x="159" y="0"/>
                      </a:lnTo>
                      <a:lnTo>
                        <a:pt x="159" y="0"/>
                      </a:lnTo>
                      <a:lnTo>
                        <a:pt x="123" y="22"/>
                      </a:lnTo>
                      <a:lnTo>
                        <a:pt x="88" y="46"/>
                      </a:lnTo>
                      <a:lnTo>
                        <a:pt x="55" y="72"/>
                      </a:lnTo>
                      <a:lnTo>
                        <a:pt x="22" y="97"/>
                      </a:lnTo>
                      <a:lnTo>
                        <a:pt x="22" y="97"/>
                      </a:lnTo>
                      <a:lnTo>
                        <a:pt x="0" y="130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2" name="Freeform 422"/>
                <p:cNvSpPr>
                  <a:spLocks/>
                </p:cNvSpPr>
                <p:nvPr/>
              </p:nvSpPr>
              <p:spPr bwMode="auto">
                <a:xfrm>
                  <a:off x="2802" y="2873"/>
                  <a:ext cx="33" cy="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9" y="36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6" y="80"/>
                    </a:cxn>
                    <a:cxn ang="0">
                      <a:pos x="16" y="80"/>
                    </a:cxn>
                    <a:cxn ang="0">
                      <a:pos x="33" y="7"/>
                    </a:cxn>
                    <a:cxn ang="0">
                      <a:pos x="33" y="7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33" h="8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9" y="36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6" y="80"/>
                      </a:lnTo>
                      <a:lnTo>
                        <a:pt x="16" y="80"/>
                      </a:lnTo>
                      <a:lnTo>
                        <a:pt x="33" y="7"/>
                      </a:lnTo>
                      <a:lnTo>
                        <a:pt x="33" y="7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3" name="Freeform 423"/>
                <p:cNvSpPr>
                  <a:spLocks/>
                </p:cNvSpPr>
                <p:nvPr/>
              </p:nvSpPr>
              <p:spPr bwMode="auto">
                <a:xfrm>
                  <a:off x="2330" y="1499"/>
                  <a:ext cx="122" cy="250"/>
                </a:xfrm>
                <a:custGeom>
                  <a:avLst/>
                  <a:gdLst/>
                  <a:ahLst/>
                  <a:cxnLst>
                    <a:cxn ang="0">
                      <a:pos x="122" y="250"/>
                    </a:cxn>
                    <a:cxn ang="0">
                      <a:pos x="122" y="250"/>
                    </a:cxn>
                    <a:cxn ang="0">
                      <a:pos x="119" y="236"/>
                    </a:cxn>
                    <a:cxn ang="0">
                      <a:pos x="119" y="236"/>
                    </a:cxn>
                    <a:cxn ang="0">
                      <a:pos x="95" y="214"/>
                    </a:cxn>
                    <a:cxn ang="0">
                      <a:pos x="73" y="192"/>
                    </a:cxn>
                    <a:cxn ang="0">
                      <a:pos x="53" y="164"/>
                    </a:cxn>
                    <a:cxn ang="0">
                      <a:pos x="36" y="137"/>
                    </a:cxn>
                    <a:cxn ang="0">
                      <a:pos x="24" y="106"/>
                    </a:cxn>
                    <a:cxn ang="0">
                      <a:pos x="13" y="73"/>
                    </a:cxn>
                    <a:cxn ang="0">
                      <a:pos x="3" y="3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5" y="54"/>
                    </a:cxn>
                    <a:cxn ang="0">
                      <a:pos x="14" y="111"/>
                    </a:cxn>
                    <a:cxn ang="0">
                      <a:pos x="14" y="111"/>
                    </a:cxn>
                    <a:cxn ang="0">
                      <a:pos x="24" y="131"/>
                    </a:cxn>
                    <a:cxn ang="0">
                      <a:pos x="35" y="150"/>
                    </a:cxn>
                    <a:cxn ang="0">
                      <a:pos x="46" y="170"/>
                    </a:cxn>
                    <a:cxn ang="0">
                      <a:pos x="60" y="186"/>
                    </a:cxn>
                    <a:cxn ang="0">
                      <a:pos x="73" y="204"/>
                    </a:cxn>
                    <a:cxn ang="0">
                      <a:pos x="89" y="221"/>
                    </a:cxn>
                    <a:cxn ang="0">
                      <a:pos x="106" y="236"/>
                    </a:cxn>
                    <a:cxn ang="0">
                      <a:pos x="122" y="250"/>
                    </a:cxn>
                    <a:cxn ang="0">
                      <a:pos x="122" y="250"/>
                    </a:cxn>
                  </a:cxnLst>
                  <a:rect l="0" t="0" r="r" b="b"/>
                  <a:pathLst>
                    <a:path w="122" h="250">
                      <a:moveTo>
                        <a:pt x="122" y="250"/>
                      </a:moveTo>
                      <a:lnTo>
                        <a:pt x="122" y="250"/>
                      </a:lnTo>
                      <a:lnTo>
                        <a:pt x="119" y="236"/>
                      </a:lnTo>
                      <a:lnTo>
                        <a:pt x="119" y="236"/>
                      </a:lnTo>
                      <a:lnTo>
                        <a:pt x="95" y="214"/>
                      </a:lnTo>
                      <a:lnTo>
                        <a:pt x="73" y="192"/>
                      </a:lnTo>
                      <a:lnTo>
                        <a:pt x="53" y="164"/>
                      </a:lnTo>
                      <a:lnTo>
                        <a:pt x="36" y="137"/>
                      </a:lnTo>
                      <a:lnTo>
                        <a:pt x="24" y="106"/>
                      </a:lnTo>
                      <a:lnTo>
                        <a:pt x="13" y="73"/>
                      </a:lnTo>
                      <a:lnTo>
                        <a:pt x="3" y="3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" y="54"/>
                      </a:lnTo>
                      <a:lnTo>
                        <a:pt x="14" y="111"/>
                      </a:lnTo>
                      <a:lnTo>
                        <a:pt x="14" y="111"/>
                      </a:lnTo>
                      <a:lnTo>
                        <a:pt x="24" y="131"/>
                      </a:lnTo>
                      <a:lnTo>
                        <a:pt x="35" y="150"/>
                      </a:lnTo>
                      <a:lnTo>
                        <a:pt x="46" y="170"/>
                      </a:lnTo>
                      <a:lnTo>
                        <a:pt x="60" y="186"/>
                      </a:lnTo>
                      <a:lnTo>
                        <a:pt x="73" y="204"/>
                      </a:lnTo>
                      <a:lnTo>
                        <a:pt x="89" y="221"/>
                      </a:lnTo>
                      <a:lnTo>
                        <a:pt x="106" y="236"/>
                      </a:lnTo>
                      <a:lnTo>
                        <a:pt x="122" y="250"/>
                      </a:lnTo>
                      <a:lnTo>
                        <a:pt x="122" y="25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4" name="Freeform 424"/>
                <p:cNvSpPr>
                  <a:spLocks/>
                </p:cNvSpPr>
                <p:nvPr/>
              </p:nvSpPr>
              <p:spPr bwMode="auto">
                <a:xfrm>
                  <a:off x="3466" y="2578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73"/>
                    </a:cxn>
                    <a:cxn ang="0">
                      <a:pos x="4" y="73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73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5" name="Freeform 425"/>
                <p:cNvSpPr>
                  <a:spLocks/>
                </p:cNvSpPr>
                <p:nvPr/>
              </p:nvSpPr>
              <p:spPr bwMode="auto">
                <a:xfrm>
                  <a:off x="2981" y="2433"/>
                  <a:ext cx="38" cy="7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6" y="57"/>
                    </a:cxn>
                    <a:cxn ang="0">
                      <a:pos x="6" y="57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7" y="70"/>
                    </a:cxn>
                    <a:cxn ang="0">
                      <a:pos x="7" y="70"/>
                    </a:cxn>
                    <a:cxn ang="0">
                      <a:pos x="38" y="6"/>
                    </a:cxn>
                    <a:cxn ang="0">
                      <a:pos x="38" y="6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6" y="57"/>
                      </a:lnTo>
                      <a:lnTo>
                        <a:pt x="6" y="57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7" y="70"/>
                      </a:lnTo>
                      <a:lnTo>
                        <a:pt x="38" y="6"/>
                      </a:lnTo>
                      <a:lnTo>
                        <a:pt x="38" y="6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6" name="Freeform 426"/>
                <p:cNvSpPr>
                  <a:spLocks/>
                </p:cNvSpPr>
                <p:nvPr/>
              </p:nvSpPr>
              <p:spPr bwMode="auto">
                <a:xfrm>
                  <a:off x="3552" y="1868"/>
                  <a:ext cx="68" cy="71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46" y="0"/>
                    </a:cxn>
                    <a:cxn ang="0">
                      <a:pos x="33" y="17"/>
                    </a:cxn>
                    <a:cxn ang="0">
                      <a:pos x="22" y="33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3" y="71"/>
                    </a:cxn>
                    <a:cxn ang="0">
                      <a:pos x="13" y="71"/>
                    </a:cxn>
                    <a:cxn ang="0">
                      <a:pos x="25" y="51"/>
                    </a:cxn>
                    <a:cxn ang="0">
                      <a:pos x="38" y="33"/>
                    </a:cxn>
                    <a:cxn ang="0">
                      <a:pos x="53" y="17"/>
                    </a:cxn>
                    <a:cxn ang="0">
                      <a:pos x="68" y="0"/>
                    </a:cxn>
                    <a:cxn ang="0">
                      <a:pos x="68" y="0"/>
                    </a:cxn>
                    <a:cxn ang="0">
                      <a:pos x="46" y="0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68" h="71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33" y="17"/>
                      </a:lnTo>
                      <a:lnTo>
                        <a:pt x="22" y="33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3" y="71"/>
                      </a:lnTo>
                      <a:lnTo>
                        <a:pt x="13" y="71"/>
                      </a:lnTo>
                      <a:lnTo>
                        <a:pt x="25" y="51"/>
                      </a:lnTo>
                      <a:lnTo>
                        <a:pt x="38" y="33"/>
                      </a:lnTo>
                      <a:lnTo>
                        <a:pt x="53" y="17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46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7" name="Freeform 427"/>
                <p:cNvSpPr>
                  <a:spLocks/>
                </p:cNvSpPr>
                <p:nvPr/>
              </p:nvSpPr>
              <p:spPr bwMode="auto">
                <a:xfrm>
                  <a:off x="3830" y="2637"/>
                  <a:ext cx="31" cy="8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9" y="20"/>
                    </a:cxn>
                    <a:cxn ang="0">
                      <a:pos x="4" y="40"/>
                    </a:cxn>
                    <a:cxn ang="0">
                      <a:pos x="0" y="60"/>
                    </a:cxn>
                    <a:cxn ang="0">
                      <a:pos x="0" y="80"/>
                    </a:cxn>
                    <a:cxn ang="0">
                      <a:pos x="0" y="80"/>
                    </a:cxn>
                    <a:cxn ang="0">
                      <a:pos x="20" y="75"/>
                    </a:cxn>
                    <a:cxn ang="0">
                      <a:pos x="20" y="75"/>
                    </a:cxn>
                    <a:cxn ang="0">
                      <a:pos x="20" y="54"/>
                    </a:cxn>
                    <a:cxn ang="0">
                      <a:pos x="22" y="36"/>
                    </a:cxn>
                    <a:cxn ang="0">
                      <a:pos x="26" y="18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1" h="8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9" y="20"/>
                      </a:lnTo>
                      <a:lnTo>
                        <a:pt x="4" y="40"/>
                      </a:lnTo>
                      <a:lnTo>
                        <a:pt x="0" y="60"/>
                      </a:lnTo>
                      <a:lnTo>
                        <a:pt x="0" y="80"/>
                      </a:lnTo>
                      <a:lnTo>
                        <a:pt x="0" y="80"/>
                      </a:lnTo>
                      <a:lnTo>
                        <a:pt x="20" y="75"/>
                      </a:lnTo>
                      <a:lnTo>
                        <a:pt x="20" y="75"/>
                      </a:lnTo>
                      <a:lnTo>
                        <a:pt x="20" y="54"/>
                      </a:lnTo>
                      <a:lnTo>
                        <a:pt x="22" y="36"/>
                      </a:lnTo>
                      <a:lnTo>
                        <a:pt x="26" y="18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8" name="Freeform 428"/>
                <p:cNvSpPr>
                  <a:spLocks/>
                </p:cNvSpPr>
                <p:nvPr/>
              </p:nvSpPr>
              <p:spPr bwMode="auto">
                <a:xfrm>
                  <a:off x="2661" y="1824"/>
                  <a:ext cx="95" cy="28"/>
                </a:xfrm>
                <a:custGeom>
                  <a:avLst/>
                  <a:gdLst/>
                  <a:ahLst/>
                  <a:cxnLst>
                    <a:cxn ang="0">
                      <a:pos x="22" y="22"/>
                    </a:cxn>
                    <a:cxn ang="0">
                      <a:pos x="22" y="22"/>
                    </a:cxn>
                    <a:cxn ang="0">
                      <a:pos x="58" y="26"/>
                    </a:cxn>
                    <a:cxn ang="0">
                      <a:pos x="95" y="28"/>
                    </a:cxn>
                    <a:cxn ang="0">
                      <a:pos x="95" y="28"/>
                    </a:cxn>
                    <a:cxn ang="0">
                      <a:pos x="86" y="11"/>
                    </a:cxn>
                    <a:cxn ang="0">
                      <a:pos x="86" y="11"/>
                    </a:cxn>
                    <a:cxn ang="0">
                      <a:pos x="42" y="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9" y="20"/>
                    </a:cxn>
                    <a:cxn ang="0">
                      <a:pos x="9" y="20"/>
                    </a:cxn>
                    <a:cxn ang="0">
                      <a:pos x="22" y="22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95" h="28">
                      <a:moveTo>
                        <a:pt x="22" y="22"/>
                      </a:moveTo>
                      <a:lnTo>
                        <a:pt x="22" y="22"/>
                      </a:lnTo>
                      <a:lnTo>
                        <a:pt x="58" y="26"/>
                      </a:lnTo>
                      <a:lnTo>
                        <a:pt x="95" y="28"/>
                      </a:lnTo>
                      <a:lnTo>
                        <a:pt x="95" y="28"/>
                      </a:lnTo>
                      <a:lnTo>
                        <a:pt x="86" y="11"/>
                      </a:lnTo>
                      <a:lnTo>
                        <a:pt x="86" y="11"/>
                      </a:lnTo>
                      <a:lnTo>
                        <a:pt x="42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22" y="22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9" name="Freeform 429"/>
                <p:cNvSpPr>
                  <a:spLocks/>
                </p:cNvSpPr>
                <p:nvPr/>
              </p:nvSpPr>
              <p:spPr bwMode="auto">
                <a:xfrm>
                  <a:off x="3159" y="1175"/>
                  <a:ext cx="38" cy="212"/>
                </a:xfrm>
                <a:custGeom>
                  <a:avLst/>
                  <a:gdLst/>
                  <a:ahLst/>
                  <a:cxnLst>
                    <a:cxn ang="0">
                      <a:pos x="38" y="148"/>
                    </a:cxn>
                    <a:cxn ang="0">
                      <a:pos x="38" y="148"/>
                    </a:cxn>
                    <a:cxn ang="0">
                      <a:pos x="27" y="73"/>
                    </a:cxn>
                    <a:cxn ang="0">
                      <a:pos x="18" y="36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11" y="67"/>
                    </a:cxn>
                    <a:cxn ang="0">
                      <a:pos x="20" y="113"/>
                    </a:cxn>
                    <a:cxn ang="0">
                      <a:pos x="27" y="163"/>
                    </a:cxn>
                    <a:cxn ang="0">
                      <a:pos x="32" y="212"/>
                    </a:cxn>
                    <a:cxn ang="0">
                      <a:pos x="32" y="212"/>
                    </a:cxn>
                    <a:cxn ang="0">
                      <a:pos x="34" y="179"/>
                    </a:cxn>
                    <a:cxn ang="0">
                      <a:pos x="38" y="148"/>
                    </a:cxn>
                    <a:cxn ang="0">
                      <a:pos x="38" y="148"/>
                    </a:cxn>
                  </a:cxnLst>
                  <a:rect l="0" t="0" r="r" b="b"/>
                  <a:pathLst>
                    <a:path w="38" h="212">
                      <a:moveTo>
                        <a:pt x="38" y="148"/>
                      </a:moveTo>
                      <a:lnTo>
                        <a:pt x="38" y="148"/>
                      </a:lnTo>
                      <a:lnTo>
                        <a:pt x="27" y="73"/>
                      </a:lnTo>
                      <a:lnTo>
                        <a:pt x="18" y="36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1" y="67"/>
                      </a:lnTo>
                      <a:lnTo>
                        <a:pt x="20" y="113"/>
                      </a:lnTo>
                      <a:lnTo>
                        <a:pt x="27" y="163"/>
                      </a:lnTo>
                      <a:lnTo>
                        <a:pt x="32" y="212"/>
                      </a:lnTo>
                      <a:lnTo>
                        <a:pt x="32" y="212"/>
                      </a:lnTo>
                      <a:lnTo>
                        <a:pt x="34" y="179"/>
                      </a:lnTo>
                      <a:lnTo>
                        <a:pt x="38" y="148"/>
                      </a:lnTo>
                      <a:lnTo>
                        <a:pt x="38" y="14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0" name="Freeform 430"/>
                <p:cNvSpPr>
                  <a:spLocks/>
                </p:cNvSpPr>
                <p:nvPr/>
              </p:nvSpPr>
              <p:spPr bwMode="auto">
                <a:xfrm>
                  <a:off x="3892" y="2615"/>
                  <a:ext cx="55" cy="89"/>
                </a:xfrm>
                <a:custGeom>
                  <a:avLst/>
                  <a:gdLst/>
                  <a:ahLst/>
                  <a:cxnLst>
                    <a:cxn ang="0">
                      <a:pos x="55" y="0"/>
                    </a:cxn>
                    <a:cxn ang="0">
                      <a:pos x="55" y="0"/>
                    </a:cxn>
                    <a:cxn ang="0">
                      <a:pos x="42" y="3"/>
                    </a:cxn>
                    <a:cxn ang="0">
                      <a:pos x="42" y="3"/>
                    </a:cxn>
                    <a:cxn ang="0">
                      <a:pos x="33" y="27"/>
                    </a:cxn>
                    <a:cxn ang="0">
                      <a:pos x="24" y="49"/>
                    </a:cxn>
                    <a:cxn ang="0">
                      <a:pos x="13" y="69"/>
                    </a:cxn>
                    <a:cxn ang="0">
                      <a:pos x="0" y="89"/>
                    </a:cxn>
                    <a:cxn ang="0">
                      <a:pos x="0" y="89"/>
                    </a:cxn>
                    <a:cxn ang="0">
                      <a:pos x="20" y="84"/>
                    </a:cxn>
                    <a:cxn ang="0">
                      <a:pos x="20" y="84"/>
                    </a:cxn>
                    <a:cxn ang="0">
                      <a:pos x="29" y="64"/>
                    </a:cxn>
                    <a:cxn ang="0">
                      <a:pos x="29" y="64"/>
                    </a:cxn>
                    <a:cxn ang="0">
                      <a:pos x="42" y="33"/>
                    </a:cxn>
                    <a:cxn ang="0">
                      <a:pos x="55" y="0"/>
                    </a:cxn>
                    <a:cxn ang="0">
                      <a:pos x="55" y="0"/>
                    </a:cxn>
                  </a:cxnLst>
                  <a:rect l="0" t="0" r="r" b="b"/>
                  <a:pathLst>
                    <a:path w="55" h="89">
                      <a:moveTo>
                        <a:pt x="55" y="0"/>
                      </a:moveTo>
                      <a:lnTo>
                        <a:pt x="55" y="0"/>
                      </a:lnTo>
                      <a:lnTo>
                        <a:pt x="42" y="3"/>
                      </a:lnTo>
                      <a:lnTo>
                        <a:pt x="42" y="3"/>
                      </a:lnTo>
                      <a:lnTo>
                        <a:pt x="33" y="27"/>
                      </a:lnTo>
                      <a:lnTo>
                        <a:pt x="24" y="49"/>
                      </a:lnTo>
                      <a:lnTo>
                        <a:pt x="13" y="69"/>
                      </a:lnTo>
                      <a:lnTo>
                        <a:pt x="0" y="89"/>
                      </a:lnTo>
                      <a:lnTo>
                        <a:pt x="0" y="89"/>
                      </a:lnTo>
                      <a:lnTo>
                        <a:pt x="20" y="84"/>
                      </a:lnTo>
                      <a:lnTo>
                        <a:pt x="20" y="84"/>
                      </a:lnTo>
                      <a:lnTo>
                        <a:pt x="29" y="64"/>
                      </a:lnTo>
                      <a:lnTo>
                        <a:pt x="29" y="64"/>
                      </a:lnTo>
                      <a:lnTo>
                        <a:pt x="42" y="33"/>
                      </a:lnTo>
                      <a:lnTo>
                        <a:pt x="55" y="0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1" name="Freeform 431"/>
                <p:cNvSpPr>
                  <a:spLocks/>
                </p:cNvSpPr>
                <p:nvPr/>
              </p:nvSpPr>
              <p:spPr bwMode="auto">
                <a:xfrm>
                  <a:off x="2696" y="836"/>
                  <a:ext cx="111" cy="44"/>
                </a:xfrm>
                <a:custGeom>
                  <a:avLst/>
                  <a:gdLst/>
                  <a:ahLst/>
                  <a:cxnLst>
                    <a:cxn ang="0">
                      <a:pos x="111" y="0"/>
                    </a:cxn>
                    <a:cxn ang="0">
                      <a:pos x="111" y="0"/>
                    </a:cxn>
                    <a:cxn ang="0">
                      <a:pos x="86" y="2"/>
                    </a:cxn>
                    <a:cxn ang="0">
                      <a:pos x="60" y="7"/>
                    </a:cxn>
                    <a:cxn ang="0">
                      <a:pos x="36" y="13"/>
                    </a:cxn>
                    <a:cxn ang="0">
                      <a:pos x="12" y="20"/>
                    </a:cxn>
                    <a:cxn ang="0">
                      <a:pos x="12" y="20"/>
                    </a:cxn>
                    <a:cxn ang="0">
                      <a:pos x="0" y="44"/>
                    </a:cxn>
                    <a:cxn ang="0">
                      <a:pos x="0" y="44"/>
                    </a:cxn>
                    <a:cxn ang="0">
                      <a:pos x="47" y="28"/>
                    </a:cxn>
                    <a:cxn ang="0">
                      <a:pos x="73" y="20"/>
                    </a:cxn>
                    <a:cxn ang="0">
                      <a:pos x="102" y="15"/>
                    </a:cxn>
                    <a:cxn ang="0">
                      <a:pos x="102" y="15"/>
                    </a:cxn>
                    <a:cxn ang="0">
                      <a:pos x="111" y="0"/>
                    </a:cxn>
                    <a:cxn ang="0">
                      <a:pos x="111" y="0"/>
                    </a:cxn>
                  </a:cxnLst>
                  <a:rect l="0" t="0" r="r" b="b"/>
                  <a:pathLst>
                    <a:path w="111" h="44">
                      <a:moveTo>
                        <a:pt x="111" y="0"/>
                      </a:moveTo>
                      <a:lnTo>
                        <a:pt x="111" y="0"/>
                      </a:lnTo>
                      <a:lnTo>
                        <a:pt x="86" y="2"/>
                      </a:lnTo>
                      <a:lnTo>
                        <a:pt x="60" y="7"/>
                      </a:lnTo>
                      <a:lnTo>
                        <a:pt x="36" y="13"/>
                      </a:lnTo>
                      <a:lnTo>
                        <a:pt x="12" y="20"/>
                      </a:lnTo>
                      <a:lnTo>
                        <a:pt x="12" y="20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47" y="28"/>
                      </a:lnTo>
                      <a:lnTo>
                        <a:pt x="73" y="20"/>
                      </a:lnTo>
                      <a:lnTo>
                        <a:pt x="102" y="15"/>
                      </a:lnTo>
                      <a:lnTo>
                        <a:pt x="102" y="15"/>
                      </a:lnTo>
                      <a:lnTo>
                        <a:pt x="111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2" name="Freeform 432"/>
                <p:cNvSpPr>
                  <a:spLocks/>
                </p:cNvSpPr>
                <p:nvPr/>
              </p:nvSpPr>
              <p:spPr bwMode="auto">
                <a:xfrm>
                  <a:off x="3468" y="2737"/>
                  <a:ext cx="13" cy="75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13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13" y="75"/>
                    </a:cxn>
                    <a:cxn ang="0">
                      <a:pos x="13" y="75"/>
                    </a:cxn>
                    <a:cxn ang="0">
                      <a:pos x="13" y="2"/>
                    </a:cxn>
                    <a:cxn ang="0">
                      <a:pos x="13" y="2"/>
                    </a:cxn>
                  </a:cxnLst>
                  <a:rect l="0" t="0" r="r" b="b"/>
                  <a:pathLst>
                    <a:path w="13" h="75">
                      <a:moveTo>
                        <a:pt x="13" y="2"/>
                      </a:moveTo>
                      <a:lnTo>
                        <a:pt x="13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13" y="75"/>
                      </a:lnTo>
                      <a:lnTo>
                        <a:pt x="13" y="75"/>
                      </a:lnTo>
                      <a:lnTo>
                        <a:pt x="13" y="2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3" name="Freeform 433"/>
                <p:cNvSpPr>
                  <a:spLocks/>
                </p:cNvSpPr>
                <p:nvPr/>
              </p:nvSpPr>
              <p:spPr bwMode="auto">
                <a:xfrm>
                  <a:off x="3126" y="1074"/>
                  <a:ext cx="40" cy="110"/>
                </a:xfrm>
                <a:custGeom>
                  <a:avLst/>
                  <a:gdLst/>
                  <a:ahLst/>
                  <a:cxnLst>
                    <a:cxn ang="0">
                      <a:pos x="40" y="90"/>
                    </a:cxn>
                    <a:cxn ang="0">
                      <a:pos x="40" y="90"/>
                    </a:cxn>
                    <a:cxn ang="0">
                      <a:pos x="27" y="44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62"/>
                    </a:cxn>
                    <a:cxn ang="0">
                      <a:pos x="31" y="110"/>
                    </a:cxn>
                    <a:cxn ang="0">
                      <a:pos x="31" y="110"/>
                    </a:cxn>
                    <a:cxn ang="0">
                      <a:pos x="40" y="90"/>
                    </a:cxn>
                    <a:cxn ang="0">
                      <a:pos x="40" y="90"/>
                    </a:cxn>
                  </a:cxnLst>
                  <a:rect l="0" t="0" r="r" b="b"/>
                  <a:pathLst>
                    <a:path w="40" h="110">
                      <a:moveTo>
                        <a:pt x="40" y="90"/>
                      </a:moveTo>
                      <a:lnTo>
                        <a:pt x="40" y="90"/>
                      </a:lnTo>
                      <a:lnTo>
                        <a:pt x="27" y="44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62"/>
                      </a:lnTo>
                      <a:lnTo>
                        <a:pt x="31" y="110"/>
                      </a:lnTo>
                      <a:lnTo>
                        <a:pt x="31" y="110"/>
                      </a:lnTo>
                      <a:lnTo>
                        <a:pt x="40" y="90"/>
                      </a:lnTo>
                      <a:lnTo>
                        <a:pt x="40" y="9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4" name="Freeform 434"/>
                <p:cNvSpPr>
                  <a:spLocks/>
                </p:cNvSpPr>
                <p:nvPr/>
              </p:nvSpPr>
              <p:spPr bwMode="auto">
                <a:xfrm>
                  <a:off x="4454" y="2428"/>
                  <a:ext cx="56" cy="6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18" y="27"/>
                    </a:cxn>
                    <a:cxn ang="0">
                      <a:pos x="33" y="48"/>
                    </a:cxn>
                    <a:cxn ang="0">
                      <a:pos x="33" y="48"/>
                    </a:cxn>
                    <a:cxn ang="0">
                      <a:pos x="42" y="68"/>
                    </a:cxn>
                    <a:cxn ang="0">
                      <a:pos x="42" y="68"/>
                    </a:cxn>
                    <a:cxn ang="0">
                      <a:pos x="56" y="57"/>
                    </a:cxn>
                    <a:cxn ang="0">
                      <a:pos x="56" y="57"/>
                    </a:cxn>
                    <a:cxn ang="0">
                      <a:pos x="55" y="53"/>
                    </a:cxn>
                    <a:cxn ang="0">
                      <a:pos x="55" y="53"/>
                    </a:cxn>
                    <a:cxn ang="0">
                      <a:pos x="46" y="38"/>
                    </a:cxn>
                    <a:cxn ang="0">
                      <a:pos x="35" y="24"/>
                    </a:cxn>
                    <a:cxn ang="0">
                      <a:pos x="24" y="11"/>
                    </a:cxn>
                    <a:cxn ang="0">
                      <a:pos x="11" y="0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56" h="68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8" y="27"/>
                      </a:lnTo>
                      <a:lnTo>
                        <a:pt x="33" y="48"/>
                      </a:lnTo>
                      <a:lnTo>
                        <a:pt x="33" y="48"/>
                      </a:lnTo>
                      <a:lnTo>
                        <a:pt x="42" y="68"/>
                      </a:lnTo>
                      <a:lnTo>
                        <a:pt x="42" y="68"/>
                      </a:lnTo>
                      <a:lnTo>
                        <a:pt x="56" y="57"/>
                      </a:lnTo>
                      <a:lnTo>
                        <a:pt x="56" y="57"/>
                      </a:lnTo>
                      <a:lnTo>
                        <a:pt x="55" y="53"/>
                      </a:lnTo>
                      <a:lnTo>
                        <a:pt x="55" y="53"/>
                      </a:lnTo>
                      <a:lnTo>
                        <a:pt x="46" y="38"/>
                      </a:lnTo>
                      <a:lnTo>
                        <a:pt x="35" y="24"/>
                      </a:lnTo>
                      <a:lnTo>
                        <a:pt x="24" y="11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5" name="Freeform 435"/>
                <p:cNvSpPr>
                  <a:spLocks/>
                </p:cNvSpPr>
                <p:nvPr/>
              </p:nvSpPr>
              <p:spPr bwMode="auto">
                <a:xfrm>
                  <a:off x="4007" y="2247"/>
                  <a:ext cx="13" cy="86"/>
                </a:xfrm>
                <a:custGeom>
                  <a:avLst/>
                  <a:gdLst/>
                  <a:ahLst/>
                  <a:cxnLst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46"/>
                    </a:cxn>
                    <a:cxn ang="0">
                      <a:pos x="0" y="86"/>
                    </a:cxn>
                    <a:cxn ang="0">
                      <a:pos x="0" y="86"/>
                    </a:cxn>
                    <a:cxn ang="0">
                      <a:pos x="8" y="82"/>
                    </a:cxn>
                    <a:cxn ang="0">
                      <a:pos x="8" y="82"/>
                    </a:cxn>
                    <a:cxn ang="0">
                      <a:pos x="11" y="42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" y="5"/>
                    </a:cxn>
                    <a:cxn ang="0">
                      <a:pos x="2" y="5"/>
                    </a:cxn>
                  </a:cxnLst>
                  <a:rect l="0" t="0" r="r" b="b"/>
                  <a:pathLst>
                    <a:path w="13" h="86">
                      <a:moveTo>
                        <a:pt x="2" y="5"/>
                      </a:moveTo>
                      <a:lnTo>
                        <a:pt x="2" y="5"/>
                      </a:lnTo>
                      <a:lnTo>
                        <a:pt x="2" y="46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8" y="82"/>
                      </a:lnTo>
                      <a:lnTo>
                        <a:pt x="8" y="82"/>
                      </a:lnTo>
                      <a:lnTo>
                        <a:pt x="11" y="42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2" y="5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6" name="Freeform 436"/>
                <p:cNvSpPr>
                  <a:spLocks/>
                </p:cNvSpPr>
                <p:nvPr/>
              </p:nvSpPr>
              <p:spPr bwMode="auto">
                <a:xfrm>
                  <a:off x="3082" y="2214"/>
                  <a:ext cx="36" cy="73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25" y="0"/>
                    </a:cxn>
                    <a:cxn ang="0">
                      <a:pos x="0" y="68"/>
                    </a:cxn>
                    <a:cxn ang="0">
                      <a:pos x="0" y="68"/>
                    </a:cxn>
                    <a:cxn ang="0">
                      <a:pos x="7" y="73"/>
                    </a:cxn>
                    <a:cxn ang="0">
                      <a:pos x="7" y="73"/>
                    </a:cxn>
                    <a:cxn ang="0">
                      <a:pos x="36" y="5"/>
                    </a:cxn>
                    <a:cxn ang="0">
                      <a:pos x="36" y="5"/>
                    </a:cxn>
                    <a:cxn ang="0">
                      <a:pos x="25" y="0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36" h="73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7" y="73"/>
                      </a:lnTo>
                      <a:lnTo>
                        <a:pt x="7" y="73"/>
                      </a:lnTo>
                      <a:lnTo>
                        <a:pt x="36" y="5"/>
                      </a:lnTo>
                      <a:lnTo>
                        <a:pt x="36" y="5"/>
                      </a:lnTo>
                      <a:lnTo>
                        <a:pt x="25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7" name="Freeform 437"/>
                <p:cNvSpPr>
                  <a:spLocks/>
                </p:cNvSpPr>
                <p:nvPr/>
              </p:nvSpPr>
              <p:spPr bwMode="auto">
                <a:xfrm>
                  <a:off x="3993" y="2338"/>
                  <a:ext cx="20" cy="86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13" y="4"/>
                    </a:cxn>
                    <a:cxn ang="0">
                      <a:pos x="7" y="48"/>
                    </a:cxn>
                    <a:cxn ang="0">
                      <a:pos x="0" y="86"/>
                    </a:cxn>
                    <a:cxn ang="0">
                      <a:pos x="0" y="86"/>
                    </a:cxn>
                    <a:cxn ang="0">
                      <a:pos x="7" y="83"/>
                    </a:cxn>
                    <a:cxn ang="0">
                      <a:pos x="7" y="83"/>
                    </a:cxn>
                    <a:cxn ang="0">
                      <a:pos x="14" y="4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3" y="4"/>
                    </a:cxn>
                    <a:cxn ang="0">
                      <a:pos x="13" y="4"/>
                    </a:cxn>
                  </a:cxnLst>
                  <a:rect l="0" t="0" r="r" b="b"/>
                  <a:pathLst>
                    <a:path w="20" h="86">
                      <a:moveTo>
                        <a:pt x="13" y="4"/>
                      </a:moveTo>
                      <a:lnTo>
                        <a:pt x="13" y="4"/>
                      </a:lnTo>
                      <a:lnTo>
                        <a:pt x="7" y="48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7" y="83"/>
                      </a:lnTo>
                      <a:lnTo>
                        <a:pt x="7" y="83"/>
                      </a:lnTo>
                      <a:lnTo>
                        <a:pt x="14" y="4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3" y="4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8" name="Freeform 438"/>
                <p:cNvSpPr>
                  <a:spLocks/>
                </p:cNvSpPr>
                <p:nvPr/>
              </p:nvSpPr>
              <p:spPr bwMode="auto">
                <a:xfrm>
                  <a:off x="3850" y="2541"/>
                  <a:ext cx="68" cy="9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40" y="8"/>
                    </a:cxn>
                    <a:cxn ang="0">
                      <a:pos x="29" y="26"/>
                    </a:cxn>
                    <a:cxn ang="0">
                      <a:pos x="18" y="48"/>
                    </a:cxn>
                    <a:cxn ang="0">
                      <a:pos x="0" y="90"/>
                    </a:cxn>
                    <a:cxn ang="0">
                      <a:pos x="0" y="90"/>
                    </a:cxn>
                    <a:cxn ang="0">
                      <a:pos x="13" y="88"/>
                    </a:cxn>
                    <a:cxn ang="0">
                      <a:pos x="13" y="88"/>
                    </a:cxn>
                    <a:cxn ang="0">
                      <a:pos x="24" y="64"/>
                    </a:cxn>
                    <a:cxn ang="0">
                      <a:pos x="37" y="41"/>
                    </a:cxn>
                    <a:cxn ang="0">
                      <a:pos x="51" y="21"/>
                    </a:cxn>
                    <a:cxn ang="0">
                      <a:pos x="68" y="0"/>
                    </a:cxn>
                    <a:cxn ang="0">
                      <a:pos x="68" y="0"/>
                    </a:cxn>
                    <a:cxn ang="0">
                      <a:pos x="40" y="8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68" h="90">
                      <a:moveTo>
                        <a:pt x="40" y="8"/>
                      </a:moveTo>
                      <a:lnTo>
                        <a:pt x="40" y="8"/>
                      </a:lnTo>
                      <a:lnTo>
                        <a:pt x="29" y="26"/>
                      </a:lnTo>
                      <a:lnTo>
                        <a:pt x="18" y="48"/>
                      </a:lnTo>
                      <a:lnTo>
                        <a:pt x="0" y="90"/>
                      </a:lnTo>
                      <a:lnTo>
                        <a:pt x="0" y="90"/>
                      </a:lnTo>
                      <a:lnTo>
                        <a:pt x="13" y="88"/>
                      </a:lnTo>
                      <a:lnTo>
                        <a:pt x="13" y="88"/>
                      </a:lnTo>
                      <a:lnTo>
                        <a:pt x="24" y="64"/>
                      </a:lnTo>
                      <a:lnTo>
                        <a:pt x="37" y="41"/>
                      </a:lnTo>
                      <a:lnTo>
                        <a:pt x="51" y="21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40" y="8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9" name="Freeform 439"/>
                <p:cNvSpPr>
                  <a:spLocks/>
                </p:cNvSpPr>
                <p:nvPr/>
              </p:nvSpPr>
              <p:spPr bwMode="auto">
                <a:xfrm>
                  <a:off x="3459" y="2337"/>
                  <a:ext cx="9" cy="73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9" y="1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9" y="73"/>
                    </a:cxn>
                    <a:cxn ang="0">
                      <a:pos x="9" y="73"/>
                    </a:cxn>
                    <a:cxn ang="0">
                      <a:pos x="9" y="1"/>
                    </a:cxn>
                    <a:cxn ang="0">
                      <a:pos x="9" y="1"/>
                    </a:cxn>
                  </a:cxnLst>
                  <a:rect l="0" t="0" r="r" b="b"/>
                  <a:pathLst>
                    <a:path w="9" h="73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9" y="73"/>
                      </a:lnTo>
                      <a:lnTo>
                        <a:pt x="9" y="73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0" name="Freeform 440"/>
                <p:cNvSpPr>
                  <a:spLocks/>
                </p:cNvSpPr>
                <p:nvPr/>
              </p:nvSpPr>
              <p:spPr bwMode="auto">
                <a:xfrm>
                  <a:off x="2946" y="2507"/>
                  <a:ext cx="41" cy="69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0" y="64"/>
                    </a:cxn>
                    <a:cxn ang="0">
                      <a:pos x="0" y="64"/>
                    </a:cxn>
                    <a:cxn ang="0">
                      <a:pos x="9" y="69"/>
                    </a:cxn>
                    <a:cxn ang="0">
                      <a:pos x="9" y="69"/>
                    </a:cxn>
                    <a:cxn ang="0">
                      <a:pos x="41" y="3"/>
                    </a:cxn>
                    <a:cxn ang="0">
                      <a:pos x="41" y="3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41" h="69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9" y="69"/>
                      </a:lnTo>
                      <a:lnTo>
                        <a:pt x="9" y="69"/>
                      </a:lnTo>
                      <a:lnTo>
                        <a:pt x="41" y="3"/>
                      </a:lnTo>
                      <a:lnTo>
                        <a:pt x="41" y="3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1" name="Freeform 441"/>
                <p:cNvSpPr>
                  <a:spLocks/>
                </p:cNvSpPr>
                <p:nvPr/>
              </p:nvSpPr>
              <p:spPr bwMode="auto">
                <a:xfrm>
                  <a:off x="3049" y="2289"/>
                  <a:ext cx="38" cy="69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29" y="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9" y="69"/>
                    </a:cxn>
                    <a:cxn ang="0">
                      <a:pos x="9" y="69"/>
                    </a:cxn>
                    <a:cxn ang="0">
                      <a:pos x="38" y="4"/>
                    </a:cxn>
                    <a:cxn ang="0">
                      <a:pos x="38" y="4"/>
                    </a:cxn>
                    <a:cxn ang="0">
                      <a:pos x="29" y="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38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9" y="69"/>
                      </a:lnTo>
                      <a:lnTo>
                        <a:pt x="9" y="69"/>
                      </a:lnTo>
                      <a:lnTo>
                        <a:pt x="38" y="4"/>
                      </a:lnTo>
                      <a:lnTo>
                        <a:pt x="38" y="4"/>
                      </a:lnTo>
                      <a:lnTo>
                        <a:pt x="29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2" name="Freeform 442"/>
                <p:cNvSpPr>
                  <a:spLocks/>
                </p:cNvSpPr>
                <p:nvPr/>
              </p:nvSpPr>
              <p:spPr bwMode="auto">
                <a:xfrm>
                  <a:off x="3830" y="2708"/>
                  <a:ext cx="79" cy="55"/>
                </a:xfrm>
                <a:custGeom>
                  <a:avLst/>
                  <a:gdLst/>
                  <a:ahLst/>
                  <a:cxnLst>
                    <a:cxn ang="0">
                      <a:pos x="26" y="38"/>
                    </a:cxn>
                    <a:cxn ang="0">
                      <a:pos x="26" y="38"/>
                    </a:cxn>
                    <a:cxn ang="0">
                      <a:pos x="20" y="11"/>
                    </a:cxn>
                    <a:cxn ang="0">
                      <a:pos x="20" y="11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4" y="26"/>
                    </a:cxn>
                    <a:cxn ang="0">
                      <a:pos x="7" y="37"/>
                    </a:cxn>
                    <a:cxn ang="0">
                      <a:pos x="15" y="46"/>
                    </a:cxn>
                    <a:cxn ang="0">
                      <a:pos x="26" y="55"/>
                    </a:cxn>
                    <a:cxn ang="0">
                      <a:pos x="26" y="55"/>
                    </a:cxn>
                    <a:cxn ang="0">
                      <a:pos x="35" y="51"/>
                    </a:cxn>
                    <a:cxn ang="0">
                      <a:pos x="42" y="48"/>
                    </a:cxn>
                    <a:cxn ang="0">
                      <a:pos x="49" y="42"/>
                    </a:cxn>
                    <a:cxn ang="0">
                      <a:pos x="57" y="35"/>
                    </a:cxn>
                    <a:cxn ang="0">
                      <a:pos x="68" y="18"/>
                    </a:cxn>
                    <a:cxn ang="0">
                      <a:pos x="79" y="0"/>
                    </a:cxn>
                    <a:cxn ang="0">
                      <a:pos x="79" y="0"/>
                    </a:cxn>
                    <a:cxn ang="0">
                      <a:pos x="57" y="4"/>
                    </a:cxn>
                    <a:cxn ang="0">
                      <a:pos x="57" y="4"/>
                    </a:cxn>
                    <a:cxn ang="0">
                      <a:pos x="42" y="22"/>
                    </a:cxn>
                    <a:cxn ang="0">
                      <a:pos x="26" y="38"/>
                    </a:cxn>
                    <a:cxn ang="0">
                      <a:pos x="26" y="38"/>
                    </a:cxn>
                  </a:cxnLst>
                  <a:rect l="0" t="0" r="r" b="b"/>
                  <a:pathLst>
                    <a:path w="79" h="55">
                      <a:moveTo>
                        <a:pt x="26" y="38"/>
                      </a:moveTo>
                      <a:lnTo>
                        <a:pt x="26" y="38"/>
                      </a:lnTo>
                      <a:lnTo>
                        <a:pt x="20" y="11"/>
                      </a:lnTo>
                      <a:lnTo>
                        <a:pt x="20" y="11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4" y="26"/>
                      </a:lnTo>
                      <a:lnTo>
                        <a:pt x="7" y="37"/>
                      </a:lnTo>
                      <a:lnTo>
                        <a:pt x="15" y="46"/>
                      </a:lnTo>
                      <a:lnTo>
                        <a:pt x="26" y="55"/>
                      </a:lnTo>
                      <a:lnTo>
                        <a:pt x="26" y="55"/>
                      </a:lnTo>
                      <a:lnTo>
                        <a:pt x="35" y="51"/>
                      </a:lnTo>
                      <a:lnTo>
                        <a:pt x="42" y="48"/>
                      </a:lnTo>
                      <a:lnTo>
                        <a:pt x="49" y="42"/>
                      </a:lnTo>
                      <a:lnTo>
                        <a:pt x="57" y="35"/>
                      </a:lnTo>
                      <a:lnTo>
                        <a:pt x="68" y="18"/>
                      </a:lnTo>
                      <a:lnTo>
                        <a:pt x="79" y="0"/>
                      </a:lnTo>
                      <a:lnTo>
                        <a:pt x="79" y="0"/>
                      </a:lnTo>
                      <a:lnTo>
                        <a:pt x="57" y="4"/>
                      </a:lnTo>
                      <a:lnTo>
                        <a:pt x="57" y="4"/>
                      </a:lnTo>
                      <a:lnTo>
                        <a:pt x="42" y="22"/>
                      </a:lnTo>
                      <a:lnTo>
                        <a:pt x="26" y="38"/>
                      </a:lnTo>
                      <a:lnTo>
                        <a:pt x="26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3" name="Freeform 443"/>
                <p:cNvSpPr>
                  <a:spLocks/>
                </p:cNvSpPr>
                <p:nvPr/>
              </p:nvSpPr>
              <p:spPr bwMode="auto">
                <a:xfrm>
                  <a:off x="3259" y="1683"/>
                  <a:ext cx="75" cy="48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64" y="0"/>
                    </a:cxn>
                    <a:cxn ang="0">
                      <a:pos x="33" y="22"/>
                    </a:cxn>
                    <a:cxn ang="0">
                      <a:pos x="0" y="41"/>
                    </a:cxn>
                    <a:cxn ang="0">
                      <a:pos x="0" y="41"/>
                    </a:cxn>
                    <a:cxn ang="0">
                      <a:pos x="9" y="48"/>
                    </a:cxn>
                    <a:cxn ang="0">
                      <a:pos x="9" y="48"/>
                    </a:cxn>
                    <a:cxn ang="0">
                      <a:pos x="75" y="9"/>
                    </a:cxn>
                    <a:cxn ang="0">
                      <a:pos x="75" y="9"/>
                    </a:cxn>
                    <a:cxn ang="0">
                      <a:pos x="64" y="0"/>
                    </a:cxn>
                    <a:cxn ang="0">
                      <a:pos x="64" y="0"/>
                    </a:cxn>
                  </a:cxnLst>
                  <a:rect l="0" t="0" r="r" b="b"/>
                  <a:pathLst>
                    <a:path w="75" h="4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33" y="22"/>
                      </a:lnTo>
                      <a:lnTo>
                        <a:pt x="0" y="41"/>
                      </a:lnTo>
                      <a:lnTo>
                        <a:pt x="0" y="41"/>
                      </a:lnTo>
                      <a:lnTo>
                        <a:pt x="9" y="48"/>
                      </a:lnTo>
                      <a:lnTo>
                        <a:pt x="9" y="48"/>
                      </a:lnTo>
                      <a:lnTo>
                        <a:pt x="75" y="9"/>
                      </a:lnTo>
                      <a:lnTo>
                        <a:pt x="75" y="9"/>
                      </a:lnTo>
                      <a:lnTo>
                        <a:pt x="64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4" name="Freeform 444"/>
                <p:cNvSpPr>
                  <a:spLocks/>
                </p:cNvSpPr>
                <p:nvPr/>
              </p:nvSpPr>
              <p:spPr bwMode="auto">
                <a:xfrm>
                  <a:off x="3459" y="2417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" y="73"/>
                    </a:cxn>
                    <a:cxn ang="0">
                      <a:pos x="3" y="73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73"/>
                      </a:lnTo>
                      <a:lnTo>
                        <a:pt x="3" y="73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5" name="Freeform 445"/>
                <p:cNvSpPr>
                  <a:spLocks/>
                </p:cNvSpPr>
                <p:nvPr/>
              </p:nvSpPr>
              <p:spPr bwMode="auto">
                <a:xfrm>
                  <a:off x="2564" y="860"/>
                  <a:ext cx="134" cy="108"/>
                </a:xfrm>
                <a:custGeom>
                  <a:avLst/>
                  <a:gdLst/>
                  <a:ahLst/>
                  <a:cxnLst>
                    <a:cxn ang="0">
                      <a:pos x="102" y="29"/>
                    </a:cxn>
                    <a:cxn ang="0">
                      <a:pos x="102" y="29"/>
                    </a:cxn>
                    <a:cxn ang="0">
                      <a:pos x="121" y="24"/>
                    </a:cxn>
                    <a:cxn ang="0">
                      <a:pos x="121" y="24"/>
                    </a:cxn>
                    <a:cxn ang="0">
                      <a:pos x="134" y="0"/>
                    </a:cxn>
                    <a:cxn ang="0">
                      <a:pos x="134" y="0"/>
                    </a:cxn>
                    <a:cxn ang="0">
                      <a:pos x="101" y="16"/>
                    </a:cxn>
                    <a:cxn ang="0">
                      <a:pos x="69" y="35"/>
                    </a:cxn>
                    <a:cxn ang="0">
                      <a:pos x="40" y="55"/>
                    </a:cxn>
                    <a:cxn ang="0">
                      <a:pos x="15" y="75"/>
                    </a:cxn>
                    <a:cxn ang="0">
                      <a:pos x="15" y="75"/>
                    </a:cxn>
                    <a:cxn ang="0">
                      <a:pos x="0" y="108"/>
                    </a:cxn>
                    <a:cxn ang="0">
                      <a:pos x="0" y="108"/>
                    </a:cxn>
                    <a:cxn ang="0">
                      <a:pos x="26" y="86"/>
                    </a:cxn>
                    <a:cxn ang="0">
                      <a:pos x="51" y="66"/>
                    </a:cxn>
                    <a:cxn ang="0">
                      <a:pos x="77" y="46"/>
                    </a:cxn>
                    <a:cxn ang="0">
                      <a:pos x="102" y="29"/>
                    </a:cxn>
                    <a:cxn ang="0">
                      <a:pos x="102" y="29"/>
                    </a:cxn>
                  </a:cxnLst>
                  <a:rect l="0" t="0" r="r" b="b"/>
                  <a:pathLst>
                    <a:path w="134" h="108">
                      <a:moveTo>
                        <a:pt x="102" y="29"/>
                      </a:moveTo>
                      <a:lnTo>
                        <a:pt x="102" y="29"/>
                      </a:lnTo>
                      <a:lnTo>
                        <a:pt x="121" y="24"/>
                      </a:lnTo>
                      <a:lnTo>
                        <a:pt x="121" y="24"/>
                      </a:lnTo>
                      <a:lnTo>
                        <a:pt x="134" y="0"/>
                      </a:lnTo>
                      <a:lnTo>
                        <a:pt x="134" y="0"/>
                      </a:lnTo>
                      <a:lnTo>
                        <a:pt x="101" y="16"/>
                      </a:lnTo>
                      <a:lnTo>
                        <a:pt x="69" y="35"/>
                      </a:lnTo>
                      <a:lnTo>
                        <a:pt x="40" y="55"/>
                      </a:lnTo>
                      <a:lnTo>
                        <a:pt x="15" y="75"/>
                      </a:lnTo>
                      <a:lnTo>
                        <a:pt x="15" y="75"/>
                      </a:lnTo>
                      <a:lnTo>
                        <a:pt x="0" y="108"/>
                      </a:lnTo>
                      <a:lnTo>
                        <a:pt x="0" y="108"/>
                      </a:lnTo>
                      <a:lnTo>
                        <a:pt x="26" y="86"/>
                      </a:lnTo>
                      <a:lnTo>
                        <a:pt x="51" y="66"/>
                      </a:lnTo>
                      <a:lnTo>
                        <a:pt x="77" y="46"/>
                      </a:lnTo>
                      <a:lnTo>
                        <a:pt x="102" y="29"/>
                      </a:lnTo>
                      <a:lnTo>
                        <a:pt x="102" y="29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6" name="Freeform 446"/>
                <p:cNvSpPr>
                  <a:spLocks/>
                </p:cNvSpPr>
                <p:nvPr/>
              </p:nvSpPr>
              <p:spPr bwMode="auto">
                <a:xfrm>
                  <a:off x="3199" y="1458"/>
                  <a:ext cx="20" cy="2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5" y="101"/>
                    </a:cxn>
                    <a:cxn ang="0">
                      <a:pos x="7" y="202"/>
                    </a:cxn>
                    <a:cxn ang="0">
                      <a:pos x="7" y="202"/>
                    </a:cxn>
                    <a:cxn ang="0">
                      <a:pos x="20" y="218"/>
                    </a:cxn>
                    <a:cxn ang="0">
                      <a:pos x="20" y="218"/>
                    </a:cxn>
                    <a:cxn ang="0">
                      <a:pos x="18" y="139"/>
                    </a:cxn>
                    <a:cxn ang="0">
                      <a:pos x="14" y="59"/>
                    </a:cxn>
                    <a:cxn ang="0">
                      <a:pos x="14" y="59"/>
                    </a:cxn>
                    <a:cxn ang="0">
                      <a:pos x="5" y="3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2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01"/>
                      </a:lnTo>
                      <a:lnTo>
                        <a:pt x="7" y="202"/>
                      </a:lnTo>
                      <a:lnTo>
                        <a:pt x="7" y="202"/>
                      </a:lnTo>
                      <a:lnTo>
                        <a:pt x="20" y="218"/>
                      </a:lnTo>
                      <a:lnTo>
                        <a:pt x="20" y="218"/>
                      </a:lnTo>
                      <a:lnTo>
                        <a:pt x="18" y="139"/>
                      </a:lnTo>
                      <a:lnTo>
                        <a:pt x="14" y="59"/>
                      </a:lnTo>
                      <a:lnTo>
                        <a:pt x="14" y="59"/>
                      </a:lnTo>
                      <a:lnTo>
                        <a:pt x="5" y="3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7" name="Freeform 447"/>
                <p:cNvSpPr>
                  <a:spLocks/>
                </p:cNvSpPr>
                <p:nvPr/>
              </p:nvSpPr>
              <p:spPr bwMode="auto">
                <a:xfrm>
                  <a:off x="2562" y="1799"/>
                  <a:ext cx="99" cy="44"/>
                </a:xfrm>
                <a:custGeom>
                  <a:avLst/>
                  <a:gdLst/>
                  <a:ahLst/>
                  <a:cxnLst>
                    <a:cxn ang="0">
                      <a:pos x="90" y="23"/>
                    </a:cxn>
                    <a:cxn ang="0">
                      <a:pos x="90" y="23"/>
                    </a:cxn>
                    <a:cxn ang="0">
                      <a:pos x="44" y="1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" y="16"/>
                    </a:cxn>
                    <a:cxn ang="0">
                      <a:pos x="7" y="16"/>
                    </a:cxn>
                    <a:cxn ang="0">
                      <a:pos x="51" y="31"/>
                    </a:cxn>
                    <a:cxn ang="0">
                      <a:pos x="99" y="44"/>
                    </a:cxn>
                    <a:cxn ang="0">
                      <a:pos x="99" y="44"/>
                    </a:cxn>
                    <a:cxn ang="0">
                      <a:pos x="90" y="23"/>
                    </a:cxn>
                    <a:cxn ang="0">
                      <a:pos x="90" y="23"/>
                    </a:cxn>
                  </a:cxnLst>
                  <a:rect l="0" t="0" r="r" b="b"/>
                  <a:pathLst>
                    <a:path w="99" h="44">
                      <a:moveTo>
                        <a:pt x="90" y="23"/>
                      </a:moveTo>
                      <a:lnTo>
                        <a:pt x="90" y="23"/>
                      </a:lnTo>
                      <a:lnTo>
                        <a:pt x="44" y="1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" y="16"/>
                      </a:lnTo>
                      <a:lnTo>
                        <a:pt x="7" y="16"/>
                      </a:lnTo>
                      <a:lnTo>
                        <a:pt x="51" y="31"/>
                      </a:lnTo>
                      <a:lnTo>
                        <a:pt x="99" y="44"/>
                      </a:lnTo>
                      <a:lnTo>
                        <a:pt x="99" y="44"/>
                      </a:lnTo>
                      <a:lnTo>
                        <a:pt x="90" y="23"/>
                      </a:lnTo>
                      <a:lnTo>
                        <a:pt x="90" y="2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8" name="Freeform 448"/>
                <p:cNvSpPr>
                  <a:spLocks/>
                </p:cNvSpPr>
                <p:nvPr/>
              </p:nvSpPr>
              <p:spPr bwMode="auto">
                <a:xfrm>
                  <a:off x="4379" y="2388"/>
                  <a:ext cx="80" cy="45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8" y="14"/>
                    </a:cxn>
                    <a:cxn ang="0">
                      <a:pos x="36" y="24"/>
                    </a:cxn>
                    <a:cxn ang="0">
                      <a:pos x="53" y="33"/>
                    </a:cxn>
                    <a:cxn ang="0">
                      <a:pos x="69" y="45"/>
                    </a:cxn>
                    <a:cxn ang="0">
                      <a:pos x="69" y="45"/>
                    </a:cxn>
                    <a:cxn ang="0">
                      <a:pos x="80" y="35"/>
                    </a:cxn>
                    <a:cxn ang="0">
                      <a:pos x="80" y="35"/>
                    </a:cxn>
                    <a:cxn ang="0">
                      <a:pos x="64" y="24"/>
                    </a:cxn>
                    <a:cxn ang="0">
                      <a:pos x="47" y="14"/>
                    </a:cxn>
                    <a:cxn ang="0">
                      <a:pos x="29" y="5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80" h="4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6" y="24"/>
                      </a:lnTo>
                      <a:lnTo>
                        <a:pt x="53" y="33"/>
                      </a:lnTo>
                      <a:lnTo>
                        <a:pt x="69" y="45"/>
                      </a:lnTo>
                      <a:lnTo>
                        <a:pt x="69" y="45"/>
                      </a:lnTo>
                      <a:lnTo>
                        <a:pt x="80" y="35"/>
                      </a:lnTo>
                      <a:lnTo>
                        <a:pt x="80" y="35"/>
                      </a:lnTo>
                      <a:lnTo>
                        <a:pt x="64" y="24"/>
                      </a:lnTo>
                      <a:lnTo>
                        <a:pt x="47" y="14"/>
                      </a:lnTo>
                      <a:lnTo>
                        <a:pt x="29" y="5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9" name="Freeform 449"/>
                <p:cNvSpPr>
                  <a:spLocks/>
                </p:cNvSpPr>
                <p:nvPr/>
              </p:nvSpPr>
              <p:spPr bwMode="auto">
                <a:xfrm>
                  <a:off x="2912" y="2578"/>
                  <a:ext cx="40" cy="7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0" y="64"/>
                    </a:cxn>
                    <a:cxn ang="0">
                      <a:pos x="0" y="64"/>
                    </a:cxn>
                    <a:cxn ang="0">
                      <a:pos x="11" y="70"/>
                    </a:cxn>
                    <a:cxn ang="0">
                      <a:pos x="11" y="70"/>
                    </a:cxn>
                    <a:cxn ang="0">
                      <a:pos x="40" y="4"/>
                    </a:cxn>
                    <a:cxn ang="0">
                      <a:pos x="40" y="4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40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11" y="70"/>
                      </a:lnTo>
                      <a:lnTo>
                        <a:pt x="11" y="70"/>
                      </a:lnTo>
                      <a:lnTo>
                        <a:pt x="40" y="4"/>
                      </a:lnTo>
                      <a:lnTo>
                        <a:pt x="40" y="4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0" name="Freeform 450"/>
                <p:cNvSpPr>
                  <a:spLocks/>
                </p:cNvSpPr>
                <p:nvPr/>
              </p:nvSpPr>
              <p:spPr bwMode="auto">
                <a:xfrm>
                  <a:off x="3470" y="2659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1" name="Freeform 451"/>
                <p:cNvSpPr>
                  <a:spLocks/>
                </p:cNvSpPr>
                <p:nvPr/>
              </p:nvSpPr>
              <p:spPr bwMode="auto">
                <a:xfrm>
                  <a:off x="3393" y="1583"/>
                  <a:ext cx="77" cy="60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5" y="42"/>
                    </a:cxn>
                    <a:cxn ang="0">
                      <a:pos x="5" y="42"/>
                    </a:cxn>
                    <a:cxn ang="0">
                      <a:pos x="0" y="47"/>
                    </a:cxn>
                    <a:cxn ang="0">
                      <a:pos x="0" y="47"/>
                    </a:cxn>
                    <a:cxn ang="0">
                      <a:pos x="18" y="60"/>
                    </a:cxn>
                    <a:cxn ang="0">
                      <a:pos x="18" y="60"/>
                    </a:cxn>
                    <a:cxn ang="0">
                      <a:pos x="47" y="36"/>
                    </a:cxn>
                    <a:cxn ang="0">
                      <a:pos x="77" y="12"/>
                    </a:cxn>
                    <a:cxn ang="0">
                      <a:pos x="77" y="12"/>
                    </a:cxn>
                    <a:cxn ang="0">
                      <a:pos x="58" y="0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7" h="60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5" y="42"/>
                      </a:lnTo>
                      <a:lnTo>
                        <a:pt x="5" y="42"/>
                      </a:lnTo>
                      <a:lnTo>
                        <a:pt x="0" y="47"/>
                      </a:lnTo>
                      <a:lnTo>
                        <a:pt x="0" y="47"/>
                      </a:lnTo>
                      <a:lnTo>
                        <a:pt x="18" y="60"/>
                      </a:lnTo>
                      <a:lnTo>
                        <a:pt x="18" y="60"/>
                      </a:lnTo>
                      <a:lnTo>
                        <a:pt x="47" y="36"/>
                      </a:lnTo>
                      <a:lnTo>
                        <a:pt x="77" y="12"/>
                      </a:lnTo>
                      <a:lnTo>
                        <a:pt x="77" y="12"/>
                      </a:lnTo>
                      <a:lnTo>
                        <a:pt x="58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2" name="Freeform 452"/>
                <p:cNvSpPr>
                  <a:spLocks/>
                </p:cNvSpPr>
                <p:nvPr/>
              </p:nvSpPr>
              <p:spPr bwMode="auto">
                <a:xfrm>
                  <a:off x="3184" y="1672"/>
                  <a:ext cx="79" cy="123"/>
                </a:xfrm>
                <a:custGeom>
                  <a:avLst/>
                  <a:gdLst/>
                  <a:ahLst/>
                  <a:cxnLst>
                    <a:cxn ang="0">
                      <a:pos x="40" y="88"/>
                    </a:cxn>
                    <a:cxn ang="0">
                      <a:pos x="40" y="88"/>
                    </a:cxn>
                    <a:cxn ang="0">
                      <a:pos x="79" y="64"/>
                    </a:cxn>
                    <a:cxn ang="0">
                      <a:pos x="79" y="64"/>
                    </a:cxn>
                    <a:cxn ang="0">
                      <a:pos x="68" y="53"/>
                    </a:cxn>
                    <a:cxn ang="0">
                      <a:pos x="68" y="53"/>
                    </a:cxn>
                    <a:cxn ang="0">
                      <a:pos x="53" y="61"/>
                    </a:cxn>
                    <a:cxn ang="0">
                      <a:pos x="37" y="66"/>
                    </a:cxn>
                    <a:cxn ang="0">
                      <a:pos x="37" y="66"/>
                    </a:cxn>
                    <a:cxn ang="0">
                      <a:pos x="35" y="17"/>
                    </a:cxn>
                    <a:cxn ang="0">
                      <a:pos x="35" y="17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4" y="75"/>
                    </a:cxn>
                    <a:cxn ang="0">
                      <a:pos x="24" y="75"/>
                    </a:cxn>
                    <a:cxn ang="0">
                      <a:pos x="0" y="86"/>
                    </a:cxn>
                    <a:cxn ang="0">
                      <a:pos x="0" y="86"/>
                    </a:cxn>
                    <a:cxn ang="0">
                      <a:pos x="13" y="99"/>
                    </a:cxn>
                    <a:cxn ang="0">
                      <a:pos x="13" y="99"/>
                    </a:cxn>
                    <a:cxn ang="0">
                      <a:pos x="24" y="97"/>
                    </a:cxn>
                    <a:cxn ang="0">
                      <a:pos x="24" y="97"/>
                    </a:cxn>
                    <a:cxn ang="0">
                      <a:pos x="22" y="110"/>
                    </a:cxn>
                    <a:cxn ang="0">
                      <a:pos x="22" y="110"/>
                    </a:cxn>
                    <a:cxn ang="0">
                      <a:pos x="37" y="123"/>
                    </a:cxn>
                    <a:cxn ang="0">
                      <a:pos x="37" y="123"/>
                    </a:cxn>
                    <a:cxn ang="0">
                      <a:pos x="40" y="88"/>
                    </a:cxn>
                    <a:cxn ang="0">
                      <a:pos x="40" y="88"/>
                    </a:cxn>
                  </a:cxnLst>
                  <a:rect l="0" t="0" r="r" b="b"/>
                  <a:pathLst>
                    <a:path w="79" h="123">
                      <a:moveTo>
                        <a:pt x="40" y="88"/>
                      </a:moveTo>
                      <a:lnTo>
                        <a:pt x="40" y="88"/>
                      </a:lnTo>
                      <a:lnTo>
                        <a:pt x="79" y="64"/>
                      </a:lnTo>
                      <a:lnTo>
                        <a:pt x="79" y="64"/>
                      </a:lnTo>
                      <a:lnTo>
                        <a:pt x="68" y="53"/>
                      </a:lnTo>
                      <a:lnTo>
                        <a:pt x="68" y="53"/>
                      </a:lnTo>
                      <a:lnTo>
                        <a:pt x="53" y="61"/>
                      </a:lnTo>
                      <a:lnTo>
                        <a:pt x="37" y="66"/>
                      </a:lnTo>
                      <a:lnTo>
                        <a:pt x="37" y="66"/>
                      </a:lnTo>
                      <a:lnTo>
                        <a:pt x="35" y="17"/>
                      </a:lnTo>
                      <a:lnTo>
                        <a:pt x="35" y="17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24" y="75"/>
                      </a:lnTo>
                      <a:lnTo>
                        <a:pt x="24" y="75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13" y="99"/>
                      </a:lnTo>
                      <a:lnTo>
                        <a:pt x="13" y="99"/>
                      </a:lnTo>
                      <a:lnTo>
                        <a:pt x="24" y="97"/>
                      </a:lnTo>
                      <a:lnTo>
                        <a:pt x="24" y="97"/>
                      </a:lnTo>
                      <a:lnTo>
                        <a:pt x="22" y="110"/>
                      </a:lnTo>
                      <a:lnTo>
                        <a:pt x="22" y="110"/>
                      </a:lnTo>
                      <a:lnTo>
                        <a:pt x="37" y="123"/>
                      </a:lnTo>
                      <a:lnTo>
                        <a:pt x="37" y="123"/>
                      </a:lnTo>
                      <a:lnTo>
                        <a:pt x="40" y="88"/>
                      </a:lnTo>
                      <a:lnTo>
                        <a:pt x="40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3" name="Freeform 453"/>
                <p:cNvSpPr>
                  <a:spLocks/>
                </p:cNvSpPr>
                <p:nvPr/>
              </p:nvSpPr>
              <p:spPr bwMode="auto">
                <a:xfrm>
                  <a:off x="2754" y="1835"/>
                  <a:ext cx="92" cy="17"/>
                </a:xfrm>
                <a:custGeom>
                  <a:avLst/>
                  <a:gdLst/>
                  <a:ahLst/>
                  <a:cxnLst>
                    <a:cxn ang="0">
                      <a:pos x="92" y="15"/>
                    </a:cxn>
                    <a:cxn ang="0">
                      <a:pos x="92" y="15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42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9" y="17"/>
                    </a:cxn>
                    <a:cxn ang="0">
                      <a:pos x="9" y="17"/>
                    </a:cxn>
                    <a:cxn ang="0">
                      <a:pos x="51" y="17"/>
                    </a:cxn>
                    <a:cxn ang="0">
                      <a:pos x="92" y="15"/>
                    </a:cxn>
                    <a:cxn ang="0">
                      <a:pos x="92" y="15"/>
                    </a:cxn>
                  </a:cxnLst>
                  <a:rect l="0" t="0" r="r" b="b"/>
                  <a:pathLst>
                    <a:path w="92" h="17">
                      <a:moveTo>
                        <a:pt x="92" y="15"/>
                      </a:moveTo>
                      <a:lnTo>
                        <a:pt x="92" y="15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4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9" y="17"/>
                      </a:lnTo>
                      <a:lnTo>
                        <a:pt x="9" y="17"/>
                      </a:lnTo>
                      <a:lnTo>
                        <a:pt x="51" y="17"/>
                      </a:lnTo>
                      <a:lnTo>
                        <a:pt x="92" y="15"/>
                      </a:lnTo>
                      <a:lnTo>
                        <a:pt x="92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4" name="Freeform 454"/>
                <p:cNvSpPr>
                  <a:spLocks/>
                </p:cNvSpPr>
                <p:nvPr/>
              </p:nvSpPr>
              <p:spPr bwMode="auto">
                <a:xfrm>
                  <a:off x="2432" y="948"/>
                  <a:ext cx="134" cy="183"/>
                </a:xfrm>
                <a:custGeom>
                  <a:avLst/>
                  <a:gdLst/>
                  <a:ahLst/>
                  <a:cxnLst>
                    <a:cxn ang="0">
                      <a:pos x="134" y="0"/>
                    </a:cxn>
                    <a:cxn ang="0">
                      <a:pos x="134" y="0"/>
                    </a:cxn>
                    <a:cxn ang="0">
                      <a:pos x="110" y="20"/>
                    </a:cxn>
                    <a:cxn ang="0">
                      <a:pos x="110" y="20"/>
                    </a:cxn>
                    <a:cxn ang="0">
                      <a:pos x="84" y="46"/>
                    </a:cxn>
                    <a:cxn ang="0">
                      <a:pos x="59" y="77"/>
                    </a:cxn>
                    <a:cxn ang="0">
                      <a:pos x="33" y="110"/>
                    </a:cxn>
                    <a:cxn ang="0">
                      <a:pos x="8" y="144"/>
                    </a:cxn>
                    <a:cxn ang="0">
                      <a:pos x="8" y="144"/>
                    </a:cxn>
                    <a:cxn ang="0">
                      <a:pos x="0" y="183"/>
                    </a:cxn>
                    <a:cxn ang="0">
                      <a:pos x="0" y="183"/>
                    </a:cxn>
                    <a:cxn ang="0">
                      <a:pos x="26" y="141"/>
                    </a:cxn>
                    <a:cxn ang="0">
                      <a:pos x="57" y="102"/>
                    </a:cxn>
                    <a:cxn ang="0">
                      <a:pos x="88" y="66"/>
                    </a:cxn>
                    <a:cxn ang="0">
                      <a:pos x="119" y="33"/>
                    </a:cxn>
                    <a:cxn ang="0">
                      <a:pos x="119" y="33"/>
                    </a:cxn>
                    <a:cxn ang="0">
                      <a:pos x="134" y="0"/>
                    </a:cxn>
                    <a:cxn ang="0">
                      <a:pos x="134" y="0"/>
                    </a:cxn>
                  </a:cxnLst>
                  <a:rect l="0" t="0" r="r" b="b"/>
                  <a:pathLst>
                    <a:path w="134" h="183">
                      <a:moveTo>
                        <a:pt x="134" y="0"/>
                      </a:moveTo>
                      <a:lnTo>
                        <a:pt x="134" y="0"/>
                      </a:lnTo>
                      <a:lnTo>
                        <a:pt x="110" y="20"/>
                      </a:lnTo>
                      <a:lnTo>
                        <a:pt x="110" y="20"/>
                      </a:lnTo>
                      <a:lnTo>
                        <a:pt x="84" y="46"/>
                      </a:lnTo>
                      <a:lnTo>
                        <a:pt x="59" y="77"/>
                      </a:lnTo>
                      <a:lnTo>
                        <a:pt x="33" y="110"/>
                      </a:lnTo>
                      <a:lnTo>
                        <a:pt x="8" y="144"/>
                      </a:lnTo>
                      <a:lnTo>
                        <a:pt x="8" y="144"/>
                      </a:lnTo>
                      <a:lnTo>
                        <a:pt x="0" y="183"/>
                      </a:lnTo>
                      <a:lnTo>
                        <a:pt x="0" y="183"/>
                      </a:lnTo>
                      <a:lnTo>
                        <a:pt x="26" y="141"/>
                      </a:lnTo>
                      <a:lnTo>
                        <a:pt x="57" y="102"/>
                      </a:lnTo>
                      <a:lnTo>
                        <a:pt x="88" y="66"/>
                      </a:lnTo>
                      <a:lnTo>
                        <a:pt x="119" y="33"/>
                      </a:lnTo>
                      <a:lnTo>
                        <a:pt x="119" y="33"/>
                      </a:lnTo>
                      <a:lnTo>
                        <a:pt x="134" y="0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5" name="Freeform 455"/>
                <p:cNvSpPr>
                  <a:spLocks/>
                </p:cNvSpPr>
                <p:nvPr/>
              </p:nvSpPr>
              <p:spPr bwMode="auto">
                <a:xfrm>
                  <a:off x="2849" y="2723"/>
                  <a:ext cx="39" cy="73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0" y="67"/>
                    </a:cxn>
                    <a:cxn ang="0">
                      <a:pos x="0" y="67"/>
                    </a:cxn>
                    <a:cxn ang="0">
                      <a:pos x="13" y="73"/>
                    </a:cxn>
                    <a:cxn ang="0">
                      <a:pos x="13" y="73"/>
                    </a:cxn>
                    <a:cxn ang="0">
                      <a:pos x="39" y="5"/>
                    </a:cxn>
                    <a:cxn ang="0">
                      <a:pos x="39" y="5"/>
                    </a:cxn>
                    <a:cxn ang="0">
                      <a:pos x="28" y="0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39" h="73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0" y="67"/>
                      </a:lnTo>
                      <a:lnTo>
                        <a:pt x="0" y="67"/>
                      </a:lnTo>
                      <a:lnTo>
                        <a:pt x="13" y="73"/>
                      </a:lnTo>
                      <a:lnTo>
                        <a:pt x="13" y="73"/>
                      </a:lnTo>
                      <a:lnTo>
                        <a:pt x="39" y="5"/>
                      </a:lnTo>
                      <a:lnTo>
                        <a:pt x="39" y="5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6" name="Freeform 456"/>
                <p:cNvSpPr>
                  <a:spLocks/>
                </p:cNvSpPr>
                <p:nvPr/>
              </p:nvSpPr>
              <p:spPr bwMode="auto">
                <a:xfrm>
                  <a:off x="3111" y="2137"/>
                  <a:ext cx="35" cy="75"/>
                </a:xfrm>
                <a:custGeom>
                  <a:avLst/>
                  <a:gdLst/>
                  <a:ahLst/>
                  <a:cxnLst>
                    <a:cxn ang="0">
                      <a:pos x="35" y="6"/>
                    </a:cxn>
                    <a:cxn ang="0">
                      <a:pos x="35" y="6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0" y="70"/>
                    </a:cxn>
                    <a:cxn ang="0">
                      <a:pos x="0" y="70"/>
                    </a:cxn>
                    <a:cxn ang="0">
                      <a:pos x="9" y="75"/>
                    </a:cxn>
                    <a:cxn ang="0">
                      <a:pos x="9" y="75"/>
                    </a:cxn>
                    <a:cxn ang="0">
                      <a:pos x="35" y="6"/>
                    </a:cxn>
                    <a:cxn ang="0">
                      <a:pos x="35" y="6"/>
                    </a:cxn>
                  </a:cxnLst>
                  <a:rect l="0" t="0" r="r" b="b"/>
                  <a:pathLst>
                    <a:path w="35" h="75">
                      <a:moveTo>
                        <a:pt x="35" y="6"/>
                      </a:moveTo>
                      <a:lnTo>
                        <a:pt x="35" y="6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0" y="70"/>
                      </a:lnTo>
                      <a:lnTo>
                        <a:pt x="0" y="70"/>
                      </a:lnTo>
                      <a:lnTo>
                        <a:pt x="9" y="75"/>
                      </a:lnTo>
                      <a:lnTo>
                        <a:pt x="9" y="75"/>
                      </a:lnTo>
                      <a:lnTo>
                        <a:pt x="35" y="6"/>
                      </a:lnTo>
                      <a:lnTo>
                        <a:pt x="35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7" name="Freeform 457"/>
                <p:cNvSpPr>
                  <a:spLocks/>
                </p:cNvSpPr>
                <p:nvPr/>
              </p:nvSpPr>
              <p:spPr bwMode="auto">
                <a:xfrm>
                  <a:off x="3329" y="1634"/>
                  <a:ext cx="75" cy="55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0" y="46"/>
                    </a:cxn>
                    <a:cxn ang="0">
                      <a:pos x="0" y="46"/>
                    </a:cxn>
                    <a:cxn ang="0">
                      <a:pos x="11" y="55"/>
                    </a:cxn>
                    <a:cxn ang="0">
                      <a:pos x="11" y="55"/>
                    </a:cxn>
                    <a:cxn ang="0">
                      <a:pos x="44" y="35"/>
                    </a:cxn>
                    <a:cxn ang="0">
                      <a:pos x="75" y="13"/>
                    </a:cxn>
                    <a:cxn ang="0">
                      <a:pos x="75" y="13"/>
                    </a:cxn>
                    <a:cxn ang="0">
                      <a:pos x="58" y="0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5" h="55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0" y="46"/>
                      </a:lnTo>
                      <a:lnTo>
                        <a:pt x="0" y="46"/>
                      </a:lnTo>
                      <a:lnTo>
                        <a:pt x="11" y="55"/>
                      </a:lnTo>
                      <a:lnTo>
                        <a:pt x="11" y="55"/>
                      </a:lnTo>
                      <a:lnTo>
                        <a:pt x="44" y="35"/>
                      </a:lnTo>
                      <a:lnTo>
                        <a:pt x="75" y="13"/>
                      </a:lnTo>
                      <a:lnTo>
                        <a:pt x="75" y="13"/>
                      </a:lnTo>
                      <a:lnTo>
                        <a:pt x="58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8" name="Freeform 458"/>
                <p:cNvSpPr>
                  <a:spLocks/>
                </p:cNvSpPr>
                <p:nvPr/>
              </p:nvSpPr>
              <p:spPr bwMode="auto">
                <a:xfrm>
                  <a:off x="3460" y="2256"/>
                  <a:ext cx="11" cy="7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8" y="75"/>
                    </a:cxn>
                    <a:cxn ang="0">
                      <a:pos x="8" y="75"/>
                    </a:cxn>
                    <a:cxn ang="0">
                      <a:pos x="11" y="2"/>
                    </a:cxn>
                    <a:cxn ang="0">
                      <a:pos x="11" y="2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1" h="7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8" y="75"/>
                      </a:lnTo>
                      <a:lnTo>
                        <a:pt x="8" y="75"/>
                      </a:lnTo>
                      <a:lnTo>
                        <a:pt x="11" y="2"/>
                      </a:lnTo>
                      <a:lnTo>
                        <a:pt x="11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9" name="Freeform 459"/>
                <p:cNvSpPr>
                  <a:spLocks/>
                </p:cNvSpPr>
                <p:nvPr/>
              </p:nvSpPr>
              <p:spPr bwMode="auto">
                <a:xfrm>
                  <a:off x="4527" y="2569"/>
                  <a:ext cx="46" cy="80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5" y="49"/>
                    </a:cxn>
                    <a:cxn ang="0">
                      <a:pos x="24" y="66"/>
                    </a:cxn>
                    <a:cxn ang="0">
                      <a:pos x="33" y="80"/>
                    </a:cxn>
                    <a:cxn ang="0">
                      <a:pos x="33" y="80"/>
                    </a:cxn>
                    <a:cxn ang="0">
                      <a:pos x="46" y="69"/>
                    </a:cxn>
                    <a:cxn ang="0">
                      <a:pos x="46" y="69"/>
                    </a:cxn>
                    <a:cxn ang="0">
                      <a:pos x="38" y="55"/>
                    </a:cxn>
                    <a:cxn ang="0">
                      <a:pos x="31" y="38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46" h="80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5" y="49"/>
                      </a:lnTo>
                      <a:lnTo>
                        <a:pt x="24" y="66"/>
                      </a:lnTo>
                      <a:lnTo>
                        <a:pt x="33" y="80"/>
                      </a:lnTo>
                      <a:lnTo>
                        <a:pt x="33" y="80"/>
                      </a:lnTo>
                      <a:lnTo>
                        <a:pt x="46" y="69"/>
                      </a:lnTo>
                      <a:lnTo>
                        <a:pt x="46" y="69"/>
                      </a:lnTo>
                      <a:lnTo>
                        <a:pt x="38" y="55"/>
                      </a:lnTo>
                      <a:lnTo>
                        <a:pt x="31" y="38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0" name="Freeform 460"/>
                <p:cNvSpPr>
                  <a:spLocks/>
                </p:cNvSpPr>
                <p:nvPr/>
              </p:nvSpPr>
              <p:spPr bwMode="auto">
                <a:xfrm>
                  <a:off x="3605" y="1793"/>
                  <a:ext cx="216" cy="68"/>
                </a:xfrm>
                <a:custGeom>
                  <a:avLst/>
                  <a:gdLst/>
                  <a:ahLst/>
                  <a:cxnLst>
                    <a:cxn ang="0">
                      <a:pos x="88" y="26"/>
                    </a:cxn>
                    <a:cxn ang="0">
                      <a:pos x="88" y="26"/>
                    </a:cxn>
                    <a:cxn ang="0">
                      <a:pos x="102" y="20"/>
                    </a:cxn>
                    <a:cxn ang="0">
                      <a:pos x="119" y="17"/>
                    </a:cxn>
                    <a:cxn ang="0">
                      <a:pos x="133" y="15"/>
                    </a:cxn>
                    <a:cxn ang="0">
                      <a:pos x="148" y="13"/>
                    </a:cxn>
                    <a:cxn ang="0">
                      <a:pos x="161" y="13"/>
                    </a:cxn>
                    <a:cxn ang="0">
                      <a:pos x="176" y="13"/>
                    </a:cxn>
                    <a:cxn ang="0">
                      <a:pos x="188" y="15"/>
                    </a:cxn>
                    <a:cxn ang="0">
                      <a:pos x="201" y="18"/>
                    </a:cxn>
                    <a:cxn ang="0">
                      <a:pos x="201" y="18"/>
                    </a:cxn>
                    <a:cxn ang="0">
                      <a:pos x="216" y="11"/>
                    </a:cxn>
                    <a:cxn ang="0">
                      <a:pos x="216" y="11"/>
                    </a:cxn>
                    <a:cxn ang="0">
                      <a:pos x="194" y="6"/>
                    </a:cxn>
                    <a:cxn ang="0">
                      <a:pos x="172" y="2"/>
                    </a:cxn>
                    <a:cxn ang="0">
                      <a:pos x="150" y="0"/>
                    </a:cxn>
                    <a:cxn ang="0">
                      <a:pos x="128" y="2"/>
                    </a:cxn>
                    <a:cxn ang="0">
                      <a:pos x="106" y="4"/>
                    </a:cxn>
                    <a:cxn ang="0">
                      <a:pos x="86" y="9"/>
                    </a:cxn>
                    <a:cxn ang="0">
                      <a:pos x="66" y="17"/>
                    </a:cxn>
                    <a:cxn ang="0">
                      <a:pos x="47" y="26"/>
                    </a:cxn>
                    <a:cxn ang="0">
                      <a:pos x="47" y="26"/>
                    </a:cxn>
                    <a:cxn ang="0">
                      <a:pos x="35" y="35"/>
                    </a:cxn>
                    <a:cxn ang="0">
                      <a:pos x="24" y="46"/>
                    </a:cxn>
                    <a:cxn ang="0">
                      <a:pos x="0" y="68"/>
                    </a:cxn>
                    <a:cxn ang="0">
                      <a:pos x="0" y="68"/>
                    </a:cxn>
                    <a:cxn ang="0">
                      <a:pos x="24" y="68"/>
                    </a:cxn>
                    <a:cxn ang="0">
                      <a:pos x="24" y="68"/>
                    </a:cxn>
                    <a:cxn ang="0">
                      <a:pos x="38" y="55"/>
                    </a:cxn>
                    <a:cxn ang="0">
                      <a:pos x="55" y="44"/>
                    </a:cxn>
                    <a:cxn ang="0">
                      <a:pos x="71" y="33"/>
                    </a:cxn>
                    <a:cxn ang="0">
                      <a:pos x="88" y="26"/>
                    </a:cxn>
                    <a:cxn ang="0">
                      <a:pos x="88" y="26"/>
                    </a:cxn>
                  </a:cxnLst>
                  <a:rect l="0" t="0" r="r" b="b"/>
                  <a:pathLst>
                    <a:path w="216" h="68">
                      <a:moveTo>
                        <a:pt x="88" y="26"/>
                      </a:moveTo>
                      <a:lnTo>
                        <a:pt x="88" y="26"/>
                      </a:lnTo>
                      <a:lnTo>
                        <a:pt x="102" y="20"/>
                      </a:lnTo>
                      <a:lnTo>
                        <a:pt x="119" y="17"/>
                      </a:lnTo>
                      <a:lnTo>
                        <a:pt x="133" y="15"/>
                      </a:lnTo>
                      <a:lnTo>
                        <a:pt x="148" y="13"/>
                      </a:lnTo>
                      <a:lnTo>
                        <a:pt x="161" y="13"/>
                      </a:lnTo>
                      <a:lnTo>
                        <a:pt x="176" y="13"/>
                      </a:lnTo>
                      <a:lnTo>
                        <a:pt x="188" y="15"/>
                      </a:lnTo>
                      <a:lnTo>
                        <a:pt x="201" y="18"/>
                      </a:lnTo>
                      <a:lnTo>
                        <a:pt x="201" y="18"/>
                      </a:lnTo>
                      <a:lnTo>
                        <a:pt x="216" y="11"/>
                      </a:lnTo>
                      <a:lnTo>
                        <a:pt x="216" y="11"/>
                      </a:lnTo>
                      <a:lnTo>
                        <a:pt x="194" y="6"/>
                      </a:lnTo>
                      <a:lnTo>
                        <a:pt x="172" y="2"/>
                      </a:lnTo>
                      <a:lnTo>
                        <a:pt x="150" y="0"/>
                      </a:lnTo>
                      <a:lnTo>
                        <a:pt x="128" y="2"/>
                      </a:lnTo>
                      <a:lnTo>
                        <a:pt x="106" y="4"/>
                      </a:lnTo>
                      <a:lnTo>
                        <a:pt x="86" y="9"/>
                      </a:lnTo>
                      <a:lnTo>
                        <a:pt x="66" y="17"/>
                      </a:lnTo>
                      <a:lnTo>
                        <a:pt x="47" y="26"/>
                      </a:lnTo>
                      <a:lnTo>
                        <a:pt x="47" y="26"/>
                      </a:lnTo>
                      <a:lnTo>
                        <a:pt x="35" y="35"/>
                      </a:lnTo>
                      <a:lnTo>
                        <a:pt x="24" y="46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24" y="68"/>
                      </a:lnTo>
                      <a:lnTo>
                        <a:pt x="24" y="68"/>
                      </a:lnTo>
                      <a:lnTo>
                        <a:pt x="38" y="55"/>
                      </a:lnTo>
                      <a:lnTo>
                        <a:pt x="55" y="44"/>
                      </a:lnTo>
                      <a:lnTo>
                        <a:pt x="71" y="33"/>
                      </a:lnTo>
                      <a:lnTo>
                        <a:pt x="88" y="26"/>
                      </a:lnTo>
                      <a:lnTo>
                        <a:pt x="88" y="2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1" name="Freeform 461"/>
                <p:cNvSpPr>
                  <a:spLocks/>
                </p:cNvSpPr>
                <p:nvPr/>
              </p:nvSpPr>
              <p:spPr bwMode="auto">
                <a:xfrm>
                  <a:off x="4007" y="2159"/>
                  <a:ext cx="13" cy="84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2" y="44"/>
                    </a:cxn>
                    <a:cxn ang="0">
                      <a:pos x="2" y="84"/>
                    </a:cxn>
                    <a:cxn ang="0">
                      <a:pos x="2" y="84"/>
                    </a:cxn>
                    <a:cxn ang="0">
                      <a:pos x="13" y="81"/>
                    </a:cxn>
                    <a:cxn ang="0">
                      <a:pos x="13" y="81"/>
                    </a:cxn>
                    <a:cxn ang="0">
                      <a:pos x="11" y="40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3" h="84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2" y="44"/>
                      </a:lnTo>
                      <a:lnTo>
                        <a:pt x="2" y="84"/>
                      </a:lnTo>
                      <a:lnTo>
                        <a:pt x="2" y="84"/>
                      </a:lnTo>
                      <a:lnTo>
                        <a:pt x="13" y="81"/>
                      </a:lnTo>
                      <a:lnTo>
                        <a:pt x="13" y="81"/>
                      </a:lnTo>
                      <a:lnTo>
                        <a:pt x="11" y="4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2" name="Freeform 462"/>
                <p:cNvSpPr>
                  <a:spLocks/>
                </p:cNvSpPr>
                <p:nvPr/>
              </p:nvSpPr>
              <p:spPr bwMode="auto">
                <a:xfrm>
                  <a:off x="2880" y="2649"/>
                  <a:ext cx="39" cy="74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30" y="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11" y="74"/>
                    </a:cxn>
                    <a:cxn ang="0">
                      <a:pos x="11" y="74"/>
                    </a:cxn>
                    <a:cxn ang="0">
                      <a:pos x="39" y="6"/>
                    </a:cxn>
                    <a:cxn ang="0">
                      <a:pos x="39" y="6"/>
                    </a:cxn>
                    <a:cxn ang="0">
                      <a:pos x="30" y="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39" h="74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11" y="74"/>
                      </a:lnTo>
                      <a:lnTo>
                        <a:pt x="11" y="74"/>
                      </a:lnTo>
                      <a:lnTo>
                        <a:pt x="39" y="6"/>
                      </a:lnTo>
                      <a:lnTo>
                        <a:pt x="39" y="6"/>
                      </a:lnTo>
                      <a:lnTo>
                        <a:pt x="3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3" name="Freeform 463"/>
                <p:cNvSpPr>
                  <a:spLocks/>
                </p:cNvSpPr>
                <p:nvPr/>
              </p:nvSpPr>
              <p:spPr bwMode="auto">
                <a:xfrm>
                  <a:off x="3817" y="1808"/>
                  <a:ext cx="84" cy="51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8" y="14"/>
                    </a:cxn>
                    <a:cxn ang="0">
                      <a:pos x="37" y="25"/>
                    </a:cxn>
                    <a:cxn ang="0">
                      <a:pos x="53" y="36"/>
                    </a:cxn>
                    <a:cxn ang="0">
                      <a:pos x="70" y="51"/>
                    </a:cxn>
                    <a:cxn ang="0">
                      <a:pos x="70" y="51"/>
                    </a:cxn>
                    <a:cxn ang="0">
                      <a:pos x="84" y="40"/>
                    </a:cxn>
                    <a:cxn ang="0">
                      <a:pos x="84" y="40"/>
                    </a:cxn>
                    <a:cxn ang="0">
                      <a:pos x="64" y="25"/>
                    </a:cxn>
                    <a:cxn ang="0">
                      <a:pos x="64" y="25"/>
                    </a:cxn>
                    <a:cxn ang="0">
                      <a:pos x="40" y="11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84" h="51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7" y="25"/>
                      </a:lnTo>
                      <a:lnTo>
                        <a:pt x="53" y="36"/>
                      </a:lnTo>
                      <a:lnTo>
                        <a:pt x="70" y="51"/>
                      </a:lnTo>
                      <a:lnTo>
                        <a:pt x="70" y="51"/>
                      </a:lnTo>
                      <a:lnTo>
                        <a:pt x="84" y="40"/>
                      </a:lnTo>
                      <a:lnTo>
                        <a:pt x="84" y="40"/>
                      </a:lnTo>
                      <a:lnTo>
                        <a:pt x="64" y="25"/>
                      </a:lnTo>
                      <a:lnTo>
                        <a:pt x="64" y="25"/>
                      </a:lnTo>
                      <a:lnTo>
                        <a:pt x="40" y="11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4" name="Freeform 464"/>
                <p:cNvSpPr>
                  <a:spLocks/>
                </p:cNvSpPr>
                <p:nvPr/>
              </p:nvSpPr>
              <p:spPr bwMode="auto">
                <a:xfrm>
                  <a:off x="2807" y="836"/>
                  <a:ext cx="92" cy="24"/>
                </a:xfrm>
                <a:custGeom>
                  <a:avLst/>
                  <a:gdLst/>
                  <a:ahLst/>
                  <a:cxnLst>
                    <a:cxn ang="0">
                      <a:pos x="48" y="17"/>
                    </a:cxn>
                    <a:cxn ang="0">
                      <a:pos x="48" y="17"/>
                    </a:cxn>
                    <a:cxn ang="0">
                      <a:pos x="83" y="24"/>
                    </a:cxn>
                    <a:cxn ang="0">
                      <a:pos x="83" y="24"/>
                    </a:cxn>
                    <a:cxn ang="0">
                      <a:pos x="92" y="11"/>
                    </a:cxn>
                    <a:cxn ang="0">
                      <a:pos x="92" y="11"/>
                    </a:cxn>
                    <a:cxn ang="0">
                      <a:pos x="72" y="7"/>
                    </a:cxn>
                    <a:cxn ang="0">
                      <a:pos x="51" y="4"/>
                    </a:cxn>
                    <a:cxn ang="0">
                      <a:pos x="51" y="4"/>
                    </a:cxn>
                    <a:cxn ang="0">
                      <a:pos x="30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22" y="15"/>
                    </a:cxn>
                    <a:cxn ang="0">
                      <a:pos x="48" y="17"/>
                    </a:cxn>
                    <a:cxn ang="0">
                      <a:pos x="48" y="17"/>
                    </a:cxn>
                  </a:cxnLst>
                  <a:rect l="0" t="0" r="r" b="b"/>
                  <a:pathLst>
                    <a:path w="92" h="24">
                      <a:moveTo>
                        <a:pt x="48" y="17"/>
                      </a:moveTo>
                      <a:lnTo>
                        <a:pt x="48" y="17"/>
                      </a:lnTo>
                      <a:lnTo>
                        <a:pt x="83" y="24"/>
                      </a:lnTo>
                      <a:lnTo>
                        <a:pt x="83" y="24"/>
                      </a:lnTo>
                      <a:lnTo>
                        <a:pt x="92" y="11"/>
                      </a:lnTo>
                      <a:lnTo>
                        <a:pt x="92" y="11"/>
                      </a:lnTo>
                      <a:lnTo>
                        <a:pt x="72" y="7"/>
                      </a:lnTo>
                      <a:lnTo>
                        <a:pt x="51" y="4"/>
                      </a:lnTo>
                      <a:lnTo>
                        <a:pt x="51" y="4"/>
                      </a:lnTo>
                      <a:lnTo>
                        <a:pt x="30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2" y="15"/>
                      </a:lnTo>
                      <a:lnTo>
                        <a:pt x="48" y="17"/>
                      </a:lnTo>
                      <a:lnTo>
                        <a:pt x="48" y="1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5" name="Freeform 465"/>
                <p:cNvSpPr>
                  <a:spLocks/>
                </p:cNvSpPr>
                <p:nvPr/>
              </p:nvSpPr>
              <p:spPr bwMode="auto">
                <a:xfrm>
                  <a:off x="4500" y="2490"/>
                  <a:ext cx="42" cy="84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2" y="48"/>
                    </a:cxn>
                    <a:cxn ang="0">
                      <a:pos x="25" y="84"/>
                    </a:cxn>
                    <a:cxn ang="0">
                      <a:pos x="25" y="84"/>
                    </a:cxn>
                    <a:cxn ang="0">
                      <a:pos x="42" y="72"/>
                    </a:cxn>
                    <a:cxn ang="0">
                      <a:pos x="42" y="72"/>
                    </a:cxn>
                    <a:cxn ang="0">
                      <a:pos x="29" y="35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0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42" h="84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2" y="48"/>
                      </a:lnTo>
                      <a:lnTo>
                        <a:pt x="25" y="84"/>
                      </a:lnTo>
                      <a:lnTo>
                        <a:pt x="25" y="84"/>
                      </a:lnTo>
                      <a:lnTo>
                        <a:pt x="42" y="72"/>
                      </a:lnTo>
                      <a:lnTo>
                        <a:pt x="42" y="72"/>
                      </a:lnTo>
                      <a:lnTo>
                        <a:pt x="29" y="3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6" name="Freeform 466"/>
                <p:cNvSpPr>
                  <a:spLocks/>
                </p:cNvSpPr>
                <p:nvPr/>
              </p:nvSpPr>
              <p:spPr bwMode="auto">
                <a:xfrm>
                  <a:off x="3462" y="2818"/>
                  <a:ext cx="19" cy="73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7" y="73"/>
                    </a:cxn>
                    <a:cxn ang="0">
                      <a:pos x="17" y="73"/>
                    </a:cxn>
                    <a:cxn ang="0">
                      <a:pos x="19" y="2"/>
                    </a:cxn>
                    <a:cxn ang="0">
                      <a:pos x="19" y="2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9" h="73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7" y="73"/>
                      </a:lnTo>
                      <a:lnTo>
                        <a:pt x="17" y="73"/>
                      </a:lnTo>
                      <a:lnTo>
                        <a:pt x="19" y="2"/>
                      </a:lnTo>
                      <a:lnTo>
                        <a:pt x="19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7" name="Freeform 467"/>
                <p:cNvSpPr>
                  <a:spLocks/>
                </p:cNvSpPr>
                <p:nvPr/>
              </p:nvSpPr>
              <p:spPr bwMode="auto">
                <a:xfrm>
                  <a:off x="3453" y="2896"/>
                  <a:ext cx="24" cy="74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24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74"/>
                    </a:cxn>
                    <a:cxn ang="0">
                      <a:pos x="0" y="74"/>
                    </a:cxn>
                    <a:cxn ang="0">
                      <a:pos x="17" y="74"/>
                    </a:cxn>
                    <a:cxn ang="0">
                      <a:pos x="17" y="74"/>
                    </a:cxn>
                    <a:cxn ang="0">
                      <a:pos x="20" y="44"/>
                    </a:cxn>
                    <a:cxn ang="0">
                      <a:pos x="20" y="44"/>
                    </a:cxn>
                    <a:cxn ang="0">
                      <a:pos x="24" y="2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24" h="74">
                      <a:moveTo>
                        <a:pt x="24" y="2"/>
                      </a:moveTo>
                      <a:lnTo>
                        <a:pt x="24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17" y="74"/>
                      </a:lnTo>
                      <a:lnTo>
                        <a:pt x="17" y="74"/>
                      </a:lnTo>
                      <a:lnTo>
                        <a:pt x="20" y="44"/>
                      </a:lnTo>
                      <a:lnTo>
                        <a:pt x="20" y="44"/>
                      </a:lnTo>
                      <a:lnTo>
                        <a:pt x="24" y="2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8" name="Freeform 468"/>
                <p:cNvSpPr>
                  <a:spLocks/>
                </p:cNvSpPr>
                <p:nvPr/>
              </p:nvSpPr>
              <p:spPr bwMode="auto">
                <a:xfrm>
                  <a:off x="3206" y="1660"/>
                  <a:ext cx="13" cy="2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13" y="29"/>
                    </a:cxn>
                    <a:cxn ang="0">
                      <a:pos x="13" y="29"/>
                    </a:cxn>
                    <a:cxn ang="0">
                      <a:pos x="13" y="16"/>
                    </a:cxn>
                    <a:cxn ang="0">
                      <a:pos x="13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" h="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3" y="29"/>
                      </a:lnTo>
                      <a:lnTo>
                        <a:pt x="13" y="29"/>
                      </a:lnTo>
                      <a:lnTo>
                        <a:pt x="13" y="16"/>
                      </a:lnTo>
                      <a:lnTo>
                        <a:pt x="13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9" name="Freeform 469"/>
                <p:cNvSpPr>
                  <a:spLocks/>
                </p:cNvSpPr>
                <p:nvPr/>
              </p:nvSpPr>
              <p:spPr bwMode="auto">
                <a:xfrm>
                  <a:off x="3252" y="1724"/>
                  <a:ext cx="16" cy="12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6" y="7"/>
                    </a:cxn>
                    <a:cxn ang="0">
                      <a:pos x="16" y="7"/>
                    </a:cxn>
                    <a:cxn ang="0">
                      <a:pos x="7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6" h="1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6" y="7"/>
                      </a:lnTo>
                      <a:lnTo>
                        <a:pt x="16" y="7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0" name="Freeform 470"/>
                <p:cNvSpPr>
                  <a:spLocks/>
                </p:cNvSpPr>
                <p:nvPr/>
              </p:nvSpPr>
              <p:spPr bwMode="auto">
                <a:xfrm>
                  <a:off x="3806" y="1804"/>
                  <a:ext cx="24" cy="11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11"/>
                    </a:cxn>
                    <a:cxn ang="0">
                      <a:pos x="11" y="11"/>
                    </a:cxn>
                    <a:cxn ang="0">
                      <a:pos x="24" y="4"/>
                    </a:cxn>
                    <a:cxn ang="0">
                      <a:pos x="24" y="4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24" h="11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24" y="4"/>
                      </a:lnTo>
                      <a:lnTo>
                        <a:pt x="24" y="4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1" name="Freeform 471"/>
                <p:cNvSpPr>
                  <a:spLocks/>
                </p:cNvSpPr>
                <p:nvPr/>
              </p:nvSpPr>
              <p:spPr bwMode="auto">
                <a:xfrm>
                  <a:off x="3323" y="1680"/>
                  <a:ext cx="17" cy="12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7" y="9"/>
                    </a:cxn>
                    <a:cxn ang="0">
                      <a:pos x="17" y="9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7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7" y="9"/>
                      </a:lnTo>
                      <a:lnTo>
                        <a:pt x="17" y="9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2" name="Freeform 472"/>
                <p:cNvSpPr>
                  <a:spLocks/>
                </p:cNvSpPr>
                <p:nvPr/>
              </p:nvSpPr>
              <p:spPr bwMode="auto">
                <a:xfrm>
                  <a:off x="3177" y="1758"/>
                  <a:ext cx="20" cy="17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1" y="17"/>
                    </a:cxn>
                    <a:cxn ang="0">
                      <a:pos x="11" y="17"/>
                    </a:cxn>
                    <a:cxn ang="0">
                      <a:pos x="20" y="13"/>
                    </a:cxn>
                    <a:cxn ang="0">
                      <a:pos x="20" y="13"/>
                    </a:cxn>
                    <a:cxn ang="0">
                      <a:pos x="7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20" h="17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20" y="13"/>
                      </a:lnTo>
                      <a:lnTo>
                        <a:pt x="20" y="13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3" name="Freeform 473"/>
                <p:cNvSpPr>
                  <a:spLocks/>
                </p:cNvSpPr>
                <p:nvPr/>
              </p:nvSpPr>
              <p:spPr bwMode="auto">
                <a:xfrm>
                  <a:off x="3193" y="1879"/>
                  <a:ext cx="17" cy="1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5" y="18"/>
                    </a:cxn>
                    <a:cxn ang="0">
                      <a:pos x="15" y="18"/>
                    </a:cxn>
                    <a:cxn ang="0">
                      <a:pos x="17" y="11"/>
                    </a:cxn>
                    <a:cxn ang="0">
                      <a:pos x="17" y="11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5" y="18"/>
                      </a:lnTo>
                      <a:lnTo>
                        <a:pt x="15" y="18"/>
                      </a:lnTo>
                      <a:lnTo>
                        <a:pt x="17" y="11"/>
                      </a:lnTo>
                      <a:lnTo>
                        <a:pt x="17" y="1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4" name="Freeform 474"/>
                <p:cNvSpPr>
                  <a:spLocks/>
                </p:cNvSpPr>
                <p:nvPr/>
              </p:nvSpPr>
              <p:spPr bwMode="auto">
                <a:xfrm>
                  <a:off x="3451" y="1579"/>
                  <a:ext cx="24" cy="16"/>
                </a:xfrm>
                <a:custGeom>
                  <a:avLst/>
                  <a:gdLst/>
                  <a:ahLst/>
                  <a:cxnLst>
                    <a:cxn ang="0">
                      <a:pos x="24" y="11"/>
                    </a:cxn>
                    <a:cxn ang="0">
                      <a:pos x="24" y="11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9" y="16"/>
                    </a:cxn>
                    <a:cxn ang="0">
                      <a:pos x="19" y="16"/>
                    </a:cxn>
                    <a:cxn ang="0">
                      <a:pos x="24" y="11"/>
                    </a:cxn>
                    <a:cxn ang="0">
                      <a:pos x="24" y="11"/>
                    </a:cxn>
                  </a:cxnLst>
                  <a:rect l="0" t="0" r="r" b="b"/>
                  <a:pathLst>
                    <a:path w="24" h="16">
                      <a:moveTo>
                        <a:pt x="24" y="11"/>
                      </a:moveTo>
                      <a:lnTo>
                        <a:pt x="24" y="11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9" y="16"/>
                      </a:lnTo>
                      <a:lnTo>
                        <a:pt x="19" y="16"/>
                      </a:lnTo>
                      <a:lnTo>
                        <a:pt x="24" y="11"/>
                      </a:lnTo>
                      <a:lnTo>
                        <a:pt x="24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5" name="Freeform 475"/>
                <p:cNvSpPr>
                  <a:spLocks/>
                </p:cNvSpPr>
                <p:nvPr/>
              </p:nvSpPr>
              <p:spPr bwMode="auto">
                <a:xfrm>
                  <a:off x="3122" y="1067"/>
                  <a:ext cx="15" cy="24"/>
                </a:xfrm>
                <a:custGeom>
                  <a:avLst/>
                  <a:gdLst/>
                  <a:ahLst/>
                  <a:cxnLst>
                    <a:cxn ang="0">
                      <a:pos x="15" y="7"/>
                    </a:cxn>
                    <a:cxn ang="0">
                      <a:pos x="15" y="7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4" y="24"/>
                    </a:cxn>
                    <a:cxn ang="0">
                      <a:pos x="4" y="24"/>
                    </a:cxn>
                    <a:cxn ang="0">
                      <a:pos x="15" y="7"/>
                    </a:cxn>
                    <a:cxn ang="0">
                      <a:pos x="15" y="7"/>
                    </a:cxn>
                  </a:cxnLst>
                  <a:rect l="0" t="0" r="r" b="b"/>
                  <a:pathLst>
                    <a:path w="15" h="24">
                      <a:moveTo>
                        <a:pt x="15" y="7"/>
                      </a:moveTo>
                      <a:lnTo>
                        <a:pt x="15" y="7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4" y="24"/>
                      </a:lnTo>
                      <a:lnTo>
                        <a:pt x="4" y="24"/>
                      </a:lnTo>
                      <a:lnTo>
                        <a:pt x="15" y="7"/>
                      </a:lnTo>
                      <a:lnTo>
                        <a:pt x="1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6" name="Freeform 476"/>
                <p:cNvSpPr>
                  <a:spLocks/>
                </p:cNvSpPr>
                <p:nvPr/>
              </p:nvSpPr>
              <p:spPr bwMode="auto">
                <a:xfrm>
                  <a:off x="3157" y="1164"/>
                  <a:ext cx="13" cy="33"/>
                </a:xfrm>
                <a:custGeom>
                  <a:avLst/>
                  <a:gdLst/>
                  <a:ahLst/>
                  <a:cxnLst>
                    <a:cxn ang="0">
                      <a:pos x="13" y="11"/>
                    </a:cxn>
                    <a:cxn ang="0">
                      <a:pos x="13" y="11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33"/>
                    </a:cxn>
                    <a:cxn ang="0">
                      <a:pos x="2" y="33"/>
                    </a:cxn>
                    <a:cxn ang="0">
                      <a:pos x="13" y="11"/>
                    </a:cxn>
                    <a:cxn ang="0">
                      <a:pos x="13" y="11"/>
                    </a:cxn>
                  </a:cxnLst>
                  <a:rect l="0" t="0" r="r" b="b"/>
                  <a:pathLst>
                    <a:path w="13" h="33">
                      <a:moveTo>
                        <a:pt x="13" y="11"/>
                      </a:moveTo>
                      <a:lnTo>
                        <a:pt x="13" y="11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33"/>
                      </a:lnTo>
                      <a:lnTo>
                        <a:pt x="2" y="33"/>
                      </a:lnTo>
                      <a:lnTo>
                        <a:pt x="13" y="11"/>
                      </a:lnTo>
                      <a:lnTo>
                        <a:pt x="13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7" name="Freeform 477"/>
                <p:cNvSpPr>
                  <a:spLocks/>
                </p:cNvSpPr>
                <p:nvPr/>
              </p:nvSpPr>
              <p:spPr bwMode="auto">
                <a:xfrm>
                  <a:off x="3191" y="1323"/>
                  <a:ext cx="22" cy="194"/>
                </a:xfrm>
                <a:custGeom>
                  <a:avLst/>
                  <a:gdLst/>
                  <a:ahLst/>
                  <a:cxnLst>
                    <a:cxn ang="0">
                      <a:pos x="8" y="135"/>
                    </a:cxn>
                    <a:cxn ang="0">
                      <a:pos x="8" y="135"/>
                    </a:cxn>
                    <a:cxn ang="0">
                      <a:pos x="13" y="165"/>
                    </a:cxn>
                    <a:cxn ang="0">
                      <a:pos x="22" y="194"/>
                    </a:cxn>
                    <a:cxn ang="0">
                      <a:pos x="22" y="194"/>
                    </a:cxn>
                    <a:cxn ang="0">
                      <a:pos x="21" y="163"/>
                    </a:cxn>
                    <a:cxn ang="0">
                      <a:pos x="21" y="163"/>
                    </a:cxn>
                    <a:cxn ang="0">
                      <a:pos x="15" y="139"/>
                    </a:cxn>
                    <a:cxn ang="0">
                      <a:pos x="11" y="113"/>
                    </a:cxn>
                    <a:cxn ang="0">
                      <a:pos x="10" y="90"/>
                    </a:cxn>
                    <a:cxn ang="0">
                      <a:pos x="8" y="64"/>
                    </a:cxn>
                    <a:cxn ang="0">
                      <a:pos x="8" y="64"/>
                    </a:cxn>
                    <a:cxn ang="0">
                      <a:pos x="10" y="29"/>
                    </a:cxn>
                    <a:cxn ang="0">
                      <a:pos x="10" y="29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2" y="31"/>
                    </a:cxn>
                    <a:cxn ang="0">
                      <a:pos x="0" y="64"/>
                    </a:cxn>
                    <a:cxn ang="0">
                      <a:pos x="0" y="64"/>
                    </a:cxn>
                    <a:cxn ang="0">
                      <a:pos x="8" y="135"/>
                    </a:cxn>
                    <a:cxn ang="0">
                      <a:pos x="8" y="135"/>
                    </a:cxn>
                  </a:cxnLst>
                  <a:rect l="0" t="0" r="r" b="b"/>
                  <a:pathLst>
                    <a:path w="22" h="194">
                      <a:moveTo>
                        <a:pt x="8" y="135"/>
                      </a:moveTo>
                      <a:lnTo>
                        <a:pt x="8" y="135"/>
                      </a:lnTo>
                      <a:lnTo>
                        <a:pt x="13" y="165"/>
                      </a:lnTo>
                      <a:lnTo>
                        <a:pt x="22" y="194"/>
                      </a:lnTo>
                      <a:lnTo>
                        <a:pt x="22" y="194"/>
                      </a:lnTo>
                      <a:lnTo>
                        <a:pt x="21" y="163"/>
                      </a:lnTo>
                      <a:lnTo>
                        <a:pt x="21" y="163"/>
                      </a:lnTo>
                      <a:lnTo>
                        <a:pt x="15" y="139"/>
                      </a:lnTo>
                      <a:lnTo>
                        <a:pt x="11" y="113"/>
                      </a:lnTo>
                      <a:lnTo>
                        <a:pt x="10" y="90"/>
                      </a:lnTo>
                      <a:lnTo>
                        <a:pt x="8" y="64"/>
                      </a:lnTo>
                      <a:lnTo>
                        <a:pt x="8" y="64"/>
                      </a:lnTo>
                      <a:lnTo>
                        <a:pt x="10" y="29"/>
                      </a:lnTo>
                      <a:lnTo>
                        <a:pt x="10" y="29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2" y="31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8" y="135"/>
                      </a:lnTo>
                      <a:lnTo>
                        <a:pt x="8" y="1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8" name="Freeform 478"/>
                <p:cNvSpPr>
                  <a:spLocks/>
                </p:cNvSpPr>
                <p:nvPr/>
              </p:nvSpPr>
              <p:spPr bwMode="auto">
                <a:xfrm>
                  <a:off x="3513" y="2016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1" y="8"/>
                    </a:cxn>
                    <a:cxn ang="0">
                      <a:pos x="11" y="8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5" h="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1" y="8"/>
                      </a:lnTo>
                      <a:lnTo>
                        <a:pt x="11" y="8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9" name="Freeform 479"/>
                <p:cNvSpPr>
                  <a:spLocks/>
                </p:cNvSpPr>
                <p:nvPr/>
              </p:nvSpPr>
              <p:spPr bwMode="auto">
                <a:xfrm>
                  <a:off x="3887" y="1848"/>
                  <a:ext cx="20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5" y="16"/>
                    </a:cxn>
                    <a:cxn ang="0">
                      <a:pos x="20" y="5"/>
                    </a:cxn>
                    <a:cxn ang="0">
                      <a:pos x="20" y="5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0" y="11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20" h="16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5" y="16"/>
                      </a:lnTo>
                      <a:lnTo>
                        <a:pt x="20" y="5"/>
                      </a:lnTo>
                      <a:lnTo>
                        <a:pt x="20" y="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0" name="Freeform 480"/>
                <p:cNvSpPr>
                  <a:spLocks/>
                </p:cNvSpPr>
                <p:nvPr/>
              </p:nvSpPr>
              <p:spPr bwMode="auto">
                <a:xfrm>
                  <a:off x="3513" y="1522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17" y="6"/>
                    </a:cxn>
                    <a:cxn ang="0">
                      <a:pos x="17" y="6"/>
                    </a:cxn>
                  </a:cxnLst>
                  <a:rect l="0" t="0" r="r" b="b"/>
                  <a:pathLst>
                    <a:path w="17" h="13">
                      <a:moveTo>
                        <a:pt x="17" y="6"/>
                      </a:moveTo>
                      <a:lnTo>
                        <a:pt x="17" y="6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1" y="13"/>
                      </a:lnTo>
                      <a:lnTo>
                        <a:pt x="11" y="13"/>
                      </a:lnTo>
                      <a:lnTo>
                        <a:pt x="17" y="6"/>
                      </a:lnTo>
                      <a:lnTo>
                        <a:pt x="17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1" name="Freeform 481"/>
                <p:cNvSpPr>
                  <a:spLocks/>
                </p:cNvSpPr>
                <p:nvPr/>
              </p:nvSpPr>
              <p:spPr bwMode="auto">
                <a:xfrm>
                  <a:off x="3206" y="1782"/>
                  <a:ext cx="15" cy="2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15" y="22"/>
                    </a:cxn>
                    <a:cxn ang="0">
                      <a:pos x="15" y="22"/>
                    </a:cxn>
                    <a:cxn ang="0">
                      <a:pos x="15" y="13"/>
                    </a:cxn>
                    <a:cxn ang="0">
                      <a:pos x="15" y="13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5" h="2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5" y="22"/>
                      </a:lnTo>
                      <a:lnTo>
                        <a:pt x="15" y="22"/>
                      </a:lnTo>
                      <a:lnTo>
                        <a:pt x="15" y="13"/>
                      </a:lnTo>
                      <a:lnTo>
                        <a:pt x="15" y="1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2" name="Freeform 482"/>
                <p:cNvSpPr>
                  <a:spLocks/>
                </p:cNvSpPr>
                <p:nvPr/>
              </p:nvSpPr>
              <p:spPr bwMode="auto">
                <a:xfrm>
                  <a:off x="3598" y="1861"/>
                  <a:ext cx="31" cy="7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22" y="7"/>
                    </a:cxn>
                    <a:cxn ang="0">
                      <a:pos x="22" y="7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1" h="7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22" y="7"/>
                      </a:lnTo>
                      <a:lnTo>
                        <a:pt x="22" y="7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3" name="Freeform 483"/>
                <p:cNvSpPr>
                  <a:spLocks/>
                </p:cNvSpPr>
                <p:nvPr/>
              </p:nvSpPr>
              <p:spPr bwMode="auto">
                <a:xfrm>
                  <a:off x="3387" y="1630"/>
                  <a:ext cx="24" cy="17"/>
                </a:xfrm>
                <a:custGeom>
                  <a:avLst/>
                  <a:gdLst/>
                  <a:ahLst/>
                  <a:cxnLst>
                    <a:cxn ang="0">
                      <a:pos x="24" y="13"/>
                    </a:cxn>
                    <a:cxn ang="0">
                      <a:pos x="24" y="13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24" y="13"/>
                    </a:cxn>
                    <a:cxn ang="0">
                      <a:pos x="24" y="13"/>
                    </a:cxn>
                  </a:cxnLst>
                  <a:rect l="0" t="0" r="r" b="b"/>
                  <a:pathLst>
                    <a:path w="24" h="17">
                      <a:moveTo>
                        <a:pt x="24" y="13"/>
                      </a:moveTo>
                      <a:lnTo>
                        <a:pt x="24" y="13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24" y="13"/>
                      </a:lnTo>
                      <a:lnTo>
                        <a:pt x="24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4" name="Freeform 484"/>
                <p:cNvSpPr>
                  <a:spLocks/>
                </p:cNvSpPr>
                <p:nvPr/>
              </p:nvSpPr>
              <p:spPr bwMode="auto">
                <a:xfrm>
                  <a:off x="3096" y="1788"/>
                  <a:ext cx="15" cy="11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8" y="11"/>
                    </a:cxn>
                    <a:cxn ang="0">
                      <a:pos x="8" y="11"/>
                    </a:cxn>
                    <a:cxn ang="0">
                      <a:pos x="15" y="7"/>
                    </a:cxn>
                    <a:cxn ang="0">
                      <a:pos x="15" y="7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5" h="11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8" y="11"/>
                      </a:lnTo>
                      <a:lnTo>
                        <a:pt x="8" y="11"/>
                      </a:lnTo>
                      <a:lnTo>
                        <a:pt x="15" y="7"/>
                      </a:lnTo>
                      <a:lnTo>
                        <a:pt x="15" y="7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5" name="Freeform 485"/>
                <p:cNvSpPr>
                  <a:spLocks/>
                </p:cNvSpPr>
                <p:nvPr/>
              </p:nvSpPr>
              <p:spPr bwMode="auto">
                <a:xfrm>
                  <a:off x="3546" y="1939"/>
                  <a:ext cx="19" cy="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5" y="8"/>
                    </a:cxn>
                    <a:cxn ang="0">
                      <a:pos x="15" y="8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9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6" name="Freeform 486"/>
                <p:cNvSpPr>
                  <a:spLocks/>
                </p:cNvSpPr>
                <p:nvPr/>
              </p:nvSpPr>
              <p:spPr bwMode="auto">
                <a:xfrm>
                  <a:off x="3490" y="2093"/>
                  <a:ext cx="11" cy="7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9" y="7"/>
                    </a:cxn>
                    <a:cxn ang="0">
                      <a:pos x="9" y="7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1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9" y="7"/>
                      </a:lnTo>
                      <a:lnTo>
                        <a:pt x="9" y="7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7" name="Freeform 487"/>
                <p:cNvSpPr>
                  <a:spLocks/>
                </p:cNvSpPr>
                <p:nvPr/>
              </p:nvSpPr>
              <p:spPr bwMode="auto">
                <a:xfrm>
                  <a:off x="3470" y="2730"/>
                  <a:ext cx="11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9"/>
                    </a:cxn>
                    <a:cxn ang="0">
                      <a:pos x="11" y="9"/>
                    </a:cxn>
                    <a:cxn ang="0">
                      <a:pos x="11" y="2"/>
                    </a:cxn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1" y="9"/>
                      </a:lnTo>
                      <a:lnTo>
                        <a:pt x="11" y="9"/>
                      </a:lnTo>
                      <a:lnTo>
                        <a:pt x="11" y="2"/>
                      </a:lnTo>
                      <a:lnTo>
                        <a:pt x="11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</p:grpSp>
          <p:sp>
            <p:nvSpPr>
              <p:cNvPr id="11" name="Freeform 489"/>
              <p:cNvSpPr>
                <a:spLocks/>
              </p:cNvSpPr>
              <p:nvPr/>
            </p:nvSpPr>
            <p:spPr bwMode="auto">
              <a:xfrm>
                <a:off x="3468" y="2810"/>
                <a:ext cx="13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3" y="10"/>
                  </a:cxn>
                  <a:cxn ang="0">
                    <a:pos x="13" y="10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3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2" name="Freeform 490"/>
              <p:cNvSpPr>
                <a:spLocks/>
              </p:cNvSpPr>
              <p:nvPr/>
            </p:nvSpPr>
            <p:spPr bwMode="auto">
              <a:xfrm>
                <a:off x="3830" y="2712"/>
                <a:ext cx="20" cy="12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0" y="7"/>
                  </a:cxn>
                  <a:cxn ang="0">
                    <a:pos x="20" y="7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lnTo>
                      <a:pt x="2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3" name="Freeform 491"/>
              <p:cNvSpPr>
                <a:spLocks/>
              </p:cNvSpPr>
              <p:nvPr/>
            </p:nvSpPr>
            <p:spPr bwMode="auto">
              <a:xfrm>
                <a:off x="3470" y="2651"/>
                <a:ext cx="9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9" y="8"/>
                  </a:cxn>
                  <a:cxn ang="0">
                    <a:pos x="9" y="8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4" name="Freeform 492"/>
              <p:cNvSpPr>
                <a:spLocks/>
              </p:cNvSpPr>
              <p:nvPr/>
            </p:nvSpPr>
            <p:spPr bwMode="auto">
              <a:xfrm>
                <a:off x="2943" y="2571"/>
                <a:ext cx="12" cy="11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11"/>
                  </a:cxn>
                  <a:cxn ang="0">
                    <a:pos x="9" y="11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5" name="Freeform 493"/>
              <p:cNvSpPr>
                <a:spLocks/>
              </p:cNvSpPr>
              <p:nvPr/>
            </p:nvSpPr>
            <p:spPr bwMode="auto">
              <a:xfrm>
                <a:off x="4448" y="2423"/>
                <a:ext cx="17" cy="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17" y="5"/>
                  </a:cxn>
                  <a:cxn ang="0">
                    <a:pos x="17" y="5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7" h="14">
                    <a:moveTo>
                      <a:pt x="0" y="10"/>
                    </a:moveTo>
                    <a:lnTo>
                      <a:pt x="0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6" name="Freeform 494"/>
              <p:cNvSpPr>
                <a:spLocks/>
              </p:cNvSpPr>
              <p:nvPr/>
            </p:nvSpPr>
            <p:spPr bwMode="auto">
              <a:xfrm>
                <a:off x="2910" y="2642"/>
                <a:ext cx="13" cy="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13"/>
                  </a:cxn>
                  <a:cxn ang="0">
                    <a:pos x="9" y="1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7" name="Freeform 495"/>
              <p:cNvSpPr>
                <a:spLocks/>
              </p:cNvSpPr>
              <p:nvPr/>
            </p:nvSpPr>
            <p:spPr bwMode="auto">
              <a:xfrm>
                <a:off x="2977" y="2499"/>
                <a:ext cx="11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0" y="11"/>
                  </a:cxn>
                  <a:cxn ang="0">
                    <a:pos x="10" y="11"/>
                  </a:cxn>
                  <a:cxn ang="0">
                    <a:pos x="11" y="4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8" name="Freeform 496"/>
              <p:cNvSpPr>
                <a:spLocks/>
              </p:cNvSpPr>
              <p:nvPr/>
            </p:nvSpPr>
            <p:spPr bwMode="auto">
              <a:xfrm>
                <a:off x="3887" y="2699"/>
                <a:ext cx="25" cy="13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2" y="9"/>
                  </a:cxn>
                  <a:cxn ang="0">
                    <a:pos x="22" y="9"/>
                  </a:cxn>
                  <a:cxn ang="0">
                    <a:pos x="25" y="0"/>
                  </a:cxn>
                  <a:cxn ang="0">
                    <a:pos x="25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25" h="13">
                    <a:moveTo>
                      <a:pt x="5" y="5"/>
                    </a:moveTo>
                    <a:lnTo>
                      <a:pt x="5" y="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9" name="Freeform 497"/>
              <p:cNvSpPr>
                <a:spLocks/>
              </p:cNvSpPr>
              <p:nvPr/>
            </p:nvSpPr>
            <p:spPr bwMode="auto">
              <a:xfrm>
                <a:off x="3466" y="2571"/>
                <a:ext cx="7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7" y="7"/>
                  </a:cxn>
                  <a:cxn ang="0">
                    <a:pos x="7" y="7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0" name="Freeform 498"/>
              <p:cNvSpPr>
                <a:spLocks/>
              </p:cNvSpPr>
              <p:nvPr/>
            </p:nvSpPr>
            <p:spPr bwMode="auto">
              <a:xfrm>
                <a:off x="3890" y="2530"/>
                <a:ext cx="35" cy="19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5" y="0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28" y="11"/>
                  </a:cxn>
                  <a:cxn ang="0">
                    <a:pos x="28" y="11"/>
                  </a:cxn>
                  <a:cxn ang="0">
                    <a:pos x="35" y="0"/>
                  </a:cxn>
                  <a:cxn ang="0">
                    <a:pos x="35" y="0"/>
                  </a:cxn>
                </a:cxnLst>
                <a:rect l="0" t="0" r="r" b="b"/>
                <a:pathLst>
                  <a:path w="35" h="19">
                    <a:moveTo>
                      <a:pt x="35" y="0"/>
                    </a:moveTo>
                    <a:lnTo>
                      <a:pt x="35" y="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28" y="11"/>
                    </a:lnTo>
                    <a:lnTo>
                      <a:pt x="28" y="11"/>
                    </a:lnTo>
                    <a:lnTo>
                      <a:pt x="35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1" name="Freeform 499"/>
              <p:cNvSpPr>
                <a:spLocks/>
              </p:cNvSpPr>
              <p:nvPr/>
            </p:nvSpPr>
            <p:spPr bwMode="auto">
              <a:xfrm>
                <a:off x="3012" y="2428"/>
                <a:ext cx="11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2" name="Freeform 500"/>
              <p:cNvSpPr>
                <a:spLocks/>
              </p:cNvSpPr>
              <p:nvPr/>
            </p:nvSpPr>
            <p:spPr bwMode="auto">
              <a:xfrm>
                <a:off x="2317" y="1361"/>
                <a:ext cx="27" cy="249"/>
              </a:xfrm>
              <a:custGeom>
                <a:avLst/>
                <a:gdLst/>
                <a:ahLst/>
                <a:cxnLst>
                  <a:cxn ang="0">
                    <a:pos x="13" y="138"/>
                  </a:cxn>
                  <a:cxn ang="0">
                    <a:pos x="13" y="138"/>
                  </a:cxn>
                  <a:cxn ang="0">
                    <a:pos x="11" y="132"/>
                  </a:cxn>
                  <a:cxn ang="0">
                    <a:pos x="11" y="132"/>
                  </a:cxn>
                  <a:cxn ang="0">
                    <a:pos x="11" y="132"/>
                  </a:cxn>
                  <a:cxn ang="0">
                    <a:pos x="11" y="132"/>
                  </a:cxn>
                  <a:cxn ang="0">
                    <a:pos x="9" y="79"/>
                  </a:cxn>
                  <a:cxn ang="0">
                    <a:pos x="7" y="24"/>
                  </a:cxn>
                  <a:cxn ang="0">
                    <a:pos x="7" y="24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4" y="24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90"/>
                  </a:cxn>
                  <a:cxn ang="0">
                    <a:pos x="4" y="130"/>
                  </a:cxn>
                  <a:cxn ang="0">
                    <a:pos x="7" y="172"/>
                  </a:cxn>
                  <a:cxn ang="0">
                    <a:pos x="13" y="213"/>
                  </a:cxn>
                  <a:cxn ang="0">
                    <a:pos x="13" y="213"/>
                  </a:cxn>
                  <a:cxn ang="0">
                    <a:pos x="27" y="249"/>
                  </a:cxn>
                  <a:cxn ang="0">
                    <a:pos x="27" y="249"/>
                  </a:cxn>
                  <a:cxn ang="0">
                    <a:pos x="18" y="192"/>
                  </a:cxn>
                  <a:cxn ang="0">
                    <a:pos x="13" y="138"/>
                  </a:cxn>
                  <a:cxn ang="0">
                    <a:pos x="13" y="138"/>
                  </a:cxn>
                </a:cxnLst>
                <a:rect l="0" t="0" r="r" b="b"/>
                <a:pathLst>
                  <a:path w="27" h="249">
                    <a:moveTo>
                      <a:pt x="13" y="138"/>
                    </a:moveTo>
                    <a:lnTo>
                      <a:pt x="13" y="138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9" y="79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24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90"/>
                    </a:lnTo>
                    <a:lnTo>
                      <a:pt x="4" y="130"/>
                    </a:lnTo>
                    <a:lnTo>
                      <a:pt x="7" y="172"/>
                    </a:lnTo>
                    <a:lnTo>
                      <a:pt x="13" y="213"/>
                    </a:lnTo>
                    <a:lnTo>
                      <a:pt x="13" y="213"/>
                    </a:lnTo>
                    <a:lnTo>
                      <a:pt x="27" y="249"/>
                    </a:lnTo>
                    <a:lnTo>
                      <a:pt x="27" y="249"/>
                    </a:lnTo>
                    <a:lnTo>
                      <a:pt x="18" y="192"/>
                    </a:lnTo>
                    <a:lnTo>
                      <a:pt x="13" y="138"/>
                    </a:lnTo>
                    <a:lnTo>
                      <a:pt x="13" y="13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3" name="Freeform 501"/>
              <p:cNvSpPr>
                <a:spLocks/>
              </p:cNvSpPr>
              <p:nvPr/>
            </p:nvSpPr>
            <p:spPr bwMode="auto">
              <a:xfrm>
                <a:off x="4370" y="2384"/>
                <a:ext cx="20" cy="1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9"/>
                  </a:cxn>
                  <a:cxn ang="0">
                    <a:pos x="9" y="11"/>
                  </a:cxn>
                  <a:cxn ang="0">
                    <a:pos x="9" y="11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9"/>
                  </a:cxn>
                  <a:cxn ang="0">
                    <a:pos x="0" y="9"/>
                  </a:cxn>
                </a:cxnLst>
                <a:rect l="0" t="0" r="r" b="b"/>
                <a:pathLst>
                  <a:path w="20" h="11">
                    <a:moveTo>
                      <a:pt x="0" y="9"/>
                    </a:moveTo>
                    <a:lnTo>
                      <a:pt x="0" y="9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4" name="Freeform 502"/>
              <p:cNvSpPr>
                <a:spLocks/>
              </p:cNvSpPr>
              <p:nvPr/>
            </p:nvSpPr>
            <p:spPr bwMode="auto">
              <a:xfrm>
                <a:off x="3846" y="2629"/>
                <a:ext cx="17" cy="11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2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15" y="8"/>
                  </a:cxn>
                  <a:cxn ang="0">
                    <a:pos x="15" y="8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4" y="2"/>
                  </a:cxn>
                  <a:cxn ang="0">
                    <a:pos x="4" y="2"/>
                  </a:cxn>
                </a:cxnLst>
                <a:rect l="0" t="0" r="r" b="b"/>
                <a:pathLst>
                  <a:path w="17" h="11">
                    <a:moveTo>
                      <a:pt x="4" y="2"/>
                    </a:moveTo>
                    <a:lnTo>
                      <a:pt x="4" y="2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5" name="Freeform 503"/>
              <p:cNvSpPr>
                <a:spLocks/>
              </p:cNvSpPr>
              <p:nvPr/>
            </p:nvSpPr>
            <p:spPr bwMode="auto">
              <a:xfrm>
                <a:off x="3934" y="2607"/>
                <a:ext cx="17" cy="11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13" y="8"/>
                  </a:cxn>
                  <a:cxn ang="0">
                    <a:pos x="13" y="8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7" h="11">
                    <a:moveTo>
                      <a:pt x="4" y="4"/>
                    </a:moveTo>
                    <a:lnTo>
                      <a:pt x="4" y="4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6" name="Freeform 504"/>
              <p:cNvSpPr>
                <a:spLocks/>
              </p:cNvSpPr>
              <p:nvPr/>
            </p:nvSpPr>
            <p:spPr bwMode="auto">
              <a:xfrm>
                <a:off x="4525" y="2562"/>
                <a:ext cx="18" cy="2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18" y="7"/>
                  </a:cxn>
                  <a:cxn ang="0">
                    <a:pos x="18" y="7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8" h="20">
                    <a:moveTo>
                      <a:pt x="17" y="0"/>
                    </a:moveTo>
                    <a:lnTo>
                      <a:pt x="17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7" name="Freeform 505"/>
              <p:cNvSpPr>
                <a:spLocks/>
              </p:cNvSpPr>
              <p:nvPr/>
            </p:nvSpPr>
            <p:spPr bwMode="auto">
              <a:xfrm>
                <a:off x="3418" y="3125"/>
                <a:ext cx="17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7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8" name="Freeform 506"/>
              <p:cNvSpPr>
                <a:spLocks/>
              </p:cNvSpPr>
              <p:nvPr/>
            </p:nvSpPr>
            <p:spPr bwMode="auto">
              <a:xfrm>
                <a:off x="2800" y="2944"/>
                <a:ext cx="18" cy="1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8" y="9"/>
                  </a:cxn>
                  <a:cxn ang="0">
                    <a:pos x="18" y="9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8" h="16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9" name="Freeform 507"/>
              <p:cNvSpPr>
                <a:spLocks/>
              </p:cNvSpPr>
              <p:nvPr/>
            </p:nvSpPr>
            <p:spPr bwMode="auto">
              <a:xfrm>
                <a:off x="5145" y="2170"/>
                <a:ext cx="20" cy="24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24"/>
                  </a:cxn>
                  <a:cxn ang="0">
                    <a:pos x="13" y="15"/>
                  </a:cxn>
                  <a:cxn ang="0">
                    <a:pos x="13" y="15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2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0" name="Freeform 508"/>
              <p:cNvSpPr>
                <a:spLocks/>
              </p:cNvSpPr>
              <p:nvPr/>
            </p:nvSpPr>
            <p:spPr bwMode="auto">
              <a:xfrm>
                <a:off x="2822" y="2865"/>
                <a:ext cx="16" cy="15"/>
              </a:xfrm>
              <a:custGeom>
                <a:avLst/>
                <a:gdLst/>
                <a:ahLst/>
                <a:cxnLst>
                  <a:cxn ang="0">
                    <a:pos x="16" y="8"/>
                  </a:cxn>
                  <a:cxn ang="0">
                    <a:pos x="16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3" y="15"/>
                  </a:cxn>
                  <a:cxn ang="0">
                    <a:pos x="13" y="15"/>
                  </a:cxn>
                  <a:cxn ang="0">
                    <a:pos x="16" y="8"/>
                  </a:cxn>
                  <a:cxn ang="0">
                    <a:pos x="16" y="8"/>
                  </a:cxn>
                </a:cxnLst>
                <a:rect l="0" t="0" r="r" b="b"/>
                <a:pathLst>
                  <a:path w="16" h="15">
                    <a:moveTo>
                      <a:pt x="16" y="8"/>
                    </a:moveTo>
                    <a:lnTo>
                      <a:pt x="16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6" y="8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1" name="Freeform 509"/>
              <p:cNvSpPr>
                <a:spLocks/>
              </p:cNvSpPr>
              <p:nvPr/>
            </p:nvSpPr>
            <p:spPr bwMode="auto">
              <a:xfrm>
                <a:off x="5266" y="2110"/>
                <a:ext cx="17" cy="16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6" y="3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1" y="12"/>
                  </a:cxn>
                  <a:cxn ang="0">
                    <a:pos x="11" y="12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6" y="3"/>
                  </a:cxn>
                  <a:cxn ang="0">
                    <a:pos x="6" y="3"/>
                  </a:cxn>
                </a:cxnLst>
                <a:rect l="0" t="0" r="r" b="b"/>
                <a:pathLst>
                  <a:path w="17" h="16">
                    <a:moveTo>
                      <a:pt x="6" y="3"/>
                    </a:moveTo>
                    <a:lnTo>
                      <a:pt x="6" y="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2" name="Freeform 510"/>
              <p:cNvSpPr>
                <a:spLocks/>
              </p:cNvSpPr>
              <p:nvPr/>
            </p:nvSpPr>
            <p:spPr bwMode="auto">
              <a:xfrm>
                <a:off x="4975" y="2274"/>
                <a:ext cx="42" cy="50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0" y="50"/>
                  </a:cxn>
                  <a:cxn ang="0">
                    <a:pos x="20" y="33"/>
                  </a:cxn>
                  <a:cxn ang="0">
                    <a:pos x="20" y="33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24" y="15"/>
                  </a:cxn>
                  <a:cxn ang="0">
                    <a:pos x="24" y="15"/>
                  </a:cxn>
                  <a:cxn ang="0">
                    <a:pos x="0" y="50"/>
                  </a:cxn>
                  <a:cxn ang="0">
                    <a:pos x="0" y="50"/>
                  </a:cxn>
                </a:cxnLst>
                <a:rect l="0" t="0" r="r" b="b"/>
                <a:pathLst>
                  <a:path w="42" h="50">
                    <a:moveTo>
                      <a:pt x="0" y="50"/>
                    </a:moveTo>
                    <a:lnTo>
                      <a:pt x="0" y="50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3" name="Freeform 511"/>
              <p:cNvSpPr>
                <a:spLocks/>
              </p:cNvSpPr>
              <p:nvPr/>
            </p:nvSpPr>
            <p:spPr bwMode="auto">
              <a:xfrm>
                <a:off x="3393" y="3204"/>
                <a:ext cx="16" cy="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7"/>
                  </a:cxn>
                  <a:cxn ang="0">
                    <a:pos x="14" y="7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6" h="7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4" name="Freeform 512"/>
              <p:cNvSpPr>
                <a:spLocks/>
              </p:cNvSpPr>
              <p:nvPr/>
            </p:nvSpPr>
            <p:spPr bwMode="auto">
              <a:xfrm>
                <a:off x="2783" y="3024"/>
                <a:ext cx="19" cy="17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1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9" y="17"/>
                  </a:cxn>
                  <a:cxn ang="0">
                    <a:pos x="19" y="17"/>
                  </a:cxn>
                  <a:cxn ang="0">
                    <a:pos x="19" y="10"/>
                  </a:cxn>
                  <a:cxn ang="0">
                    <a:pos x="19" y="10"/>
                  </a:cxn>
                </a:cxnLst>
                <a:rect l="0" t="0" r="r" b="b"/>
                <a:pathLst>
                  <a:path w="19" h="17">
                    <a:moveTo>
                      <a:pt x="19" y="10"/>
                    </a:moveTo>
                    <a:lnTo>
                      <a:pt x="19" y="1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5" name="Freeform 513"/>
              <p:cNvSpPr>
                <a:spLocks/>
              </p:cNvSpPr>
              <p:nvPr/>
            </p:nvSpPr>
            <p:spPr bwMode="auto">
              <a:xfrm>
                <a:off x="3451" y="2970"/>
                <a:ext cx="19" cy="7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9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7" y="7"/>
                  </a:cxn>
                  <a:cxn ang="0">
                    <a:pos x="17" y="7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19" h="7">
                    <a:moveTo>
                      <a:pt x="19" y="0"/>
                    </a:moveTo>
                    <a:lnTo>
                      <a:pt x="19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6" name="Freeform 514"/>
              <p:cNvSpPr>
                <a:spLocks/>
              </p:cNvSpPr>
              <p:nvPr/>
            </p:nvSpPr>
            <p:spPr bwMode="auto">
              <a:xfrm>
                <a:off x="3462" y="2889"/>
                <a:ext cx="17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7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7" name="Freeform 515"/>
              <p:cNvSpPr>
                <a:spLocks/>
              </p:cNvSpPr>
              <p:nvPr/>
            </p:nvSpPr>
            <p:spPr bwMode="auto">
              <a:xfrm>
                <a:off x="2877" y="2715"/>
                <a:ext cx="14" cy="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1" y="13"/>
                  </a:cxn>
                  <a:cxn ang="0">
                    <a:pos x="11" y="13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4" h="13">
                    <a:moveTo>
                      <a:pt x="3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8" name="Freeform 516"/>
              <p:cNvSpPr>
                <a:spLocks/>
              </p:cNvSpPr>
              <p:nvPr/>
            </p:nvSpPr>
            <p:spPr bwMode="auto">
              <a:xfrm>
                <a:off x="2449" y="1735"/>
                <a:ext cx="14" cy="22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9" y="7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14"/>
                  </a:cxn>
                  <a:cxn ang="0">
                    <a:pos x="3" y="14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9" y="7"/>
                  </a:cxn>
                  <a:cxn ang="0">
                    <a:pos x="9" y="7"/>
                  </a:cxn>
                </a:cxnLst>
                <a:rect l="0" t="0" r="r" b="b"/>
                <a:pathLst>
                  <a:path w="14" h="22">
                    <a:moveTo>
                      <a:pt x="9" y="7"/>
                    </a:moveTo>
                    <a:lnTo>
                      <a:pt x="9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9" name="Freeform 517"/>
              <p:cNvSpPr>
                <a:spLocks/>
              </p:cNvSpPr>
              <p:nvPr/>
            </p:nvSpPr>
            <p:spPr bwMode="auto">
              <a:xfrm>
                <a:off x="4560" y="2638"/>
                <a:ext cx="16" cy="17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11"/>
                  </a:cxn>
                  <a:cxn ang="0">
                    <a:pos x="4" y="17"/>
                  </a:cxn>
                  <a:cxn ang="0">
                    <a:pos x="4" y="17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0" y="11"/>
                  </a:cxn>
                  <a:cxn ang="0">
                    <a:pos x="0" y="11"/>
                  </a:cxn>
                </a:cxnLst>
                <a:rect l="0" t="0" r="r" b="b"/>
                <a:pathLst>
                  <a:path w="16" h="17">
                    <a:moveTo>
                      <a:pt x="0" y="11"/>
                    </a:moveTo>
                    <a:lnTo>
                      <a:pt x="0" y="11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0" name="Freeform 518"/>
              <p:cNvSpPr>
                <a:spLocks/>
              </p:cNvSpPr>
              <p:nvPr/>
            </p:nvSpPr>
            <p:spPr bwMode="auto">
              <a:xfrm>
                <a:off x="4496" y="2485"/>
                <a:ext cx="18" cy="1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11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18" y="5"/>
                  </a:cxn>
                  <a:cxn ang="0">
                    <a:pos x="18" y="5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11"/>
                  </a:cxn>
                  <a:cxn ang="0">
                    <a:pos x="0" y="11"/>
                  </a:cxn>
                </a:cxnLst>
                <a:rect l="0" t="0" r="r" b="b"/>
                <a:pathLst>
                  <a:path w="18" h="18">
                    <a:moveTo>
                      <a:pt x="0" y="11"/>
                    </a:moveTo>
                    <a:lnTo>
                      <a:pt x="0" y="11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1" name="Freeform 519"/>
              <p:cNvSpPr>
                <a:spLocks/>
              </p:cNvSpPr>
              <p:nvPr/>
            </p:nvSpPr>
            <p:spPr bwMode="auto">
              <a:xfrm>
                <a:off x="3438" y="3048"/>
                <a:ext cx="17" cy="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5" y="8"/>
                  </a:cxn>
                  <a:cxn ang="0">
                    <a:pos x="15" y="8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7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2" name="Freeform 520"/>
              <p:cNvSpPr>
                <a:spLocks/>
              </p:cNvSpPr>
              <p:nvPr/>
            </p:nvSpPr>
            <p:spPr bwMode="auto">
              <a:xfrm>
                <a:off x="2848" y="2790"/>
                <a:ext cx="14" cy="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2" y="13"/>
                  </a:cxn>
                  <a:cxn ang="0">
                    <a:pos x="12" y="1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4" h="13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3" name="Freeform 521"/>
              <p:cNvSpPr>
                <a:spLocks/>
              </p:cNvSpPr>
              <p:nvPr/>
            </p:nvSpPr>
            <p:spPr bwMode="auto">
              <a:xfrm>
                <a:off x="2551" y="935"/>
                <a:ext cx="28" cy="46"/>
              </a:xfrm>
              <a:custGeom>
                <a:avLst/>
                <a:gdLst/>
                <a:ahLst/>
                <a:cxnLst>
                  <a:cxn ang="0">
                    <a:pos x="13" y="33"/>
                  </a:cxn>
                  <a:cxn ang="0">
                    <a:pos x="13" y="33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15" y="13"/>
                  </a:cxn>
                  <a:cxn ang="0">
                    <a:pos x="15" y="13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13" y="33"/>
                  </a:cxn>
                  <a:cxn ang="0">
                    <a:pos x="13" y="33"/>
                  </a:cxn>
                </a:cxnLst>
                <a:rect l="0" t="0" r="r" b="b"/>
                <a:pathLst>
                  <a:path w="28" h="46">
                    <a:moveTo>
                      <a:pt x="13" y="33"/>
                    </a:moveTo>
                    <a:lnTo>
                      <a:pt x="13" y="33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4" name="Freeform 522"/>
              <p:cNvSpPr>
                <a:spLocks/>
              </p:cNvSpPr>
              <p:nvPr/>
            </p:nvSpPr>
            <p:spPr bwMode="auto">
              <a:xfrm>
                <a:off x="3473" y="2170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9"/>
                  </a:cxn>
                  <a:cxn ang="0">
                    <a:pos x="9" y="9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9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5" name="Freeform 523"/>
              <p:cNvSpPr>
                <a:spLocks/>
              </p:cNvSpPr>
              <p:nvPr/>
            </p:nvSpPr>
            <p:spPr bwMode="auto">
              <a:xfrm>
                <a:off x="4007" y="2152"/>
                <a:ext cx="10" cy="1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10" y="7"/>
                  </a:cxn>
                  <a:cxn ang="0">
                    <a:pos x="10" y="7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10" h="13">
                    <a:moveTo>
                      <a:pt x="0" y="3"/>
                    </a:moveTo>
                    <a:lnTo>
                      <a:pt x="0" y="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6" name="Freeform 524"/>
              <p:cNvSpPr>
                <a:spLocks/>
              </p:cNvSpPr>
              <p:nvPr/>
            </p:nvSpPr>
            <p:spPr bwMode="auto">
              <a:xfrm>
                <a:off x="3464" y="2249"/>
                <a:ext cx="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7" name="Freeform 525"/>
              <p:cNvSpPr>
                <a:spLocks/>
              </p:cNvSpPr>
              <p:nvPr/>
            </p:nvSpPr>
            <p:spPr bwMode="auto">
              <a:xfrm>
                <a:off x="3159" y="2049"/>
                <a:ext cx="14" cy="1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2" y="17"/>
                  </a:cxn>
                  <a:cxn ang="0">
                    <a:pos x="12" y="17"/>
                  </a:cxn>
                  <a:cxn ang="0">
                    <a:pos x="14" y="9"/>
                  </a:cxn>
                  <a:cxn ang="0">
                    <a:pos x="14" y="9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4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8" name="Freeform 526"/>
              <p:cNvSpPr>
                <a:spLocks/>
              </p:cNvSpPr>
              <p:nvPr/>
            </p:nvSpPr>
            <p:spPr bwMode="auto">
              <a:xfrm>
                <a:off x="2890" y="847"/>
                <a:ext cx="16" cy="15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16" y="4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7" y="15"/>
                  </a:cxn>
                  <a:cxn ang="0">
                    <a:pos x="7" y="15"/>
                  </a:cxn>
                  <a:cxn ang="0">
                    <a:pos x="16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15">
                    <a:moveTo>
                      <a:pt x="16" y="4"/>
                    </a:moveTo>
                    <a:lnTo>
                      <a:pt x="16" y="4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9" name="Freeform 527"/>
              <p:cNvSpPr>
                <a:spLocks/>
              </p:cNvSpPr>
              <p:nvPr/>
            </p:nvSpPr>
            <p:spPr bwMode="auto">
              <a:xfrm>
                <a:off x="2926" y="1826"/>
                <a:ext cx="15" cy="1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8" y="11"/>
                  </a:cxn>
                  <a:cxn ang="0">
                    <a:pos x="8" y="11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9" y="0"/>
                  </a:cxn>
                  <a:cxn ang="0">
                    <a:pos x="9" y="0"/>
                  </a:cxn>
                </a:cxnLst>
                <a:rect l="0" t="0" r="r" b="b"/>
                <a:pathLst>
                  <a:path w="15" h="11">
                    <a:moveTo>
                      <a:pt x="9" y="0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0" name="Freeform 528"/>
              <p:cNvSpPr>
                <a:spLocks/>
              </p:cNvSpPr>
              <p:nvPr/>
            </p:nvSpPr>
            <p:spPr bwMode="auto">
              <a:xfrm>
                <a:off x="3107" y="2207"/>
                <a:ext cx="13" cy="1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1" y="12"/>
                  </a:cxn>
                  <a:cxn ang="0">
                    <a:pos x="11" y="12"/>
                  </a:cxn>
                  <a:cxn ang="0">
                    <a:pos x="13" y="5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3" h="12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1" name="Freeform 529"/>
              <p:cNvSpPr>
                <a:spLocks/>
              </p:cNvSpPr>
              <p:nvPr/>
            </p:nvSpPr>
            <p:spPr bwMode="auto">
              <a:xfrm>
                <a:off x="2838" y="1835"/>
                <a:ext cx="17" cy="1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17" y="13"/>
                  </a:cxn>
                  <a:cxn ang="0">
                    <a:pos x="17" y="13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7" h="15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2" name="Freeform 530"/>
              <p:cNvSpPr>
                <a:spLocks/>
              </p:cNvSpPr>
              <p:nvPr/>
            </p:nvSpPr>
            <p:spPr bwMode="auto">
              <a:xfrm>
                <a:off x="3135" y="2130"/>
                <a:ext cx="13" cy="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1" y="13"/>
                  </a:cxn>
                  <a:cxn ang="0">
                    <a:pos x="11" y="13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3" name="Freeform 531"/>
              <p:cNvSpPr>
                <a:spLocks/>
              </p:cNvSpPr>
              <p:nvPr/>
            </p:nvSpPr>
            <p:spPr bwMode="auto">
              <a:xfrm>
                <a:off x="3014" y="1811"/>
                <a:ext cx="13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3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4" name="Freeform 532"/>
              <p:cNvSpPr>
                <a:spLocks/>
              </p:cNvSpPr>
              <p:nvPr/>
            </p:nvSpPr>
            <p:spPr bwMode="auto">
              <a:xfrm>
                <a:off x="3029" y="926"/>
                <a:ext cx="16" cy="18"/>
              </a:xfrm>
              <a:custGeom>
                <a:avLst/>
                <a:gdLst/>
                <a:ahLst/>
                <a:cxnLst>
                  <a:cxn ang="0">
                    <a:pos x="5" y="18"/>
                  </a:cxn>
                  <a:cxn ang="0">
                    <a:pos x="5" y="18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5" y="18"/>
                  </a:cxn>
                  <a:cxn ang="0">
                    <a:pos x="5" y="18"/>
                  </a:cxn>
                </a:cxnLst>
                <a:rect l="0" t="0" r="r" b="b"/>
                <a:pathLst>
                  <a:path w="16" h="18">
                    <a:moveTo>
                      <a:pt x="5" y="18"/>
                    </a:moveTo>
                    <a:lnTo>
                      <a:pt x="5" y="1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18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5" name="Freeform 533"/>
              <p:cNvSpPr>
                <a:spLocks/>
              </p:cNvSpPr>
              <p:nvPr/>
            </p:nvSpPr>
            <p:spPr bwMode="auto">
              <a:xfrm>
                <a:off x="2966" y="878"/>
                <a:ext cx="15" cy="17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6" y="17"/>
                  </a:cxn>
                  <a:cxn ang="0">
                    <a:pos x="6" y="17"/>
                  </a:cxn>
                  <a:cxn ang="0">
                    <a:pos x="15" y="4"/>
                  </a:cxn>
                  <a:cxn ang="0">
                    <a:pos x="15" y="4"/>
                  </a:cxn>
                </a:cxnLst>
                <a:rect l="0" t="0" r="r" b="b"/>
                <a:pathLst>
                  <a:path w="15" h="17">
                    <a:moveTo>
                      <a:pt x="15" y="4"/>
                    </a:moveTo>
                    <a:lnTo>
                      <a:pt x="15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15" y="4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6" name="Freeform 534"/>
              <p:cNvSpPr>
                <a:spLocks/>
              </p:cNvSpPr>
              <p:nvPr/>
            </p:nvSpPr>
            <p:spPr bwMode="auto">
              <a:xfrm>
                <a:off x="3080" y="988"/>
                <a:ext cx="14" cy="20"/>
              </a:xfrm>
              <a:custGeom>
                <a:avLst/>
                <a:gdLst/>
                <a:ahLst/>
                <a:cxnLst>
                  <a:cxn ang="0">
                    <a:pos x="14" y="7"/>
                  </a:cxn>
                  <a:cxn ang="0">
                    <a:pos x="14" y="7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5" y="20"/>
                  </a:cxn>
                  <a:cxn ang="0">
                    <a:pos x="5" y="20"/>
                  </a:cxn>
                  <a:cxn ang="0">
                    <a:pos x="14" y="7"/>
                  </a:cxn>
                  <a:cxn ang="0">
                    <a:pos x="14" y="7"/>
                  </a:cxn>
                </a:cxnLst>
                <a:rect l="0" t="0" r="r" b="b"/>
                <a:pathLst>
                  <a:path w="14" h="20">
                    <a:moveTo>
                      <a:pt x="14" y="7"/>
                    </a:moveTo>
                    <a:lnTo>
                      <a:pt x="14" y="7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14" y="7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7" name="Freeform 535"/>
              <p:cNvSpPr>
                <a:spLocks/>
              </p:cNvSpPr>
              <p:nvPr/>
            </p:nvSpPr>
            <p:spPr bwMode="auto">
              <a:xfrm>
                <a:off x="3995" y="2066"/>
                <a:ext cx="11" cy="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1" y="13"/>
                  </a:cxn>
                  <a:cxn ang="0">
                    <a:pos x="1" y="13"/>
                  </a:cxn>
                  <a:cxn ang="0">
                    <a:pos x="11" y="7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1" h="13">
                    <a:moveTo>
                      <a:pt x="0" y="5"/>
                    </a:moveTo>
                    <a:lnTo>
                      <a:pt x="0" y="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8" name="Freeform 536"/>
              <p:cNvSpPr>
                <a:spLocks/>
              </p:cNvSpPr>
              <p:nvPr/>
            </p:nvSpPr>
            <p:spPr bwMode="auto">
              <a:xfrm>
                <a:off x="3971" y="1985"/>
                <a:ext cx="14" cy="1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4" h="15">
                    <a:moveTo>
                      <a:pt x="0" y="8"/>
                    </a:moveTo>
                    <a:lnTo>
                      <a:pt x="0" y="8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9" name="Freeform 537"/>
              <p:cNvSpPr>
                <a:spLocks/>
              </p:cNvSpPr>
              <p:nvPr/>
            </p:nvSpPr>
            <p:spPr bwMode="auto">
              <a:xfrm>
                <a:off x="3179" y="1967"/>
                <a:ext cx="14" cy="1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4" y="9"/>
                  </a:cxn>
                  <a:cxn ang="0">
                    <a:pos x="14" y="9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4" h="16">
                    <a:moveTo>
                      <a:pt x="1" y="0"/>
                    </a:moveTo>
                    <a:lnTo>
                      <a:pt x="1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0" name="Freeform 538"/>
              <p:cNvSpPr>
                <a:spLocks/>
              </p:cNvSpPr>
              <p:nvPr/>
            </p:nvSpPr>
            <p:spPr bwMode="auto">
              <a:xfrm>
                <a:off x="3462" y="2490"/>
                <a:ext cx="8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1" name="Freeform 539"/>
              <p:cNvSpPr>
                <a:spLocks/>
              </p:cNvSpPr>
              <p:nvPr/>
            </p:nvSpPr>
            <p:spPr bwMode="auto">
              <a:xfrm>
                <a:off x="2553" y="1795"/>
                <a:ext cx="16" cy="20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16"/>
                  </a:cxn>
                  <a:cxn ang="0">
                    <a:pos x="7" y="16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9" y="4"/>
                  </a:cxn>
                  <a:cxn ang="0">
                    <a:pos x="9" y="4"/>
                  </a:cxn>
                </a:cxnLst>
                <a:rect l="0" t="0" r="r" b="b"/>
                <a:pathLst>
                  <a:path w="16" h="20">
                    <a:moveTo>
                      <a:pt x="9" y="4"/>
                    </a:moveTo>
                    <a:lnTo>
                      <a:pt x="9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9" y="4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2" name="Freeform 540"/>
              <p:cNvSpPr>
                <a:spLocks/>
              </p:cNvSpPr>
              <p:nvPr/>
            </p:nvSpPr>
            <p:spPr bwMode="auto">
              <a:xfrm>
                <a:off x="3936" y="1912"/>
                <a:ext cx="18" cy="17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9"/>
                  </a:cxn>
                  <a:cxn ang="0">
                    <a:pos x="4" y="17"/>
                  </a:cxn>
                  <a:cxn ang="0">
                    <a:pos x="4" y="17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0" y="9"/>
                  </a:cxn>
                  <a:cxn ang="0">
                    <a:pos x="0" y="9"/>
                  </a:cxn>
                </a:cxnLst>
                <a:rect l="0" t="0" r="r" b="b"/>
                <a:pathLst>
                  <a:path w="18" h="17">
                    <a:moveTo>
                      <a:pt x="0" y="9"/>
                    </a:moveTo>
                    <a:lnTo>
                      <a:pt x="0" y="9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3" name="Freeform 541"/>
              <p:cNvSpPr>
                <a:spLocks/>
              </p:cNvSpPr>
              <p:nvPr/>
            </p:nvSpPr>
            <p:spPr bwMode="auto">
              <a:xfrm>
                <a:off x="4006" y="2329"/>
                <a:ext cx="9" cy="1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1" y="4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9" h="13">
                    <a:moveTo>
                      <a:pt x="1" y="4"/>
                    </a:moveTo>
                    <a:lnTo>
                      <a:pt x="1" y="4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4" name="Freeform 542"/>
              <p:cNvSpPr>
                <a:spLocks/>
              </p:cNvSpPr>
              <p:nvPr/>
            </p:nvSpPr>
            <p:spPr bwMode="auto">
              <a:xfrm>
                <a:off x="3047" y="2355"/>
                <a:ext cx="11" cy="1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11" y="3"/>
                  </a:cxn>
                  <a:cxn ang="0">
                    <a:pos x="11" y="3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1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5" name="Freeform 543"/>
              <p:cNvSpPr>
                <a:spLocks/>
              </p:cNvSpPr>
              <p:nvPr/>
            </p:nvSpPr>
            <p:spPr bwMode="auto">
              <a:xfrm>
                <a:off x="2685" y="856"/>
                <a:ext cx="23" cy="28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3" y="0"/>
                  </a:cxn>
                  <a:cxn ang="0">
                    <a:pos x="13" y="4"/>
                  </a:cxn>
                  <a:cxn ang="0">
                    <a:pos x="13" y="4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1" y="24"/>
                  </a:cxn>
                  <a:cxn ang="0">
                    <a:pos x="11" y="24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3" h="28">
                    <a:moveTo>
                      <a:pt x="23" y="0"/>
                    </a:moveTo>
                    <a:lnTo>
                      <a:pt x="23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6" name="Freeform 544"/>
              <p:cNvSpPr>
                <a:spLocks/>
              </p:cNvSpPr>
              <p:nvPr/>
            </p:nvSpPr>
            <p:spPr bwMode="auto">
              <a:xfrm>
                <a:off x="3960" y="2514"/>
                <a:ext cx="18" cy="15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2" y="5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6" y="9"/>
                  </a:cxn>
                  <a:cxn ang="0">
                    <a:pos x="16" y="9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" y="5"/>
                  </a:cxn>
                  <a:cxn ang="0">
                    <a:pos x="2" y="5"/>
                  </a:cxn>
                </a:cxnLst>
                <a:rect l="0" t="0" r="r" b="b"/>
                <a:pathLst>
                  <a:path w="18" h="15">
                    <a:moveTo>
                      <a:pt x="2" y="5"/>
                    </a:moveTo>
                    <a:lnTo>
                      <a:pt x="2" y="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7" name="Freeform 545"/>
              <p:cNvSpPr>
                <a:spLocks/>
              </p:cNvSpPr>
              <p:nvPr/>
            </p:nvSpPr>
            <p:spPr bwMode="auto">
              <a:xfrm>
                <a:off x="4242" y="2373"/>
                <a:ext cx="32" cy="15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15"/>
                  </a:cxn>
                  <a:cxn ang="0">
                    <a:pos x="14" y="13"/>
                  </a:cxn>
                  <a:cxn ang="0">
                    <a:pos x="14" y="13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3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8" name="Freeform 546"/>
              <p:cNvSpPr>
                <a:spLocks/>
              </p:cNvSpPr>
              <p:nvPr/>
            </p:nvSpPr>
            <p:spPr bwMode="auto">
              <a:xfrm>
                <a:off x="3459" y="2410"/>
                <a:ext cx="9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9" name="Freeform 547"/>
              <p:cNvSpPr>
                <a:spLocks/>
              </p:cNvSpPr>
              <p:nvPr/>
            </p:nvSpPr>
            <p:spPr bwMode="auto">
              <a:xfrm>
                <a:off x="3991" y="2421"/>
                <a:ext cx="9" cy="12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3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2" y="3"/>
                  </a:cxn>
                  <a:cxn ang="0">
                    <a:pos x="2" y="3"/>
                  </a:cxn>
                </a:cxnLst>
                <a:rect l="0" t="0" r="r" b="b"/>
                <a:pathLst>
                  <a:path w="9" h="12">
                    <a:moveTo>
                      <a:pt x="2" y="3"/>
                    </a:moveTo>
                    <a:lnTo>
                      <a:pt x="2" y="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0" name="Freeform 548"/>
              <p:cNvSpPr>
                <a:spLocks/>
              </p:cNvSpPr>
              <p:nvPr/>
            </p:nvSpPr>
            <p:spPr bwMode="auto">
              <a:xfrm>
                <a:off x="2419" y="1092"/>
                <a:ext cx="21" cy="5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1" y="0"/>
                  </a:cxn>
                  <a:cxn ang="0">
                    <a:pos x="10" y="19"/>
                  </a:cxn>
                  <a:cxn ang="0">
                    <a:pos x="10" y="19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13" y="39"/>
                  </a:cxn>
                  <a:cxn ang="0">
                    <a:pos x="13" y="39"/>
                  </a:cxn>
                  <a:cxn ang="0">
                    <a:pos x="21" y="0"/>
                  </a:cxn>
                  <a:cxn ang="0">
                    <a:pos x="21" y="0"/>
                  </a:cxn>
                </a:cxnLst>
                <a:rect l="0" t="0" r="r" b="b"/>
                <a:pathLst>
                  <a:path w="21" h="57">
                    <a:moveTo>
                      <a:pt x="21" y="0"/>
                    </a:moveTo>
                    <a:lnTo>
                      <a:pt x="21" y="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13" y="39"/>
                    </a:lnTo>
                    <a:lnTo>
                      <a:pt x="13" y="39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1" name="Freeform 549"/>
              <p:cNvSpPr>
                <a:spLocks/>
              </p:cNvSpPr>
              <p:nvPr/>
            </p:nvSpPr>
            <p:spPr bwMode="auto">
              <a:xfrm>
                <a:off x="2798" y="836"/>
                <a:ext cx="18" cy="1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9" y="15"/>
                  </a:cxn>
                  <a:cxn ang="0">
                    <a:pos x="9" y="15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15">
                    <a:moveTo>
                      <a:pt x="18" y="0"/>
                    </a:moveTo>
                    <a:lnTo>
                      <a:pt x="18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2" name="Freeform 550"/>
              <p:cNvSpPr>
                <a:spLocks/>
              </p:cNvSpPr>
              <p:nvPr/>
            </p:nvSpPr>
            <p:spPr bwMode="auto">
              <a:xfrm>
                <a:off x="4009" y="2240"/>
                <a:ext cx="11" cy="12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1" y="7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12">
                    <a:moveTo>
                      <a:pt x="11" y="0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3" name="Freeform 551"/>
              <p:cNvSpPr>
                <a:spLocks/>
              </p:cNvSpPr>
              <p:nvPr/>
            </p:nvSpPr>
            <p:spPr bwMode="auto">
              <a:xfrm>
                <a:off x="2652" y="1822"/>
                <a:ext cx="18" cy="22"/>
              </a:xfrm>
              <a:custGeom>
                <a:avLst/>
                <a:gdLst/>
                <a:ahLst/>
                <a:cxnLst>
                  <a:cxn ang="0">
                    <a:pos x="9" y="2"/>
                  </a:cxn>
                  <a:cxn ang="0">
                    <a:pos x="9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21"/>
                  </a:cxn>
                  <a:cxn ang="0">
                    <a:pos x="9" y="21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9" y="2"/>
                  </a:cxn>
                  <a:cxn ang="0">
                    <a:pos x="9" y="2"/>
                  </a:cxn>
                </a:cxnLst>
                <a:rect l="0" t="0" r="r" b="b"/>
                <a:pathLst>
                  <a:path w="18" h="22">
                    <a:moveTo>
                      <a:pt x="9" y="2"/>
                    </a:moveTo>
                    <a:lnTo>
                      <a:pt x="9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9" y="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4" name="Freeform 552"/>
              <p:cNvSpPr>
                <a:spLocks/>
              </p:cNvSpPr>
              <p:nvPr/>
            </p:nvSpPr>
            <p:spPr bwMode="auto">
              <a:xfrm>
                <a:off x="3460" y="2329"/>
                <a:ext cx="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9"/>
                  </a:cxn>
                  <a:cxn ang="0">
                    <a:pos x="8" y="9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5" name="Freeform 553"/>
              <p:cNvSpPr>
                <a:spLocks/>
              </p:cNvSpPr>
              <p:nvPr/>
            </p:nvSpPr>
            <p:spPr bwMode="auto">
              <a:xfrm>
                <a:off x="2747" y="1835"/>
                <a:ext cx="16" cy="1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17"/>
                  </a:cxn>
                  <a:cxn ang="0">
                    <a:pos x="9" y="17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6" h="1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6" name="Freeform 554"/>
              <p:cNvSpPr>
                <a:spLocks/>
              </p:cNvSpPr>
              <p:nvPr/>
            </p:nvSpPr>
            <p:spPr bwMode="auto">
              <a:xfrm>
                <a:off x="3078" y="2282"/>
                <a:ext cx="11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11"/>
                  </a:cxn>
                  <a:cxn ang="0">
                    <a:pos x="9" y="11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7" name="Freeform 555"/>
              <p:cNvSpPr>
                <a:spLocks/>
              </p:cNvSpPr>
              <p:nvPr/>
            </p:nvSpPr>
            <p:spPr bwMode="auto">
              <a:xfrm>
                <a:off x="5277" y="1941"/>
                <a:ext cx="483" cy="181"/>
              </a:xfrm>
              <a:custGeom>
                <a:avLst/>
                <a:gdLst/>
                <a:ahLst/>
                <a:cxnLst>
                  <a:cxn ang="0">
                    <a:pos x="123" y="121"/>
                  </a:cxn>
                  <a:cxn ang="0">
                    <a:pos x="123" y="121"/>
                  </a:cxn>
                  <a:cxn ang="0">
                    <a:pos x="62" y="143"/>
                  </a:cxn>
                  <a:cxn ang="0">
                    <a:pos x="6" y="169"/>
                  </a:cxn>
                  <a:cxn ang="0">
                    <a:pos x="6" y="169"/>
                  </a:cxn>
                  <a:cxn ang="0">
                    <a:pos x="0" y="181"/>
                  </a:cxn>
                  <a:cxn ang="0">
                    <a:pos x="0" y="181"/>
                  </a:cxn>
                  <a:cxn ang="0">
                    <a:pos x="60" y="156"/>
                  </a:cxn>
                  <a:cxn ang="0">
                    <a:pos x="123" y="134"/>
                  </a:cxn>
                  <a:cxn ang="0">
                    <a:pos x="123" y="134"/>
                  </a:cxn>
                  <a:cxn ang="0">
                    <a:pos x="168" y="121"/>
                  </a:cxn>
                  <a:cxn ang="0">
                    <a:pos x="214" y="108"/>
                  </a:cxn>
                  <a:cxn ang="0">
                    <a:pos x="307" y="84"/>
                  </a:cxn>
                  <a:cxn ang="0">
                    <a:pos x="353" y="72"/>
                  </a:cxn>
                  <a:cxn ang="0">
                    <a:pos x="397" y="57"/>
                  </a:cxn>
                  <a:cxn ang="0">
                    <a:pos x="441" y="42"/>
                  </a:cxn>
                  <a:cxn ang="0">
                    <a:pos x="483" y="24"/>
                  </a:cxn>
                  <a:cxn ang="0">
                    <a:pos x="483" y="24"/>
                  </a:cxn>
                  <a:cxn ang="0">
                    <a:pos x="483" y="24"/>
                  </a:cxn>
                  <a:cxn ang="0">
                    <a:pos x="483" y="0"/>
                  </a:cxn>
                  <a:cxn ang="0">
                    <a:pos x="483" y="0"/>
                  </a:cxn>
                  <a:cxn ang="0">
                    <a:pos x="443" y="19"/>
                  </a:cxn>
                  <a:cxn ang="0">
                    <a:pos x="401" y="35"/>
                  </a:cxn>
                  <a:cxn ang="0">
                    <a:pos x="357" y="50"/>
                  </a:cxn>
                  <a:cxn ang="0">
                    <a:pos x="311" y="63"/>
                  </a:cxn>
                  <a:cxn ang="0">
                    <a:pos x="218" y="90"/>
                  </a:cxn>
                  <a:cxn ang="0">
                    <a:pos x="170" y="105"/>
                  </a:cxn>
                  <a:cxn ang="0">
                    <a:pos x="123" y="121"/>
                  </a:cxn>
                  <a:cxn ang="0">
                    <a:pos x="123" y="121"/>
                  </a:cxn>
                </a:cxnLst>
                <a:rect l="0" t="0" r="r" b="b"/>
                <a:pathLst>
                  <a:path w="483" h="181">
                    <a:moveTo>
                      <a:pt x="123" y="121"/>
                    </a:moveTo>
                    <a:lnTo>
                      <a:pt x="123" y="121"/>
                    </a:lnTo>
                    <a:lnTo>
                      <a:pt x="62" y="143"/>
                    </a:lnTo>
                    <a:lnTo>
                      <a:pt x="6" y="169"/>
                    </a:lnTo>
                    <a:lnTo>
                      <a:pt x="6" y="169"/>
                    </a:lnTo>
                    <a:lnTo>
                      <a:pt x="0" y="181"/>
                    </a:lnTo>
                    <a:lnTo>
                      <a:pt x="0" y="181"/>
                    </a:lnTo>
                    <a:lnTo>
                      <a:pt x="60" y="156"/>
                    </a:lnTo>
                    <a:lnTo>
                      <a:pt x="123" y="134"/>
                    </a:lnTo>
                    <a:lnTo>
                      <a:pt x="123" y="134"/>
                    </a:lnTo>
                    <a:lnTo>
                      <a:pt x="168" y="121"/>
                    </a:lnTo>
                    <a:lnTo>
                      <a:pt x="214" y="108"/>
                    </a:lnTo>
                    <a:lnTo>
                      <a:pt x="307" y="84"/>
                    </a:lnTo>
                    <a:lnTo>
                      <a:pt x="353" y="72"/>
                    </a:lnTo>
                    <a:lnTo>
                      <a:pt x="397" y="57"/>
                    </a:lnTo>
                    <a:lnTo>
                      <a:pt x="441" y="42"/>
                    </a:lnTo>
                    <a:lnTo>
                      <a:pt x="483" y="24"/>
                    </a:lnTo>
                    <a:lnTo>
                      <a:pt x="483" y="24"/>
                    </a:lnTo>
                    <a:lnTo>
                      <a:pt x="483" y="24"/>
                    </a:lnTo>
                    <a:lnTo>
                      <a:pt x="483" y="0"/>
                    </a:lnTo>
                    <a:lnTo>
                      <a:pt x="483" y="0"/>
                    </a:lnTo>
                    <a:lnTo>
                      <a:pt x="443" y="19"/>
                    </a:lnTo>
                    <a:lnTo>
                      <a:pt x="401" y="35"/>
                    </a:lnTo>
                    <a:lnTo>
                      <a:pt x="357" y="50"/>
                    </a:lnTo>
                    <a:lnTo>
                      <a:pt x="311" y="63"/>
                    </a:lnTo>
                    <a:lnTo>
                      <a:pt x="218" y="90"/>
                    </a:lnTo>
                    <a:lnTo>
                      <a:pt x="170" y="105"/>
                    </a:lnTo>
                    <a:lnTo>
                      <a:pt x="123" y="121"/>
                    </a:lnTo>
                    <a:lnTo>
                      <a:pt x="123" y="12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</p:grpSp>
      </p:grpSp>
      <p:sp>
        <p:nvSpPr>
          <p:cNvPr id="1300" name="Rectangle 4"/>
          <p:cNvSpPr>
            <a:spLocks noChangeArrowheads="1"/>
          </p:cNvSpPr>
          <p:nvPr/>
        </p:nvSpPr>
        <p:spPr bwMode="gray">
          <a:xfrm>
            <a:off x="276225" y="3426192"/>
            <a:ext cx="8002588" cy="429846"/>
          </a:xfrm>
          <a:prstGeom prst="rect">
            <a:avLst/>
          </a:prstGeom>
          <a:solidFill>
            <a:srgbClr val="E65032"/>
          </a:solidFill>
          <a:ln w="0">
            <a:noFill/>
            <a:miter lim="800000"/>
            <a:headEnd/>
            <a:tailEnd/>
          </a:ln>
        </p:spPr>
        <p:txBody>
          <a:bodyPr vert="horz" wrap="square" lIns="182880" tIns="27432" rIns="91440" bIns="18288" numCol="1" anchor="b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500" b="1" dirty="0" smtClean="0">
                <a:solidFill>
                  <a:srgbClr val="000000"/>
                </a:solidFill>
              </a:rPr>
              <a:t>Thank You!!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11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 for adequate Reserves</a:t>
            </a:r>
          </a:p>
          <a:p>
            <a:r>
              <a:rPr lang="en-US" dirty="0" smtClean="0"/>
              <a:t>The Reserving Process</a:t>
            </a:r>
          </a:p>
          <a:p>
            <a:r>
              <a:rPr lang="en-US" dirty="0" smtClean="0"/>
              <a:t>Factors affecting the Reserve Adequacy</a:t>
            </a:r>
          </a:p>
          <a:p>
            <a:r>
              <a:rPr lang="en-US" dirty="0" smtClean="0"/>
              <a:t>Assessing and Reporting Reserve Adequacy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E48D0-2C9E-4C3E-B40F-F247365A362E}" type="slidenum">
              <a:rPr lang="en-US" smtClean="0">
                <a:solidFill>
                  <a:srgbClr val="000000"/>
                </a:solidFill>
              </a:rPr>
              <a:pPr/>
              <a:t>2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24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12700"/>
            <a:ext cx="9144000" cy="5594350"/>
            <a:chOff x="0" y="0"/>
            <a:chExt cx="5760" cy="3524"/>
          </a:xfrm>
        </p:grpSpPr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5760" cy="331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dirty="0">
                <a:solidFill>
                  <a:srgbClr val="000000"/>
                </a:solidFill>
              </a:endParaRPr>
            </a:p>
          </p:txBody>
        </p:sp>
        <p:grpSp>
          <p:nvGrpSpPr>
            <p:cNvPr id="1030" name="Group 287"/>
            <p:cNvGrpSpPr>
              <a:grpSpLocks noChangeAspect="1"/>
            </p:cNvGrpSpPr>
            <p:nvPr/>
          </p:nvGrpSpPr>
          <p:grpSpPr bwMode="auto">
            <a:xfrm>
              <a:off x="1759" y="0"/>
              <a:ext cx="4001" cy="3524"/>
              <a:chOff x="1759" y="0"/>
              <a:chExt cx="4001" cy="3524"/>
            </a:xfrm>
          </p:grpSpPr>
          <p:sp>
            <p:nvSpPr>
              <p:cNvPr id="8" name="AutoShape 286"/>
              <p:cNvSpPr>
                <a:spLocks noChangeAspect="1" noChangeArrowheads="1" noTextEdit="1"/>
              </p:cNvSpPr>
              <p:nvPr/>
            </p:nvSpPr>
            <p:spPr bwMode="auto">
              <a:xfrm>
                <a:off x="1759" y="0"/>
                <a:ext cx="4001" cy="35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grpSp>
            <p:nvGrpSpPr>
              <p:cNvPr id="1032" name="Group 488"/>
              <p:cNvGrpSpPr>
                <a:grpSpLocks/>
              </p:cNvGrpSpPr>
              <p:nvPr/>
            </p:nvGrpSpPr>
            <p:grpSpPr bwMode="auto">
              <a:xfrm>
                <a:off x="1759" y="0"/>
                <a:ext cx="3672" cy="3524"/>
                <a:chOff x="1759" y="0"/>
                <a:chExt cx="3672" cy="3524"/>
              </a:xfrm>
            </p:grpSpPr>
            <p:sp>
              <p:nvSpPr>
                <p:cNvPr id="78" name="Freeform 288"/>
                <p:cNvSpPr>
                  <a:spLocks/>
                </p:cNvSpPr>
                <p:nvPr/>
              </p:nvSpPr>
              <p:spPr bwMode="auto">
                <a:xfrm>
                  <a:off x="3473" y="2540"/>
                  <a:ext cx="423" cy="45"/>
                </a:xfrm>
                <a:custGeom>
                  <a:avLst/>
                  <a:gdLst/>
                  <a:ahLst/>
                  <a:cxnLst>
                    <a:cxn ang="0">
                      <a:pos x="123" y="38"/>
                    </a:cxn>
                    <a:cxn ang="0">
                      <a:pos x="123" y="38"/>
                    </a:cxn>
                    <a:cxn ang="0">
                      <a:pos x="61" y="36"/>
                    </a:cxn>
                    <a:cxn ang="0">
                      <a:pos x="0" y="31"/>
                    </a:cxn>
                    <a:cxn ang="0">
                      <a:pos x="0" y="31"/>
                    </a:cxn>
                    <a:cxn ang="0">
                      <a:pos x="0" y="38"/>
                    </a:cxn>
                    <a:cxn ang="0">
                      <a:pos x="0" y="38"/>
                    </a:cxn>
                    <a:cxn ang="0">
                      <a:pos x="61" y="44"/>
                    </a:cxn>
                    <a:cxn ang="0">
                      <a:pos x="123" y="45"/>
                    </a:cxn>
                    <a:cxn ang="0">
                      <a:pos x="123" y="45"/>
                    </a:cxn>
                    <a:cxn ang="0">
                      <a:pos x="159" y="44"/>
                    </a:cxn>
                    <a:cxn ang="0">
                      <a:pos x="198" y="42"/>
                    </a:cxn>
                    <a:cxn ang="0">
                      <a:pos x="234" y="40"/>
                    </a:cxn>
                    <a:cxn ang="0">
                      <a:pos x="273" y="36"/>
                    </a:cxn>
                    <a:cxn ang="0">
                      <a:pos x="309" y="31"/>
                    </a:cxn>
                    <a:cxn ang="0">
                      <a:pos x="346" y="23"/>
                    </a:cxn>
                    <a:cxn ang="0">
                      <a:pos x="381" y="16"/>
                    </a:cxn>
                    <a:cxn ang="0">
                      <a:pos x="417" y="9"/>
                    </a:cxn>
                    <a:cxn ang="0">
                      <a:pos x="417" y="9"/>
                    </a:cxn>
                    <a:cxn ang="0">
                      <a:pos x="423" y="0"/>
                    </a:cxn>
                    <a:cxn ang="0">
                      <a:pos x="423" y="0"/>
                    </a:cxn>
                    <a:cxn ang="0">
                      <a:pos x="386" y="7"/>
                    </a:cxn>
                    <a:cxn ang="0">
                      <a:pos x="350" y="16"/>
                    </a:cxn>
                    <a:cxn ang="0">
                      <a:pos x="313" y="22"/>
                    </a:cxn>
                    <a:cxn ang="0">
                      <a:pos x="276" y="27"/>
                    </a:cxn>
                    <a:cxn ang="0">
                      <a:pos x="238" y="33"/>
                    </a:cxn>
                    <a:cxn ang="0">
                      <a:pos x="200" y="34"/>
                    </a:cxn>
                    <a:cxn ang="0">
                      <a:pos x="161" y="36"/>
                    </a:cxn>
                    <a:cxn ang="0">
                      <a:pos x="123" y="38"/>
                    </a:cxn>
                    <a:cxn ang="0">
                      <a:pos x="123" y="38"/>
                    </a:cxn>
                  </a:cxnLst>
                  <a:rect l="0" t="0" r="r" b="b"/>
                  <a:pathLst>
                    <a:path w="423" h="45">
                      <a:moveTo>
                        <a:pt x="123" y="38"/>
                      </a:moveTo>
                      <a:lnTo>
                        <a:pt x="123" y="38"/>
                      </a:lnTo>
                      <a:lnTo>
                        <a:pt x="61" y="36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61" y="44"/>
                      </a:lnTo>
                      <a:lnTo>
                        <a:pt x="123" y="45"/>
                      </a:lnTo>
                      <a:lnTo>
                        <a:pt x="123" y="45"/>
                      </a:lnTo>
                      <a:lnTo>
                        <a:pt x="159" y="44"/>
                      </a:lnTo>
                      <a:lnTo>
                        <a:pt x="198" y="42"/>
                      </a:lnTo>
                      <a:lnTo>
                        <a:pt x="234" y="40"/>
                      </a:lnTo>
                      <a:lnTo>
                        <a:pt x="273" y="36"/>
                      </a:lnTo>
                      <a:lnTo>
                        <a:pt x="309" y="31"/>
                      </a:lnTo>
                      <a:lnTo>
                        <a:pt x="346" y="23"/>
                      </a:lnTo>
                      <a:lnTo>
                        <a:pt x="381" y="16"/>
                      </a:lnTo>
                      <a:lnTo>
                        <a:pt x="417" y="9"/>
                      </a:lnTo>
                      <a:lnTo>
                        <a:pt x="417" y="9"/>
                      </a:lnTo>
                      <a:lnTo>
                        <a:pt x="423" y="0"/>
                      </a:lnTo>
                      <a:lnTo>
                        <a:pt x="423" y="0"/>
                      </a:lnTo>
                      <a:lnTo>
                        <a:pt x="386" y="7"/>
                      </a:lnTo>
                      <a:lnTo>
                        <a:pt x="350" y="16"/>
                      </a:lnTo>
                      <a:lnTo>
                        <a:pt x="313" y="22"/>
                      </a:lnTo>
                      <a:lnTo>
                        <a:pt x="276" y="27"/>
                      </a:lnTo>
                      <a:lnTo>
                        <a:pt x="238" y="33"/>
                      </a:lnTo>
                      <a:lnTo>
                        <a:pt x="200" y="34"/>
                      </a:lnTo>
                      <a:lnTo>
                        <a:pt x="161" y="36"/>
                      </a:lnTo>
                      <a:lnTo>
                        <a:pt x="123" y="38"/>
                      </a:lnTo>
                      <a:lnTo>
                        <a:pt x="123" y="3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79" name="Freeform 289"/>
                <p:cNvSpPr>
                  <a:spLocks/>
                </p:cNvSpPr>
                <p:nvPr/>
              </p:nvSpPr>
              <p:spPr bwMode="auto">
                <a:xfrm>
                  <a:off x="3019" y="2432"/>
                  <a:ext cx="447" cy="146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54" y="33"/>
                    </a:cxn>
                    <a:cxn ang="0">
                      <a:pos x="105" y="56"/>
                    </a:cxn>
                    <a:cxn ang="0">
                      <a:pos x="160" y="78"/>
                    </a:cxn>
                    <a:cxn ang="0">
                      <a:pos x="215" y="97"/>
                    </a:cxn>
                    <a:cxn ang="0">
                      <a:pos x="271" y="113"/>
                    </a:cxn>
                    <a:cxn ang="0">
                      <a:pos x="330" y="128"/>
                    </a:cxn>
                    <a:cxn ang="0">
                      <a:pos x="388" y="139"/>
                    </a:cxn>
                    <a:cxn ang="0">
                      <a:pos x="447" y="146"/>
                    </a:cxn>
                    <a:cxn ang="0">
                      <a:pos x="447" y="146"/>
                    </a:cxn>
                    <a:cxn ang="0">
                      <a:pos x="447" y="139"/>
                    </a:cxn>
                    <a:cxn ang="0">
                      <a:pos x="447" y="139"/>
                    </a:cxn>
                    <a:cxn ang="0">
                      <a:pos x="388" y="131"/>
                    </a:cxn>
                    <a:cxn ang="0">
                      <a:pos x="330" y="120"/>
                    </a:cxn>
                    <a:cxn ang="0">
                      <a:pos x="273" y="106"/>
                    </a:cxn>
                    <a:cxn ang="0">
                      <a:pos x="216" y="89"/>
                    </a:cxn>
                    <a:cxn ang="0">
                      <a:pos x="161" y="71"/>
                    </a:cxn>
                    <a:cxn ang="0">
                      <a:pos x="108" y="49"/>
                    </a:cxn>
                    <a:cxn ang="0">
                      <a:pos x="55" y="25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47" h="14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54" y="33"/>
                      </a:lnTo>
                      <a:lnTo>
                        <a:pt x="105" y="56"/>
                      </a:lnTo>
                      <a:lnTo>
                        <a:pt x="160" y="78"/>
                      </a:lnTo>
                      <a:lnTo>
                        <a:pt x="215" y="97"/>
                      </a:lnTo>
                      <a:lnTo>
                        <a:pt x="271" y="113"/>
                      </a:lnTo>
                      <a:lnTo>
                        <a:pt x="330" y="128"/>
                      </a:lnTo>
                      <a:lnTo>
                        <a:pt x="388" y="139"/>
                      </a:lnTo>
                      <a:lnTo>
                        <a:pt x="447" y="146"/>
                      </a:lnTo>
                      <a:lnTo>
                        <a:pt x="447" y="146"/>
                      </a:lnTo>
                      <a:lnTo>
                        <a:pt x="447" y="139"/>
                      </a:lnTo>
                      <a:lnTo>
                        <a:pt x="447" y="139"/>
                      </a:lnTo>
                      <a:lnTo>
                        <a:pt x="388" y="131"/>
                      </a:lnTo>
                      <a:lnTo>
                        <a:pt x="330" y="120"/>
                      </a:lnTo>
                      <a:lnTo>
                        <a:pt x="273" y="106"/>
                      </a:lnTo>
                      <a:lnTo>
                        <a:pt x="216" y="89"/>
                      </a:lnTo>
                      <a:lnTo>
                        <a:pt x="161" y="71"/>
                      </a:lnTo>
                      <a:lnTo>
                        <a:pt x="108" y="49"/>
                      </a:lnTo>
                      <a:lnTo>
                        <a:pt x="55" y="25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0" name="Freeform 290"/>
                <p:cNvSpPr>
                  <a:spLocks/>
                </p:cNvSpPr>
                <p:nvPr/>
              </p:nvSpPr>
              <p:spPr bwMode="auto">
                <a:xfrm>
                  <a:off x="3918" y="2519"/>
                  <a:ext cx="44" cy="22"/>
                </a:xfrm>
                <a:custGeom>
                  <a:avLst/>
                  <a:gdLst/>
                  <a:ahLst/>
                  <a:cxnLst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7" y="11"/>
                    </a:cxn>
                    <a:cxn ang="0">
                      <a:pos x="7" y="11"/>
                    </a:cxn>
                  </a:cxnLst>
                  <a:rect l="0" t="0" r="r" b="b"/>
                  <a:pathLst>
                    <a:path w="44" h="22">
                      <a:moveTo>
                        <a:pt x="7" y="11"/>
                      </a:moveTo>
                      <a:lnTo>
                        <a:pt x="7" y="11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42" y="10"/>
                      </a:lnTo>
                      <a:lnTo>
                        <a:pt x="42" y="10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7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1" name="Freeform 291"/>
                <p:cNvSpPr>
                  <a:spLocks/>
                </p:cNvSpPr>
                <p:nvPr/>
              </p:nvSpPr>
              <p:spPr bwMode="auto">
                <a:xfrm>
                  <a:off x="3976" y="2386"/>
                  <a:ext cx="280" cy="137"/>
                </a:xfrm>
                <a:custGeom>
                  <a:avLst/>
                  <a:gdLst/>
                  <a:ahLst/>
                  <a:cxnLst>
                    <a:cxn ang="0">
                      <a:pos x="2" y="128"/>
                    </a:cxn>
                    <a:cxn ang="0">
                      <a:pos x="2" y="128"/>
                    </a:cxn>
                    <a:cxn ang="0">
                      <a:pos x="0" y="137"/>
                    </a:cxn>
                    <a:cxn ang="0">
                      <a:pos x="0" y="137"/>
                    </a:cxn>
                    <a:cxn ang="0">
                      <a:pos x="37" y="124"/>
                    </a:cxn>
                    <a:cxn ang="0">
                      <a:pos x="73" y="110"/>
                    </a:cxn>
                    <a:cxn ang="0">
                      <a:pos x="110" y="93"/>
                    </a:cxn>
                    <a:cxn ang="0">
                      <a:pos x="147" y="77"/>
                    </a:cxn>
                    <a:cxn ang="0">
                      <a:pos x="181" y="58"/>
                    </a:cxn>
                    <a:cxn ang="0">
                      <a:pos x="214" y="40"/>
                    </a:cxn>
                    <a:cxn ang="0">
                      <a:pos x="247" y="20"/>
                    </a:cxn>
                    <a:cxn ang="0">
                      <a:pos x="280" y="0"/>
                    </a:cxn>
                    <a:cxn ang="0">
                      <a:pos x="280" y="0"/>
                    </a:cxn>
                    <a:cxn ang="0">
                      <a:pos x="266" y="2"/>
                    </a:cxn>
                    <a:cxn ang="0">
                      <a:pos x="266" y="2"/>
                    </a:cxn>
                    <a:cxn ang="0">
                      <a:pos x="234" y="20"/>
                    </a:cxn>
                    <a:cxn ang="0">
                      <a:pos x="203" y="38"/>
                    </a:cxn>
                    <a:cxn ang="0">
                      <a:pos x="170" y="57"/>
                    </a:cxn>
                    <a:cxn ang="0">
                      <a:pos x="139" y="73"/>
                    </a:cxn>
                    <a:cxn ang="0">
                      <a:pos x="105" y="88"/>
                    </a:cxn>
                    <a:cxn ang="0">
                      <a:pos x="72" y="102"/>
                    </a:cxn>
                    <a:cxn ang="0">
                      <a:pos x="37" y="115"/>
                    </a:cxn>
                    <a:cxn ang="0">
                      <a:pos x="2" y="128"/>
                    </a:cxn>
                    <a:cxn ang="0">
                      <a:pos x="2" y="128"/>
                    </a:cxn>
                  </a:cxnLst>
                  <a:rect l="0" t="0" r="r" b="b"/>
                  <a:pathLst>
                    <a:path w="280" h="137">
                      <a:moveTo>
                        <a:pt x="2" y="128"/>
                      </a:moveTo>
                      <a:lnTo>
                        <a:pt x="2" y="128"/>
                      </a:lnTo>
                      <a:lnTo>
                        <a:pt x="0" y="137"/>
                      </a:lnTo>
                      <a:lnTo>
                        <a:pt x="0" y="137"/>
                      </a:lnTo>
                      <a:lnTo>
                        <a:pt x="37" y="124"/>
                      </a:lnTo>
                      <a:lnTo>
                        <a:pt x="73" y="110"/>
                      </a:lnTo>
                      <a:lnTo>
                        <a:pt x="110" y="93"/>
                      </a:lnTo>
                      <a:lnTo>
                        <a:pt x="147" y="77"/>
                      </a:lnTo>
                      <a:lnTo>
                        <a:pt x="181" y="58"/>
                      </a:lnTo>
                      <a:lnTo>
                        <a:pt x="214" y="40"/>
                      </a:lnTo>
                      <a:lnTo>
                        <a:pt x="247" y="2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66" y="2"/>
                      </a:lnTo>
                      <a:lnTo>
                        <a:pt x="266" y="2"/>
                      </a:lnTo>
                      <a:lnTo>
                        <a:pt x="234" y="20"/>
                      </a:lnTo>
                      <a:lnTo>
                        <a:pt x="203" y="38"/>
                      </a:lnTo>
                      <a:lnTo>
                        <a:pt x="170" y="57"/>
                      </a:lnTo>
                      <a:lnTo>
                        <a:pt x="139" y="73"/>
                      </a:lnTo>
                      <a:lnTo>
                        <a:pt x="105" y="88"/>
                      </a:lnTo>
                      <a:lnTo>
                        <a:pt x="72" y="102"/>
                      </a:lnTo>
                      <a:lnTo>
                        <a:pt x="37" y="115"/>
                      </a:lnTo>
                      <a:lnTo>
                        <a:pt x="2" y="128"/>
                      </a:lnTo>
                      <a:lnTo>
                        <a:pt x="2" y="12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2" name="Freeform 292"/>
                <p:cNvSpPr>
                  <a:spLocks/>
                </p:cNvSpPr>
                <p:nvPr/>
              </p:nvSpPr>
              <p:spPr bwMode="auto">
                <a:xfrm>
                  <a:off x="2429" y="187"/>
                  <a:ext cx="2365" cy="2188"/>
                </a:xfrm>
                <a:custGeom>
                  <a:avLst/>
                  <a:gdLst/>
                  <a:ahLst/>
                  <a:cxnLst>
                    <a:cxn ang="0">
                      <a:pos x="365" y="316"/>
                    </a:cxn>
                    <a:cxn ang="0">
                      <a:pos x="499" y="212"/>
                    </a:cxn>
                    <a:cxn ang="0">
                      <a:pos x="649" y="126"/>
                    </a:cxn>
                    <a:cxn ang="0">
                      <a:pos x="812" y="62"/>
                    </a:cxn>
                    <a:cxn ang="0">
                      <a:pos x="984" y="22"/>
                    </a:cxn>
                    <a:cxn ang="0">
                      <a:pos x="1167" y="7"/>
                    </a:cxn>
                    <a:cxn ang="0">
                      <a:pos x="1288" y="14"/>
                    </a:cxn>
                    <a:cxn ang="0">
                      <a:pos x="1463" y="45"/>
                    </a:cxn>
                    <a:cxn ang="0">
                      <a:pos x="1630" y="100"/>
                    </a:cxn>
                    <a:cxn ang="0">
                      <a:pos x="1783" y="181"/>
                    </a:cxn>
                    <a:cxn ang="0">
                      <a:pos x="1924" y="280"/>
                    </a:cxn>
                    <a:cxn ang="0">
                      <a:pos x="2008" y="356"/>
                    </a:cxn>
                    <a:cxn ang="0">
                      <a:pos x="2120" y="486"/>
                    </a:cxn>
                    <a:cxn ang="0">
                      <a:pos x="2213" y="631"/>
                    </a:cxn>
                    <a:cxn ang="0">
                      <a:pos x="2285" y="790"/>
                    </a:cxn>
                    <a:cxn ang="0">
                      <a:pos x="2334" y="958"/>
                    </a:cxn>
                    <a:cxn ang="0">
                      <a:pos x="2356" y="1138"/>
                    </a:cxn>
                    <a:cxn ang="0">
                      <a:pos x="2356" y="1260"/>
                    </a:cxn>
                    <a:cxn ang="0">
                      <a:pos x="2334" y="1440"/>
                    </a:cxn>
                    <a:cxn ang="0">
                      <a:pos x="2285" y="1608"/>
                    </a:cxn>
                    <a:cxn ang="0">
                      <a:pos x="2213" y="1767"/>
                    </a:cxn>
                    <a:cxn ang="0">
                      <a:pos x="2120" y="1912"/>
                    </a:cxn>
                    <a:cxn ang="0">
                      <a:pos x="2008" y="2042"/>
                    </a:cxn>
                    <a:cxn ang="0">
                      <a:pos x="1924" y="2118"/>
                    </a:cxn>
                    <a:cxn ang="0">
                      <a:pos x="1833" y="2188"/>
                    </a:cxn>
                    <a:cxn ang="0">
                      <a:pos x="1902" y="2144"/>
                    </a:cxn>
                    <a:cxn ang="0">
                      <a:pos x="2060" y="1999"/>
                    </a:cxn>
                    <a:cxn ang="0">
                      <a:pos x="2188" y="1827"/>
                    </a:cxn>
                    <a:cxn ang="0">
                      <a:pos x="2270" y="1668"/>
                    </a:cxn>
                    <a:cxn ang="0">
                      <a:pos x="2307" y="1566"/>
                    </a:cxn>
                    <a:cxn ang="0">
                      <a:pos x="2336" y="1460"/>
                    </a:cxn>
                    <a:cxn ang="0">
                      <a:pos x="2356" y="1350"/>
                    </a:cxn>
                    <a:cxn ang="0">
                      <a:pos x="2363" y="1237"/>
                    </a:cxn>
                    <a:cxn ang="0">
                      <a:pos x="2363" y="1138"/>
                    </a:cxn>
                    <a:cxn ang="0">
                      <a:pos x="2339" y="957"/>
                    </a:cxn>
                    <a:cxn ang="0">
                      <a:pos x="2292" y="786"/>
                    </a:cxn>
                    <a:cxn ang="0">
                      <a:pos x="2221" y="627"/>
                    </a:cxn>
                    <a:cxn ang="0">
                      <a:pos x="2127" y="481"/>
                    </a:cxn>
                    <a:cxn ang="0">
                      <a:pos x="2014" y="351"/>
                    </a:cxn>
                    <a:cxn ang="0">
                      <a:pos x="1884" y="237"/>
                    </a:cxn>
                    <a:cxn ang="0">
                      <a:pos x="1738" y="144"/>
                    </a:cxn>
                    <a:cxn ang="0">
                      <a:pos x="1578" y="73"/>
                    </a:cxn>
                    <a:cxn ang="0">
                      <a:pos x="1408" y="25"/>
                    </a:cxn>
                    <a:cxn ang="0">
                      <a:pos x="1227" y="1"/>
                    </a:cxn>
                    <a:cxn ang="0">
                      <a:pos x="1114" y="1"/>
                    </a:cxn>
                    <a:cxn ang="0">
                      <a:pos x="958" y="18"/>
                    </a:cxn>
                    <a:cxn ang="0">
                      <a:pos x="810" y="55"/>
                    </a:cxn>
                    <a:cxn ang="0">
                      <a:pos x="669" y="108"/>
                    </a:cxn>
                    <a:cxn ang="0">
                      <a:pos x="537" y="179"/>
                    </a:cxn>
                    <a:cxn ang="0">
                      <a:pos x="417" y="263"/>
                    </a:cxn>
                    <a:cxn ang="0">
                      <a:pos x="307" y="364"/>
                    </a:cxn>
                    <a:cxn ang="0">
                      <a:pos x="210" y="475"/>
                    </a:cxn>
                    <a:cxn ang="0">
                      <a:pos x="128" y="600"/>
                    </a:cxn>
                    <a:cxn ang="0">
                      <a:pos x="62" y="733"/>
                    </a:cxn>
                    <a:cxn ang="0">
                      <a:pos x="12" y="874"/>
                    </a:cxn>
                    <a:cxn ang="0">
                      <a:pos x="11" y="905"/>
                    </a:cxn>
                    <a:cxn ang="0">
                      <a:pos x="34" y="828"/>
                    </a:cxn>
                    <a:cxn ang="0">
                      <a:pos x="76" y="715"/>
                    </a:cxn>
                    <a:cxn ang="0">
                      <a:pos x="131" y="607"/>
                    </a:cxn>
                    <a:cxn ang="0">
                      <a:pos x="195" y="508"/>
                    </a:cxn>
                    <a:cxn ang="0">
                      <a:pos x="270" y="415"/>
                    </a:cxn>
                    <a:cxn ang="0">
                      <a:pos x="323" y="356"/>
                    </a:cxn>
                  </a:cxnLst>
                  <a:rect l="0" t="0" r="r" b="b"/>
                  <a:pathLst>
                    <a:path w="2365" h="2188">
                      <a:moveTo>
                        <a:pt x="323" y="356"/>
                      </a:moveTo>
                      <a:lnTo>
                        <a:pt x="323" y="356"/>
                      </a:lnTo>
                      <a:lnTo>
                        <a:pt x="365" y="316"/>
                      </a:lnTo>
                      <a:lnTo>
                        <a:pt x="408" y="280"/>
                      </a:lnTo>
                      <a:lnTo>
                        <a:pt x="453" y="245"/>
                      </a:lnTo>
                      <a:lnTo>
                        <a:pt x="499" y="212"/>
                      </a:lnTo>
                      <a:lnTo>
                        <a:pt x="548" y="181"/>
                      </a:lnTo>
                      <a:lnTo>
                        <a:pt x="598" y="151"/>
                      </a:lnTo>
                      <a:lnTo>
                        <a:pt x="649" y="126"/>
                      </a:lnTo>
                      <a:lnTo>
                        <a:pt x="702" y="100"/>
                      </a:lnTo>
                      <a:lnTo>
                        <a:pt x="757" y="80"/>
                      </a:lnTo>
                      <a:lnTo>
                        <a:pt x="812" y="62"/>
                      </a:lnTo>
                      <a:lnTo>
                        <a:pt x="869" y="45"/>
                      </a:lnTo>
                      <a:lnTo>
                        <a:pt x="925" y="33"/>
                      </a:lnTo>
                      <a:lnTo>
                        <a:pt x="984" y="22"/>
                      </a:lnTo>
                      <a:lnTo>
                        <a:pt x="1044" y="14"/>
                      </a:lnTo>
                      <a:lnTo>
                        <a:pt x="1105" y="9"/>
                      </a:lnTo>
                      <a:lnTo>
                        <a:pt x="1167" y="7"/>
                      </a:lnTo>
                      <a:lnTo>
                        <a:pt x="1167" y="7"/>
                      </a:lnTo>
                      <a:lnTo>
                        <a:pt x="1227" y="9"/>
                      </a:lnTo>
                      <a:lnTo>
                        <a:pt x="1288" y="14"/>
                      </a:lnTo>
                      <a:lnTo>
                        <a:pt x="1348" y="22"/>
                      </a:lnTo>
                      <a:lnTo>
                        <a:pt x="1406" y="33"/>
                      </a:lnTo>
                      <a:lnTo>
                        <a:pt x="1463" y="45"/>
                      </a:lnTo>
                      <a:lnTo>
                        <a:pt x="1520" y="62"/>
                      </a:lnTo>
                      <a:lnTo>
                        <a:pt x="1575" y="80"/>
                      </a:lnTo>
                      <a:lnTo>
                        <a:pt x="1630" y="100"/>
                      </a:lnTo>
                      <a:lnTo>
                        <a:pt x="1683" y="126"/>
                      </a:lnTo>
                      <a:lnTo>
                        <a:pt x="1734" y="151"/>
                      </a:lnTo>
                      <a:lnTo>
                        <a:pt x="1783" y="181"/>
                      </a:lnTo>
                      <a:lnTo>
                        <a:pt x="1833" y="212"/>
                      </a:lnTo>
                      <a:lnTo>
                        <a:pt x="1878" y="245"/>
                      </a:lnTo>
                      <a:lnTo>
                        <a:pt x="1924" y="280"/>
                      </a:lnTo>
                      <a:lnTo>
                        <a:pt x="1966" y="316"/>
                      </a:lnTo>
                      <a:lnTo>
                        <a:pt x="2008" y="356"/>
                      </a:lnTo>
                      <a:lnTo>
                        <a:pt x="2008" y="356"/>
                      </a:lnTo>
                      <a:lnTo>
                        <a:pt x="2049" y="399"/>
                      </a:lnTo>
                      <a:lnTo>
                        <a:pt x="2085" y="441"/>
                      </a:lnTo>
                      <a:lnTo>
                        <a:pt x="2120" y="486"/>
                      </a:lnTo>
                      <a:lnTo>
                        <a:pt x="2155" y="532"/>
                      </a:lnTo>
                      <a:lnTo>
                        <a:pt x="2184" y="581"/>
                      </a:lnTo>
                      <a:lnTo>
                        <a:pt x="2213" y="631"/>
                      </a:lnTo>
                      <a:lnTo>
                        <a:pt x="2241" y="682"/>
                      </a:lnTo>
                      <a:lnTo>
                        <a:pt x="2264" y="735"/>
                      </a:lnTo>
                      <a:lnTo>
                        <a:pt x="2285" y="790"/>
                      </a:lnTo>
                      <a:lnTo>
                        <a:pt x="2303" y="845"/>
                      </a:lnTo>
                      <a:lnTo>
                        <a:pt x="2319" y="902"/>
                      </a:lnTo>
                      <a:lnTo>
                        <a:pt x="2334" y="958"/>
                      </a:lnTo>
                      <a:lnTo>
                        <a:pt x="2343" y="1017"/>
                      </a:lnTo>
                      <a:lnTo>
                        <a:pt x="2350" y="1077"/>
                      </a:lnTo>
                      <a:lnTo>
                        <a:pt x="2356" y="1138"/>
                      </a:lnTo>
                      <a:lnTo>
                        <a:pt x="2358" y="1198"/>
                      </a:lnTo>
                      <a:lnTo>
                        <a:pt x="2358" y="1198"/>
                      </a:lnTo>
                      <a:lnTo>
                        <a:pt x="2356" y="1260"/>
                      </a:lnTo>
                      <a:lnTo>
                        <a:pt x="2350" y="1321"/>
                      </a:lnTo>
                      <a:lnTo>
                        <a:pt x="2343" y="1381"/>
                      </a:lnTo>
                      <a:lnTo>
                        <a:pt x="2334" y="1440"/>
                      </a:lnTo>
                      <a:lnTo>
                        <a:pt x="2319" y="1496"/>
                      </a:lnTo>
                      <a:lnTo>
                        <a:pt x="2303" y="1553"/>
                      </a:lnTo>
                      <a:lnTo>
                        <a:pt x="2285" y="1608"/>
                      </a:lnTo>
                      <a:lnTo>
                        <a:pt x="2264" y="1663"/>
                      </a:lnTo>
                      <a:lnTo>
                        <a:pt x="2241" y="1716"/>
                      </a:lnTo>
                      <a:lnTo>
                        <a:pt x="2213" y="1767"/>
                      </a:lnTo>
                      <a:lnTo>
                        <a:pt x="2184" y="1817"/>
                      </a:lnTo>
                      <a:lnTo>
                        <a:pt x="2155" y="1866"/>
                      </a:lnTo>
                      <a:lnTo>
                        <a:pt x="2120" y="1912"/>
                      </a:lnTo>
                      <a:lnTo>
                        <a:pt x="2085" y="1957"/>
                      </a:lnTo>
                      <a:lnTo>
                        <a:pt x="2049" y="1999"/>
                      </a:lnTo>
                      <a:lnTo>
                        <a:pt x="2008" y="2042"/>
                      </a:lnTo>
                      <a:lnTo>
                        <a:pt x="2008" y="2042"/>
                      </a:lnTo>
                      <a:lnTo>
                        <a:pt x="1966" y="2082"/>
                      </a:lnTo>
                      <a:lnTo>
                        <a:pt x="1924" y="2118"/>
                      </a:lnTo>
                      <a:lnTo>
                        <a:pt x="1878" y="2153"/>
                      </a:lnTo>
                      <a:lnTo>
                        <a:pt x="1833" y="2188"/>
                      </a:lnTo>
                      <a:lnTo>
                        <a:pt x="1833" y="2188"/>
                      </a:lnTo>
                      <a:lnTo>
                        <a:pt x="1845" y="2186"/>
                      </a:lnTo>
                      <a:lnTo>
                        <a:pt x="1845" y="2186"/>
                      </a:lnTo>
                      <a:lnTo>
                        <a:pt x="1902" y="2144"/>
                      </a:lnTo>
                      <a:lnTo>
                        <a:pt x="1957" y="2098"/>
                      </a:lnTo>
                      <a:lnTo>
                        <a:pt x="2010" y="2051"/>
                      </a:lnTo>
                      <a:lnTo>
                        <a:pt x="2060" y="1999"/>
                      </a:lnTo>
                      <a:lnTo>
                        <a:pt x="2105" y="1945"/>
                      </a:lnTo>
                      <a:lnTo>
                        <a:pt x="2147" y="1888"/>
                      </a:lnTo>
                      <a:lnTo>
                        <a:pt x="2188" y="1827"/>
                      </a:lnTo>
                      <a:lnTo>
                        <a:pt x="2222" y="1765"/>
                      </a:lnTo>
                      <a:lnTo>
                        <a:pt x="2255" y="1701"/>
                      </a:lnTo>
                      <a:lnTo>
                        <a:pt x="2270" y="1668"/>
                      </a:lnTo>
                      <a:lnTo>
                        <a:pt x="2283" y="1634"/>
                      </a:lnTo>
                      <a:lnTo>
                        <a:pt x="2296" y="1601"/>
                      </a:lnTo>
                      <a:lnTo>
                        <a:pt x="2307" y="1566"/>
                      </a:lnTo>
                      <a:lnTo>
                        <a:pt x="2317" y="1531"/>
                      </a:lnTo>
                      <a:lnTo>
                        <a:pt x="2328" y="1496"/>
                      </a:lnTo>
                      <a:lnTo>
                        <a:pt x="2336" y="1460"/>
                      </a:lnTo>
                      <a:lnTo>
                        <a:pt x="2343" y="1423"/>
                      </a:lnTo>
                      <a:lnTo>
                        <a:pt x="2350" y="1387"/>
                      </a:lnTo>
                      <a:lnTo>
                        <a:pt x="2356" y="1350"/>
                      </a:lnTo>
                      <a:lnTo>
                        <a:pt x="2360" y="1313"/>
                      </a:lnTo>
                      <a:lnTo>
                        <a:pt x="2361" y="1275"/>
                      </a:lnTo>
                      <a:lnTo>
                        <a:pt x="2363" y="1237"/>
                      </a:lnTo>
                      <a:lnTo>
                        <a:pt x="2365" y="1198"/>
                      </a:lnTo>
                      <a:lnTo>
                        <a:pt x="2365" y="1198"/>
                      </a:lnTo>
                      <a:lnTo>
                        <a:pt x="2363" y="1138"/>
                      </a:lnTo>
                      <a:lnTo>
                        <a:pt x="2358" y="1077"/>
                      </a:lnTo>
                      <a:lnTo>
                        <a:pt x="2350" y="1017"/>
                      </a:lnTo>
                      <a:lnTo>
                        <a:pt x="2339" y="957"/>
                      </a:lnTo>
                      <a:lnTo>
                        <a:pt x="2327" y="900"/>
                      </a:lnTo>
                      <a:lnTo>
                        <a:pt x="2310" y="843"/>
                      </a:lnTo>
                      <a:lnTo>
                        <a:pt x="2292" y="786"/>
                      </a:lnTo>
                      <a:lnTo>
                        <a:pt x="2270" y="732"/>
                      </a:lnTo>
                      <a:lnTo>
                        <a:pt x="2246" y="678"/>
                      </a:lnTo>
                      <a:lnTo>
                        <a:pt x="2221" y="627"/>
                      </a:lnTo>
                      <a:lnTo>
                        <a:pt x="2191" y="578"/>
                      </a:lnTo>
                      <a:lnTo>
                        <a:pt x="2160" y="528"/>
                      </a:lnTo>
                      <a:lnTo>
                        <a:pt x="2127" y="481"/>
                      </a:lnTo>
                      <a:lnTo>
                        <a:pt x="2091" y="437"/>
                      </a:lnTo>
                      <a:lnTo>
                        <a:pt x="2054" y="393"/>
                      </a:lnTo>
                      <a:lnTo>
                        <a:pt x="2014" y="351"/>
                      </a:lnTo>
                      <a:lnTo>
                        <a:pt x="1972" y="313"/>
                      </a:lnTo>
                      <a:lnTo>
                        <a:pt x="1928" y="274"/>
                      </a:lnTo>
                      <a:lnTo>
                        <a:pt x="1884" y="237"/>
                      </a:lnTo>
                      <a:lnTo>
                        <a:pt x="1836" y="205"/>
                      </a:lnTo>
                      <a:lnTo>
                        <a:pt x="1787" y="173"/>
                      </a:lnTo>
                      <a:lnTo>
                        <a:pt x="1738" y="144"/>
                      </a:lnTo>
                      <a:lnTo>
                        <a:pt x="1686" y="119"/>
                      </a:lnTo>
                      <a:lnTo>
                        <a:pt x="1633" y="95"/>
                      </a:lnTo>
                      <a:lnTo>
                        <a:pt x="1578" y="73"/>
                      </a:lnTo>
                      <a:lnTo>
                        <a:pt x="1522" y="55"/>
                      </a:lnTo>
                      <a:lnTo>
                        <a:pt x="1465" y="38"/>
                      </a:lnTo>
                      <a:lnTo>
                        <a:pt x="1408" y="25"/>
                      </a:lnTo>
                      <a:lnTo>
                        <a:pt x="1348" y="14"/>
                      </a:lnTo>
                      <a:lnTo>
                        <a:pt x="1289" y="7"/>
                      </a:lnTo>
                      <a:lnTo>
                        <a:pt x="1227" y="1"/>
                      </a:lnTo>
                      <a:lnTo>
                        <a:pt x="1167" y="0"/>
                      </a:lnTo>
                      <a:lnTo>
                        <a:pt x="1167" y="0"/>
                      </a:lnTo>
                      <a:lnTo>
                        <a:pt x="1114" y="1"/>
                      </a:lnTo>
                      <a:lnTo>
                        <a:pt x="1061" y="5"/>
                      </a:lnTo>
                      <a:lnTo>
                        <a:pt x="1009" y="11"/>
                      </a:lnTo>
                      <a:lnTo>
                        <a:pt x="958" y="18"/>
                      </a:lnTo>
                      <a:lnTo>
                        <a:pt x="907" y="29"/>
                      </a:lnTo>
                      <a:lnTo>
                        <a:pt x="858" y="40"/>
                      </a:lnTo>
                      <a:lnTo>
                        <a:pt x="810" y="55"/>
                      </a:lnTo>
                      <a:lnTo>
                        <a:pt x="762" y="71"/>
                      </a:lnTo>
                      <a:lnTo>
                        <a:pt x="715" y="87"/>
                      </a:lnTo>
                      <a:lnTo>
                        <a:pt x="669" y="108"/>
                      </a:lnTo>
                      <a:lnTo>
                        <a:pt x="623" y="130"/>
                      </a:lnTo>
                      <a:lnTo>
                        <a:pt x="580" y="153"/>
                      </a:lnTo>
                      <a:lnTo>
                        <a:pt x="537" y="179"/>
                      </a:lnTo>
                      <a:lnTo>
                        <a:pt x="495" y="205"/>
                      </a:lnTo>
                      <a:lnTo>
                        <a:pt x="455" y="234"/>
                      </a:lnTo>
                      <a:lnTo>
                        <a:pt x="417" y="263"/>
                      </a:lnTo>
                      <a:lnTo>
                        <a:pt x="378" y="296"/>
                      </a:lnTo>
                      <a:lnTo>
                        <a:pt x="342" y="329"/>
                      </a:lnTo>
                      <a:lnTo>
                        <a:pt x="307" y="364"/>
                      </a:lnTo>
                      <a:lnTo>
                        <a:pt x="274" y="399"/>
                      </a:lnTo>
                      <a:lnTo>
                        <a:pt x="241" y="437"/>
                      </a:lnTo>
                      <a:lnTo>
                        <a:pt x="210" y="475"/>
                      </a:lnTo>
                      <a:lnTo>
                        <a:pt x="181" y="516"/>
                      </a:lnTo>
                      <a:lnTo>
                        <a:pt x="153" y="556"/>
                      </a:lnTo>
                      <a:lnTo>
                        <a:pt x="128" y="600"/>
                      </a:lnTo>
                      <a:lnTo>
                        <a:pt x="104" y="642"/>
                      </a:lnTo>
                      <a:lnTo>
                        <a:pt x="82" y="688"/>
                      </a:lnTo>
                      <a:lnTo>
                        <a:pt x="62" y="733"/>
                      </a:lnTo>
                      <a:lnTo>
                        <a:pt x="43" y="779"/>
                      </a:lnTo>
                      <a:lnTo>
                        <a:pt x="27" y="827"/>
                      </a:lnTo>
                      <a:lnTo>
                        <a:pt x="12" y="874"/>
                      </a:lnTo>
                      <a:lnTo>
                        <a:pt x="0" y="924"/>
                      </a:lnTo>
                      <a:lnTo>
                        <a:pt x="0" y="924"/>
                      </a:lnTo>
                      <a:lnTo>
                        <a:pt x="11" y="905"/>
                      </a:lnTo>
                      <a:lnTo>
                        <a:pt x="11" y="905"/>
                      </a:lnTo>
                      <a:lnTo>
                        <a:pt x="22" y="867"/>
                      </a:lnTo>
                      <a:lnTo>
                        <a:pt x="34" y="828"/>
                      </a:lnTo>
                      <a:lnTo>
                        <a:pt x="47" y="790"/>
                      </a:lnTo>
                      <a:lnTo>
                        <a:pt x="62" y="752"/>
                      </a:lnTo>
                      <a:lnTo>
                        <a:pt x="76" y="715"/>
                      </a:lnTo>
                      <a:lnTo>
                        <a:pt x="95" y="678"/>
                      </a:lnTo>
                      <a:lnTo>
                        <a:pt x="113" y="644"/>
                      </a:lnTo>
                      <a:lnTo>
                        <a:pt x="131" y="607"/>
                      </a:lnTo>
                      <a:lnTo>
                        <a:pt x="151" y="574"/>
                      </a:lnTo>
                      <a:lnTo>
                        <a:pt x="173" y="539"/>
                      </a:lnTo>
                      <a:lnTo>
                        <a:pt x="195" y="508"/>
                      </a:lnTo>
                      <a:lnTo>
                        <a:pt x="219" y="475"/>
                      </a:lnTo>
                      <a:lnTo>
                        <a:pt x="245" y="444"/>
                      </a:lnTo>
                      <a:lnTo>
                        <a:pt x="270" y="415"/>
                      </a:lnTo>
                      <a:lnTo>
                        <a:pt x="296" y="386"/>
                      </a:lnTo>
                      <a:lnTo>
                        <a:pt x="323" y="356"/>
                      </a:lnTo>
                      <a:lnTo>
                        <a:pt x="323" y="3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3" name="Freeform 293"/>
                <p:cNvSpPr>
                  <a:spLocks/>
                </p:cNvSpPr>
                <p:nvPr/>
              </p:nvSpPr>
              <p:spPr bwMode="auto">
                <a:xfrm>
                  <a:off x="3470" y="2424"/>
                  <a:ext cx="523" cy="81"/>
                </a:xfrm>
                <a:custGeom>
                  <a:avLst/>
                  <a:gdLst/>
                  <a:ahLst/>
                  <a:cxnLst>
                    <a:cxn ang="0">
                      <a:pos x="126" y="74"/>
                    </a:cxn>
                    <a:cxn ang="0">
                      <a:pos x="126" y="74"/>
                    </a:cxn>
                    <a:cxn ang="0">
                      <a:pos x="62" y="72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0" y="74"/>
                    </a:cxn>
                    <a:cxn ang="0">
                      <a:pos x="0" y="74"/>
                    </a:cxn>
                    <a:cxn ang="0">
                      <a:pos x="62" y="79"/>
                    </a:cxn>
                    <a:cxn ang="0">
                      <a:pos x="126" y="81"/>
                    </a:cxn>
                    <a:cxn ang="0">
                      <a:pos x="126" y="81"/>
                    </a:cxn>
                    <a:cxn ang="0">
                      <a:pos x="177" y="81"/>
                    </a:cxn>
                    <a:cxn ang="0">
                      <a:pos x="228" y="77"/>
                    </a:cxn>
                    <a:cxn ang="0">
                      <a:pos x="279" y="70"/>
                    </a:cxn>
                    <a:cxn ang="0">
                      <a:pos x="329" y="63"/>
                    </a:cxn>
                    <a:cxn ang="0">
                      <a:pos x="378" y="52"/>
                    </a:cxn>
                    <a:cxn ang="0">
                      <a:pos x="426" y="41"/>
                    </a:cxn>
                    <a:cxn ang="0">
                      <a:pos x="473" y="26"/>
                    </a:cxn>
                    <a:cxn ang="0">
                      <a:pos x="521" y="9"/>
                    </a:cxn>
                    <a:cxn ang="0">
                      <a:pos x="521" y="9"/>
                    </a:cxn>
                    <a:cxn ang="0">
                      <a:pos x="523" y="0"/>
                    </a:cxn>
                    <a:cxn ang="0">
                      <a:pos x="523" y="0"/>
                    </a:cxn>
                    <a:cxn ang="0">
                      <a:pos x="475" y="17"/>
                    </a:cxn>
                    <a:cxn ang="0">
                      <a:pos x="428" y="31"/>
                    </a:cxn>
                    <a:cxn ang="0">
                      <a:pos x="380" y="44"/>
                    </a:cxn>
                    <a:cxn ang="0">
                      <a:pos x="331" y="55"/>
                    </a:cxn>
                    <a:cxn ang="0">
                      <a:pos x="279" y="63"/>
                    </a:cxn>
                    <a:cxn ang="0">
                      <a:pos x="228" y="70"/>
                    </a:cxn>
                    <a:cxn ang="0">
                      <a:pos x="177" y="74"/>
                    </a:cxn>
                    <a:cxn ang="0">
                      <a:pos x="126" y="74"/>
                    </a:cxn>
                    <a:cxn ang="0">
                      <a:pos x="126" y="74"/>
                    </a:cxn>
                  </a:cxnLst>
                  <a:rect l="0" t="0" r="r" b="b"/>
                  <a:pathLst>
                    <a:path w="523" h="81">
                      <a:moveTo>
                        <a:pt x="126" y="74"/>
                      </a:moveTo>
                      <a:lnTo>
                        <a:pt x="126" y="74"/>
                      </a:lnTo>
                      <a:lnTo>
                        <a:pt x="62" y="72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62" y="79"/>
                      </a:lnTo>
                      <a:lnTo>
                        <a:pt x="126" y="81"/>
                      </a:lnTo>
                      <a:lnTo>
                        <a:pt x="126" y="81"/>
                      </a:lnTo>
                      <a:lnTo>
                        <a:pt x="177" y="81"/>
                      </a:lnTo>
                      <a:lnTo>
                        <a:pt x="228" y="77"/>
                      </a:lnTo>
                      <a:lnTo>
                        <a:pt x="279" y="70"/>
                      </a:lnTo>
                      <a:lnTo>
                        <a:pt x="329" y="63"/>
                      </a:lnTo>
                      <a:lnTo>
                        <a:pt x="378" y="52"/>
                      </a:lnTo>
                      <a:lnTo>
                        <a:pt x="426" y="41"/>
                      </a:lnTo>
                      <a:lnTo>
                        <a:pt x="473" y="26"/>
                      </a:lnTo>
                      <a:lnTo>
                        <a:pt x="521" y="9"/>
                      </a:lnTo>
                      <a:lnTo>
                        <a:pt x="521" y="9"/>
                      </a:lnTo>
                      <a:lnTo>
                        <a:pt x="523" y="0"/>
                      </a:lnTo>
                      <a:lnTo>
                        <a:pt x="523" y="0"/>
                      </a:lnTo>
                      <a:lnTo>
                        <a:pt x="475" y="17"/>
                      </a:lnTo>
                      <a:lnTo>
                        <a:pt x="428" y="31"/>
                      </a:lnTo>
                      <a:lnTo>
                        <a:pt x="380" y="44"/>
                      </a:lnTo>
                      <a:lnTo>
                        <a:pt x="331" y="55"/>
                      </a:lnTo>
                      <a:lnTo>
                        <a:pt x="279" y="63"/>
                      </a:lnTo>
                      <a:lnTo>
                        <a:pt x="228" y="70"/>
                      </a:lnTo>
                      <a:lnTo>
                        <a:pt x="177" y="74"/>
                      </a:lnTo>
                      <a:lnTo>
                        <a:pt x="126" y="74"/>
                      </a:lnTo>
                      <a:lnTo>
                        <a:pt x="126" y="7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4" name="Freeform 294"/>
                <p:cNvSpPr>
                  <a:spLocks/>
                </p:cNvSpPr>
                <p:nvPr/>
              </p:nvSpPr>
              <p:spPr bwMode="auto">
                <a:xfrm>
                  <a:off x="3054" y="2358"/>
                  <a:ext cx="408" cy="14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48" y="33"/>
                    </a:cxn>
                    <a:cxn ang="0">
                      <a:pos x="95" y="55"/>
                    </a:cxn>
                    <a:cxn ang="0">
                      <a:pos x="145" y="75"/>
                    </a:cxn>
                    <a:cxn ang="0">
                      <a:pos x="196" y="92"/>
                    </a:cxn>
                    <a:cxn ang="0">
                      <a:pos x="247" y="108"/>
                    </a:cxn>
                    <a:cxn ang="0">
                      <a:pos x="300" y="121"/>
                    </a:cxn>
                    <a:cxn ang="0">
                      <a:pos x="353" y="132"/>
                    </a:cxn>
                    <a:cxn ang="0">
                      <a:pos x="408" y="140"/>
                    </a:cxn>
                    <a:cxn ang="0">
                      <a:pos x="408" y="140"/>
                    </a:cxn>
                    <a:cxn ang="0">
                      <a:pos x="408" y="132"/>
                    </a:cxn>
                    <a:cxn ang="0">
                      <a:pos x="408" y="132"/>
                    </a:cxn>
                    <a:cxn ang="0">
                      <a:pos x="353" y="125"/>
                    </a:cxn>
                    <a:cxn ang="0">
                      <a:pos x="300" y="114"/>
                    </a:cxn>
                    <a:cxn ang="0">
                      <a:pos x="247" y="101"/>
                    </a:cxn>
                    <a:cxn ang="0">
                      <a:pos x="196" y="85"/>
                    </a:cxn>
                    <a:cxn ang="0">
                      <a:pos x="147" y="68"/>
                    </a:cxn>
                    <a:cxn ang="0">
                      <a:pos x="97" y="48"/>
                    </a:cxn>
                    <a:cxn ang="0">
                      <a:pos x="50" y="26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08" h="14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48" y="33"/>
                      </a:lnTo>
                      <a:lnTo>
                        <a:pt x="95" y="55"/>
                      </a:lnTo>
                      <a:lnTo>
                        <a:pt x="145" y="75"/>
                      </a:lnTo>
                      <a:lnTo>
                        <a:pt x="196" y="92"/>
                      </a:lnTo>
                      <a:lnTo>
                        <a:pt x="247" y="108"/>
                      </a:lnTo>
                      <a:lnTo>
                        <a:pt x="300" y="121"/>
                      </a:lnTo>
                      <a:lnTo>
                        <a:pt x="353" y="132"/>
                      </a:lnTo>
                      <a:lnTo>
                        <a:pt x="408" y="140"/>
                      </a:lnTo>
                      <a:lnTo>
                        <a:pt x="408" y="140"/>
                      </a:lnTo>
                      <a:lnTo>
                        <a:pt x="408" y="132"/>
                      </a:lnTo>
                      <a:lnTo>
                        <a:pt x="408" y="132"/>
                      </a:lnTo>
                      <a:lnTo>
                        <a:pt x="353" y="125"/>
                      </a:lnTo>
                      <a:lnTo>
                        <a:pt x="300" y="114"/>
                      </a:lnTo>
                      <a:lnTo>
                        <a:pt x="247" y="101"/>
                      </a:lnTo>
                      <a:lnTo>
                        <a:pt x="196" y="85"/>
                      </a:lnTo>
                      <a:lnTo>
                        <a:pt x="147" y="68"/>
                      </a:lnTo>
                      <a:lnTo>
                        <a:pt x="97" y="48"/>
                      </a:lnTo>
                      <a:lnTo>
                        <a:pt x="50" y="26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5" name="Freeform 295"/>
                <p:cNvSpPr>
                  <a:spLocks/>
                </p:cNvSpPr>
                <p:nvPr/>
              </p:nvSpPr>
              <p:spPr bwMode="auto">
                <a:xfrm>
                  <a:off x="2396" y="1131"/>
                  <a:ext cx="62" cy="611"/>
                </a:xfrm>
                <a:custGeom>
                  <a:avLst/>
                  <a:gdLst/>
                  <a:ahLst/>
                  <a:cxnLst>
                    <a:cxn ang="0">
                      <a:pos x="7" y="254"/>
                    </a:cxn>
                    <a:cxn ang="0">
                      <a:pos x="7" y="254"/>
                    </a:cxn>
                    <a:cxn ang="0">
                      <a:pos x="9" y="190"/>
                    </a:cxn>
                    <a:cxn ang="0">
                      <a:pos x="14" y="124"/>
                    </a:cxn>
                    <a:cxn ang="0">
                      <a:pos x="23" y="62"/>
                    </a:cxn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23" y="18"/>
                    </a:cxn>
                    <a:cxn ang="0">
                      <a:pos x="23" y="18"/>
                    </a:cxn>
                    <a:cxn ang="0">
                      <a:pos x="14" y="77"/>
                    </a:cxn>
                    <a:cxn ang="0">
                      <a:pos x="7" y="135"/>
                    </a:cxn>
                    <a:cxn ang="0">
                      <a:pos x="1" y="194"/>
                    </a:cxn>
                    <a:cxn ang="0">
                      <a:pos x="0" y="254"/>
                    </a:cxn>
                    <a:cxn ang="0">
                      <a:pos x="0" y="254"/>
                    </a:cxn>
                    <a:cxn ang="0">
                      <a:pos x="1" y="300"/>
                    </a:cxn>
                    <a:cxn ang="0">
                      <a:pos x="3" y="346"/>
                    </a:cxn>
                    <a:cxn ang="0">
                      <a:pos x="7" y="389"/>
                    </a:cxn>
                    <a:cxn ang="0">
                      <a:pos x="14" y="433"/>
                    </a:cxn>
                    <a:cxn ang="0">
                      <a:pos x="22" y="477"/>
                    </a:cxn>
                    <a:cxn ang="0">
                      <a:pos x="29" y="519"/>
                    </a:cxn>
                    <a:cxn ang="0">
                      <a:pos x="40" y="561"/>
                    </a:cxn>
                    <a:cxn ang="0">
                      <a:pos x="53" y="604"/>
                    </a:cxn>
                    <a:cxn ang="0">
                      <a:pos x="53" y="604"/>
                    </a:cxn>
                    <a:cxn ang="0">
                      <a:pos x="62" y="611"/>
                    </a:cxn>
                    <a:cxn ang="0">
                      <a:pos x="62" y="611"/>
                    </a:cxn>
                    <a:cxn ang="0">
                      <a:pos x="49" y="569"/>
                    </a:cxn>
                    <a:cxn ang="0">
                      <a:pos x="38" y="525"/>
                    </a:cxn>
                    <a:cxn ang="0">
                      <a:pos x="29" y="481"/>
                    </a:cxn>
                    <a:cxn ang="0">
                      <a:pos x="22" y="437"/>
                    </a:cxn>
                    <a:cxn ang="0">
                      <a:pos x="16" y="393"/>
                    </a:cxn>
                    <a:cxn ang="0">
                      <a:pos x="11" y="347"/>
                    </a:cxn>
                    <a:cxn ang="0">
                      <a:pos x="9" y="302"/>
                    </a:cxn>
                    <a:cxn ang="0">
                      <a:pos x="7" y="254"/>
                    </a:cxn>
                    <a:cxn ang="0">
                      <a:pos x="7" y="254"/>
                    </a:cxn>
                  </a:cxnLst>
                  <a:rect l="0" t="0" r="r" b="b"/>
                  <a:pathLst>
                    <a:path w="62" h="611">
                      <a:moveTo>
                        <a:pt x="7" y="254"/>
                      </a:moveTo>
                      <a:lnTo>
                        <a:pt x="7" y="254"/>
                      </a:lnTo>
                      <a:lnTo>
                        <a:pt x="9" y="190"/>
                      </a:lnTo>
                      <a:lnTo>
                        <a:pt x="14" y="124"/>
                      </a:lnTo>
                      <a:lnTo>
                        <a:pt x="23" y="62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23" y="18"/>
                      </a:lnTo>
                      <a:lnTo>
                        <a:pt x="23" y="18"/>
                      </a:lnTo>
                      <a:lnTo>
                        <a:pt x="14" y="77"/>
                      </a:lnTo>
                      <a:lnTo>
                        <a:pt x="7" y="135"/>
                      </a:lnTo>
                      <a:lnTo>
                        <a:pt x="1" y="194"/>
                      </a:lnTo>
                      <a:lnTo>
                        <a:pt x="0" y="254"/>
                      </a:lnTo>
                      <a:lnTo>
                        <a:pt x="0" y="254"/>
                      </a:lnTo>
                      <a:lnTo>
                        <a:pt x="1" y="300"/>
                      </a:lnTo>
                      <a:lnTo>
                        <a:pt x="3" y="346"/>
                      </a:lnTo>
                      <a:lnTo>
                        <a:pt x="7" y="389"/>
                      </a:lnTo>
                      <a:lnTo>
                        <a:pt x="14" y="433"/>
                      </a:lnTo>
                      <a:lnTo>
                        <a:pt x="22" y="477"/>
                      </a:lnTo>
                      <a:lnTo>
                        <a:pt x="29" y="519"/>
                      </a:lnTo>
                      <a:lnTo>
                        <a:pt x="40" y="561"/>
                      </a:lnTo>
                      <a:lnTo>
                        <a:pt x="53" y="604"/>
                      </a:lnTo>
                      <a:lnTo>
                        <a:pt x="53" y="604"/>
                      </a:lnTo>
                      <a:lnTo>
                        <a:pt x="62" y="611"/>
                      </a:lnTo>
                      <a:lnTo>
                        <a:pt x="62" y="611"/>
                      </a:lnTo>
                      <a:lnTo>
                        <a:pt x="49" y="569"/>
                      </a:lnTo>
                      <a:lnTo>
                        <a:pt x="38" y="525"/>
                      </a:lnTo>
                      <a:lnTo>
                        <a:pt x="29" y="481"/>
                      </a:lnTo>
                      <a:lnTo>
                        <a:pt x="22" y="437"/>
                      </a:lnTo>
                      <a:lnTo>
                        <a:pt x="16" y="393"/>
                      </a:lnTo>
                      <a:lnTo>
                        <a:pt x="11" y="347"/>
                      </a:lnTo>
                      <a:lnTo>
                        <a:pt x="9" y="302"/>
                      </a:lnTo>
                      <a:lnTo>
                        <a:pt x="7" y="254"/>
                      </a:lnTo>
                      <a:lnTo>
                        <a:pt x="7" y="2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6" name="Freeform 296"/>
                <p:cNvSpPr>
                  <a:spLocks/>
                </p:cNvSpPr>
                <p:nvPr/>
              </p:nvSpPr>
              <p:spPr bwMode="auto">
                <a:xfrm>
                  <a:off x="2566" y="267"/>
                  <a:ext cx="2148" cy="2163"/>
                </a:xfrm>
                <a:custGeom>
                  <a:avLst/>
                  <a:gdLst/>
                  <a:ahLst/>
                  <a:cxnLst>
                    <a:cxn ang="0">
                      <a:pos x="2146" y="1061"/>
                    </a:cxn>
                    <a:cxn ang="0">
                      <a:pos x="2126" y="893"/>
                    </a:cxn>
                    <a:cxn ang="0">
                      <a:pos x="2080" y="734"/>
                    </a:cxn>
                    <a:cxn ang="0">
                      <a:pos x="2012" y="586"/>
                    </a:cxn>
                    <a:cxn ang="0">
                      <a:pos x="1926" y="450"/>
                    </a:cxn>
                    <a:cxn ang="0">
                      <a:pos x="1820" y="328"/>
                    </a:cxn>
                    <a:cxn ang="0">
                      <a:pos x="1699" y="222"/>
                    </a:cxn>
                    <a:cxn ang="0">
                      <a:pos x="1562" y="136"/>
                    </a:cxn>
                    <a:cxn ang="0">
                      <a:pos x="1414" y="68"/>
                    </a:cxn>
                    <a:cxn ang="0">
                      <a:pos x="1255" y="22"/>
                    </a:cxn>
                    <a:cxn ang="0">
                      <a:pos x="1086" y="2"/>
                    </a:cxn>
                    <a:cxn ang="0">
                      <a:pos x="986" y="0"/>
                    </a:cxn>
                    <a:cxn ang="0">
                      <a:pos x="860" y="13"/>
                    </a:cxn>
                    <a:cxn ang="0">
                      <a:pos x="737" y="39"/>
                    </a:cxn>
                    <a:cxn ang="0">
                      <a:pos x="620" y="77"/>
                    </a:cxn>
                    <a:cxn ang="0">
                      <a:pos x="508" y="128"/>
                    </a:cxn>
                    <a:cxn ang="0">
                      <a:pos x="404" y="190"/>
                    </a:cxn>
                    <a:cxn ang="0">
                      <a:pos x="309" y="262"/>
                    </a:cxn>
                    <a:cxn ang="0">
                      <a:pos x="221" y="344"/>
                    </a:cxn>
                    <a:cxn ang="0">
                      <a:pos x="142" y="436"/>
                    </a:cxn>
                    <a:cxn ang="0">
                      <a:pos x="73" y="536"/>
                    </a:cxn>
                    <a:cxn ang="0">
                      <a:pos x="16" y="642"/>
                    </a:cxn>
                    <a:cxn ang="0">
                      <a:pos x="13" y="668"/>
                    </a:cxn>
                    <a:cxn ang="0">
                      <a:pos x="58" y="576"/>
                    </a:cxn>
                    <a:cxn ang="0">
                      <a:pos x="142" y="448"/>
                    </a:cxn>
                    <a:cxn ang="0">
                      <a:pos x="243" y="333"/>
                    </a:cxn>
                    <a:cxn ang="0">
                      <a:pos x="322" y="262"/>
                    </a:cxn>
                    <a:cxn ang="0">
                      <a:pos x="452" y="168"/>
                    </a:cxn>
                    <a:cxn ang="0">
                      <a:pos x="596" y="95"/>
                    </a:cxn>
                    <a:cxn ang="0">
                      <a:pos x="752" y="42"/>
                    </a:cxn>
                    <a:cxn ang="0">
                      <a:pos x="915" y="13"/>
                    </a:cxn>
                    <a:cxn ang="0">
                      <a:pos x="1030" y="7"/>
                    </a:cxn>
                    <a:cxn ang="0">
                      <a:pos x="1198" y="20"/>
                    </a:cxn>
                    <a:cxn ang="0">
                      <a:pos x="1359" y="57"/>
                    </a:cxn>
                    <a:cxn ang="0">
                      <a:pos x="1511" y="117"/>
                    </a:cxn>
                    <a:cxn ang="0">
                      <a:pos x="1650" y="198"/>
                    </a:cxn>
                    <a:cxn ang="0">
                      <a:pos x="1776" y="297"/>
                    </a:cxn>
                    <a:cxn ang="0">
                      <a:pos x="1851" y="372"/>
                    </a:cxn>
                    <a:cxn ang="0">
                      <a:pos x="1950" y="498"/>
                    </a:cxn>
                    <a:cxn ang="0">
                      <a:pos x="2030" y="637"/>
                    </a:cxn>
                    <a:cxn ang="0">
                      <a:pos x="2091" y="789"/>
                    </a:cxn>
                    <a:cxn ang="0">
                      <a:pos x="2127" y="950"/>
                    </a:cxn>
                    <a:cxn ang="0">
                      <a:pos x="2140" y="1120"/>
                    </a:cxn>
                    <a:cxn ang="0">
                      <a:pos x="2135" y="1233"/>
                    </a:cxn>
                    <a:cxn ang="0">
                      <a:pos x="2105" y="1396"/>
                    </a:cxn>
                    <a:cxn ang="0">
                      <a:pos x="2052" y="1552"/>
                    </a:cxn>
                    <a:cxn ang="0">
                      <a:pos x="1979" y="1696"/>
                    </a:cxn>
                    <a:cxn ang="0">
                      <a:pos x="1886" y="1826"/>
                    </a:cxn>
                    <a:cxn ang="0">
                      <a:pos x="1815" y="1905"/>
                    </a:cxn>
                    <a:cxn ang="0">
                      <a:pos x="1685" y="2016"/>
                    </a:cxn>
                    <a:cxn ang="0">
                      <a:pos x="1540" y="2106"/>
                    </a:cxn>
                    <a:cxn ang="0">
                      <a:pos x="1434" y="2154"/>
                    </a:cxn>
                    <a:cxn ang="0">
                      <a:pos x="1472" y="2146"/>
                    </a:cxn>
                    <a:cxn ang="0">
                      <a:pos x="1584" y="2091"/>
                    </a:cxn>
                    <a:cxn ang="0">
                      <a:pos x="1688" y="2024"/>
                    </a:cxn>
                    <a:cxn ang="0">
                      <a:pos x="1783" y="1945"/>
                    </a:cxn>
                    <a:cxn ang="0">
                      <a:pos x="1871" y="1855"/>
                    </a:cxn>
                    <a:cxn ang="0">
                      <a:pos x="1948" y="1758"/>
                    </a:cxn>
                    <a:cxn ang="0">
                      <a:pos x="2012" y="1652"/>
                    </a:cxn>
                    <a:cxn ang="0">
                      <a:pos x="2067" y="1539"/>
                    </a:cxn>
                    <a:cxn ang="0">
                      <a:pos x="2107" y="1420"/>
                    </a:cxn>
                    <a:cxn ang="0">
                      <a:pos x="2135" y="1294"/>
                    </a:cxn>
                    <a:cxn ang="0">
                      <a:pos x="2148" y="1164"/>
                    </a:cxn>
                  </a:cxnLst>
                  <a:rect l="0" t="0" r="r" b="b"/>
                  <a:pathLst>
                    <a:path w="2148" h="2163">
                      <a:moveTo>
                        <a:pt x="2148" y="1120"/>
                      </a:moveTo>
                      <a:lnTo>
                        <a:pt x="2148" y="1120"/>
                      </a:lnTo>
                      <a:lnTo>
                        <a:pt x="2146" y="1061"/>
                      </a:lnTo>
                      <a:lnTo>
                        <a:pt x="2142" y="1005"/>
                      </a:lnTo>
                      <a:lnTo>
                        <a:pt x="2135" y="948"/>
                      </a:lnTo>
                      <a:lnTo>
                        <a:pt x="2126" y="893"/>
                      </a:lnTo>
                      <a:lnTo>
                        <a:pt x="2113" y="840"/>
                      </a:lnTo>
                      <a:lnTo>
                        <a:pt x="2098" y="787"/>
                      </a:lnTo>
                      <a:lnTo>
                        <a:pt x="2080" y="734"/>
                      </a:lnTo>
                      <a:lnTo>
                        <a:pt x="2060" y="683"/>
                      </a:lnTo>
                      <a:lnTo>
                        <a:pt x="2038" y="633"/>
                      </a:lnTo>
                      <a:lnTo>
                        <a:pt x="2012" y="586"/>
                      </a:lnTo>
                      <a:lnTo>
                        <a:pt x="1987" y="538"/>
                      </a:lnTo>
                      <a:lnTo>
                        <a:pt x="1957" y="492"/>
                      </a:lnTo>
                      <a:lnTo>
                        <a:pt x="1926" y="450"/>
                      </a:lnTo>
                      <a:lnTo>
                        <a:pt x="1893" y="406"/>
                      </a:lnTo>
                      <a:lnTo>
                        <a:pt x="1857" y="366"/>
                      </a:lnTo>
                      <a:lnTo>
                        <a:pt x="1820" y="328"/>
                      </a:lnTo>
                      <a:lnTo>
                        <a:pt x="1782" y="291"/>
                      </a:lnTo>
                      <a:lnTo>
                        <a:pt x="1741" y="254"/>
                      </a:lnTo>
                      <a:lnTo>
                        <a:pt x="1699" y="222"/>
                      </a:lnTo>
                      <a:lnTo>
                        <a:pt x="1655" y="190"/>
                      </a:lnTo>
                      <a:lnTo>
                        <a:pt x="1610" y="161"/>
                      </a:lnTo>
                      <a:lnTo>
                        <a:pt x="1562" y="136"/>
                      </a:lnTo>
                      <a:lnTo>
                        <a:pt x="1515" y="110"/>
                      </a:lnTo>
                      <a:lnTo>
                        <a:pt x="1465" y="88"/>
                      </a:lnTo>
                      <a:lnTo>
                        <a:pt x="1414" y="68"/>
                      </a:lnTo>
                      <a:lnTo>
                        <a:pt x="1361" y="50"/>
                      </a:lnTo>
                      <a:lnTo>
                        <a:pt x="1308" y="35"/>
                      </a:lnTo>
                      <a:lnTo>
                        <a:pt x="1255" y="22"/>
                      </a:lnTo>
                      <a:lnTo>
                        <a:pt x="1200" y="13"/>
                      </a:lnTo>
                      <a:lnTo>
                        <a:pt x="1143" y="6"/>
                      </a:lnTo>
                      <a:lnTo>
                        <a:pt x="1086" y="2"/>
                      </a:lnTo>
                      <a:lnTo>
                        <a:pt x="1030" y="0"/>
                      </a:lnTo>
                      <a:lnTo>
                        <a:pt x="1030" y="0"/>
                      </a:lnTo>
                      <a:lnTo>
                        <a:pt x="986" y="0"/>
                      </a:lnTo>
                      <a:lnTo>
                        <a:pt x="944" y="4"/>
                      </a:lnTo>
                      <a:lnTo>
                        <a:pt x="902" y="7"/>
                      </a:lnTo>
                      <a:lnTo>
                        <a:pt x="860" y="13"/>
                      </a:lnTo>
                      <a:lnTo>
                        <a:pt x="818" y="20"/>
                      </a:lnTo>
                      <a:lnTo>
                        <a:pt x="777" y="28"/>
                      </a:lnTo>
                      <a:lnTo>
                        <a:pt x="737" y="39"/>
                      </a:lnTo>
                      <a:lnTo>
                        <a:pt x="697" y="50"/>
                      </a:lnTo>
                      <a:lnTo>
                        <a:pt x="658" y="62"/>
                      </a:lnTo>
                      <a:lnTo>
                        <a:pt x="620" y="77"/>
                      </a:lnTo>
                      <a:lnTo>
                        <a:pt x="582" y="93"/>
                      </a:lnTo>
                      <a:lnTo>
                        <a:pt x="545" y="110"/>
                      </a:lnTo>
                      <a:lnTo>
                        <a:pt x="508" y="128"/>
                      </a:lnTo>
                      <a:lnTo>
                        <a:pt x="474" y="147"/>
                      </a:lnTo>
                      <a:lnTo>
                        <a:pt x="439" y="168"/>
                      </a:lnTo>
                      <a:lnTo>
                        <a:pt x="404" y="190"/>
                      </a:lnTo>
                      <a:lnTo>
                        <a:pt x="371" y="212"/>
                      </a:lnTo>
                      <a:lnTo>
                        <a:pt x="340" y="238"/>
                      </a:lnTo>
                      <a:lnTo>
                        <a:pt x="309" y="262"/>
                      </a:lnTo>
                      <a:lnTo>
                        <a:pt x="278" y="289"/>
                      </a:lnTo>
                      <a:lnTo>
                        <a:pt x="249" y="317"/>
                      </a:lnTo>
                      <a:lnTo>
                        <a:pt x="221" y="344"/>
                      </a:lnTo>
                      <a:lnTo>
                        <a:pt x="194" y="375"/>
                      </a:lnTo>
                      <a:lnTo>
                        <a:pt x="168" y="404"/>
                      </a:lnTo>
                      <a:lnTo>
                        <a:pt x="142" y="436"/>
                      </a:lnTo>
                      <a:lnTo>
                        <a:pt x="119" y="469"/>
                      </a:lnTo>
                      <a:lnTo>
                        <a:pt x="95" y="501"/>
                      </a:lnTo>
                      <a:lnTo>
                        <a:pt x="73" y="536"/>
                      </a:lnTo>
                      <a:lnTo>
                        <a:pt x="53" y="571"/>
                      </a:lnTo>
                      <a:lnTo>
                        <a:pt x="35" y="606"/>
                      </a:lnTo>
                      <a:lnTo>
                        <a:pt x="16" y="642"/>
                      </a:lnTo>
                      <a:lnTo>
                        <a:pt x="0" y="681"/>
                      </a:lnTo>
                      <a:lnTo>
                        <a:pt x="0" y="681"/>
                      </a:lnTo>
                      <a:lnTo>
                        <a:pt x="13" y="668"/>
                      </a:lnTo>
                      <a:lnTo>
                        <a:pt x="13" y="668"/>
                      </a:lnTo>
                      <a:lnTo>
                        <a:pt x="35" y="622"/>
                      </a:lnTo>
                      <a:lnTo>
                        <a:pt x="58" y="576"/>
                      </a:lnTo>
                      <a:lnTo>
                        <a:pt x="84" y="533"/>
                      </a:lnTo>
                      <a:lnTo>
                        <a:pt x="113" y="489"/>
                      </a:lnTo>
                      <a:lnTo>
                        <a:pt x="142" y="448"/>
                      </a:lnTo>
                      <a:lnTo>
                        <a:pt x="174" y="408"/>
                      </a:lnTo>
                      <a:lnTo>
                        <a:pt x="208" y="370"/>
                      </a:lnTo>
                      <a:lnTo>
                        <a:pt x="243" y="333"/>
                      </a:lnTo>
                      <a:lnTo>
                        <a:pt x="243" y="333"/>
                      </a:lnTo>
                      <a:lnTo>
                        <a:pt x="282" y="297"/>
                      </a:lnTo>
                      <a:lnTo>
                        <a:pt x="322" y="262"/>
                      </a:lnTo>
                      <a:lnTo>
                        <a:pt x="364" y="229"/>
                      </a:lnTo>
                      <a:lnTo>
                        <a:pt x="408" y="198"/>
                      </a:lnTo>
                      <a:lnTo>
                        <a:pt x="452" y="168"/>
                      </a:lnTo>
                      <a:lnTo>
                        <a:pt x="499" y="141"/>
                      </a:lnTo>
                      <a:lnTo>
                        <a:pt x="547" y="117"/>
                      </a:lnTo>
                      <a:lnTo>
                        <a:pt x="596" y="95"/>
                      </a:lnTo>
                      <a:lnTo>
                        <a:pt x="647" y="75"/>
                      </a:lnTo>
                      <a:lnTo>
                        <a:pt x="699" y="57"/>
                      </a:lnTo>
                      <a:lnTo>
                        <a:pt x="752" y="42"/>
                      </a:lnTo>
                      <a:lnTo>
                        <a:pt x="805" y="29"/>
                      </a:lnTo>
                      <a:lnTo>
                        <a:pt x="860" y="20"/>
                      </a:lnTo>
                      <a:lnTo>
                        <a:pt x="915" y="13"/>
                      </a:lnTo>
                      <a:lnTo>
                        <a:pt x="971" y="9"/>
                      </a:lnTo>
                      <a:lnTo>
                        <a:pt x="1030" y="7"/>
                      </a:lnTo>
                      <a:lnTo>
                        <a:pt x="1030" y="7"/>
                      </a:lnTo>
                      <a:lnTo>
                        <a:pt x="1086" y="9"/>
                      </a:lnTo>
                      <a:lnTo>
                        <a:pt x="1143" y="13"/>
                      </a:lnTo>
                      <a:lnTo>
                        <a:pt x="1198" y="20"/>
                      </a:lnTo>
                      <a:lnTo>
                        <a:pt x="1253" y="29"/>
                      </a:lnTo>
                      <a:lnTo>
                        <a:pt x="1306" y="42"/>
                      </a:lnTo>
                      <a:lnTo>
                        <a:pt x="1359" y="57"/>
                      </a:lnTo>
                      <a:lnTo>
                        <a:pt x="1412" y="75"/>
                      </a:lnTo>
                      <a:lnTo>
                        <a:pt x="1462" y="95"/>
                      </a:lnTo>
                      <a:lnTo>
                        <a:pt x="1511" y="117"/>
                      </a:lnTo>
                      <a:lnTo>
                        <a:pt x="1558" y="141"/>
                      </a:lnTo>
                      <a:lnTo>
                        <a:pt x="1606" y="168"/>
                      </a:lnTo>
                      <a:lnTo>
                        <a:pt x="1650" y="198"/>
                      </a:lnTo>
                      <a:lnTo>
                        <a:pt x="1694" y="229"/>
                      </a:lnTo>
                      <a:lnTo>
                        <a:pt x="1736" y="262"/>
                      </a:lnTo>
                      <a:lnTo>
                        <a:pt x="1776" y="297"/>
                      </a:lnTo>
                      <a:lnTo>
                        <a:pt x="1815" y="333"/>
                      </a:lnTo>
                      <a:lnTo>
                        <a:pt x="1815" y="333"/>
                      </a:lnTo>
                      <a:lnTo>
                        <a:pt x="1851" y="372"/>
                      </a:lnTo>
                      <a:lnTo>
                        <a:pt x="1886" y="412"/>
                      </a:lnTo>
                      <a:lnTo>
                        <a:pt x="1921" y="454"/>
                      </a:lnTo>
                      <a:lnTo>
                        <a:pt x="1950" y="498"/>
                      </a:lnTo>
                      <a:lnTo>
                        <a:pt x="1979" y="542"/>
                      </a:lnTo>
                      <a:lnTo>
                        <a:pt x="2007" y="589"/>
                      </a:lnTo>
                      <a:lnTo>
                        <a:pt x="2030" y="637"/>
                      </a:lnTo>
                      <a:lnTo>
                        <a:pt x="2052" y="686"/>
                      </a:lnTo>
                      <a:lnTo>
                        <a:pt x="2073" y="738"/>
                      </a:lnTo>
                      <a:lnTo>
                        <a:pt x="2091" y="789"/>
                      </a:lnTo>
                      <a:lnTo>
                        <a:pt x="2105" y="842"/>
                      </a:lnTo>
                      <a:lnTo>
                        <a:pt x="2118" y="895"/>
                      </a:lnTo>
                      <a:lnTo>
                        <a:pt x="2127" y="950"/>
                      </a:lnTo>
                      <a:lnTo>
                        <a:pt x="2135" y="1005"/>
                      </a:lnTo>
                      <a:lnTo>
                        <a:pt x="2138" y="1061"/>
                      </a:lnTo>
                      <a:lnTo>
                        <a:pt x="2140" y="1120"/>
                      </a:lnTo>
                      <a:lnTo>
                        <a:pt x="2140" y="1120"/>
                      </a:lnTo>
                      <a:lnTo>
                        <a:pt x="2138" y="1177"/>
                      </a:lnTo>
                      <a:lnTo>
                        <a:pt x="2135" y="1233"/>
                      </a:lnTo>
                      <a:lnTo>
                        <a:pt x="2127" y="1288"/>
                      </a:lnTo>
                      <a:lnTo>
                        <a:pt x="2118" y="1343"/>
                      </a:lnTo>
                      <a:lnTo>
                        <a:pt x="2105" y="1396"/>
                      </a:lnTo>
                      <a:lnTo>
                        <a:pt x="2091" y="1449"/>
                      </a:lnTo>
                      <a:lnTo>
                        <a:pt x="2073" y="1500"/>
                      </a:lnTo>
                      <a:lnTo>
                        <a:pt x="2052" y="1552"/>
                      </a:lnTo>
                      <a:lnTo>
                        <a:pt x="2030" y="1601"/>
                      </a:lnTo>
                      <a:lnTo>
                        <a:pt x="2007" y="1649"/>
                      </a:lnTo>
                      <a:lnTo>
                        <a:pt x="1979" y="1696"/>
                      </a:lnTo>
                      <a:lnTo>
                        <a:pt x="1950" y="1740"/>
                      </a:lnTo>
                      <a:lnTo>
                        <a:pt x="1921" y="1784"/>
                      </a:lnTo>
                      <a:lnTo>
                        <a:pt x="1886" y="1826"/>
                      </a:lnTo>
                      <a:lnTo>
                        <a:pt x="1851" y="1866"/>
                      </a:lnTo>
                      <a:lnTo>
                        <a:pt x="1815" y="1905"/>
                      </a:lnTo>
                      <a:lnTo>
                        <a:pt x="1815" y="1905"/>
                      </a:lnTo>
                      <a:lnTo>
                        <a:pt x="1774" y="1945"/>
                      </a:lnTo>
                      <a:lnTo>
                        <a:pt x="1730" y="1982"/>
                      </a:lnTo>
                      <a:lnTo>
                        <a:pt x="1685" y="2016"/>
                      </a:lnTo>
                      <a:lnTo>
                        <a:pt x="1639" y="2049"/>
                      </a:lnTo>
                      <a:lnTo>
                        <a:pt x="1590" y="2079"/>
                      </a:lnTo>
                      <a:lnTo>
                        <a:pt x="1540" y="2106"/>
                      </a:lnTo>
                      <a:lnTo>
                        <a:pt x="1487" y="2132"/>
                      </a:lnTo>
                      <a:lnTo>
                        <a:pt x="1434" y="2154"/>
                      </a:lnTo>
                      <a:lnTo>
                        <a:pt x="1434" y="2154"/>
                      </a:lnTo>
                      <a:lnTo>
                        <a:pt x="1432" y="2163"/>
                      </a:lnTo>
                      <a:lnTo>
                        <a:pt x="1432" y="2163"/>
                      </a:lnTo>
                      <a:lnTo>
                        <a:pt x="1472" y="2146"/>
                      </a:lnTo>
                      <a:lnTo>
                        <a:pt x="1509" y="2130"/>
                      </a:lnTo>
                      <a:lnTo>
                        <a:pt x="1547" y="2112"/>
                      </a:lnTo>
                      <a:lnTo>
                        <a:pt x="1584" y="2091"/>
                      </a:lnTo>
                      <a:lnTo>
                        <a:pt x="1619" y="2070"/>
                      </a:lnTo>
                      <a:lnTo>
                        <a:pt x="1654" y="2048"/>
                      </a:lnTo>
                      <a:lnTo>
                        <a:pt x="1688" y="2024"/>
                      </a:lnTo>
                      <a:lnTo>
                        <a:pt x="1721" y="1998"/>
                      </a:lnTo>
                      <a:lnTo>
                        <a:pt x="1752" y="1973"/>
                      </a:lnTo>
                      <a:lnTo>
                        <a:pt x="1783" y="1945"/>
                      </a:lnTo>
                      <a:lnTo>
                        <a:pt x="1815" y="1916"/>
                      </a:lnTo>
                      <a:lnTo>
                        <a:pt x="1844" y="1887"/>
                      </a:lnTo>
                      <a:lnTo>
                        <a:pt x="1871" y="1855"/>
                      </a:lnTo>
                      <a:lnTo>
                        <a:pt x="1897" y="1824"/>
                      </a:lnTo>
                      <a:lnTo>
                        <a:pt x="1923" y="1791"/>
                      </a:lnTo>
                      <a:lnTo>
                        <a:pt x="1948" y="1758"/>
                      </a:lnTo>
                      <a:lnTo>
                        <a:pt x="1970" y="1724"/>
                      </a:lnTo>
                      <a:lnTo>
                        <a:pt x="1992" y="1689"/>
                      </a:lnTo>
                      <a:lnTo>
                        <a:pt x="2012" y="1652"/>
                      </a:lnTo>
                      <a:lnTo>
                        <a:pt x="2032" y="1616"/>
                      </a:lnTo>
                      <a:lnTo>
                        <a:pt x="2051" y="1577"/>
                      </a:lnTo>
                      <a:lnTo>
                        <a:pt x="2067" y="1539"/>
                      </a:lnTo>
                      <a:lnTo>
                        <a:pt x="2082" y="1500"/>
                      </a:lnTo>
                      <a:lnTo>
                        <a:pt x="2095" y="1460"/>
                      </a:lnTo>
                      <a:lnTo>
                        <a:pt x="2107" y="1420"/>
                      </a:lnTo>
                      <a:lnTo>
                        <a:pt x="2118" y="1378"/>
                      </a:lnTo>
                      <a:lnTo>
                        <a:pt x="2127" y="1336"/>
                      </a:lnTo>
                      <a:lnTo>
                        <a:pt x="2135" y="1294"/>
                      </a:lnTo>
                      <a:lnTo>
                        <a:pt x="2140" y="1252"/>
                      </a:lnTo>
                      <a:lnTo>
                        <a:pt x="2144" y="1208"/>
                      </a:lnTo>
                      <a:lnTo>
                        <a:pt x="2148" y="1164"/>
                      </a:lnTo>
                      <a:lnTo>
                        <a:pt x="2148" y="1120"/>
                      </a:lnTo>
                      <a:lnTo>
                        <a:pt x="2148" y="11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7" name="Freeform 297"/>
                <p:cNvSpPr>
                  <a:spLocks/>
                </p:cNvSpPr>
                <p:nvPr/>
              </p:nvSpPr>
              <p:spPr bwMode="auto">
                <a:xfrm>
                  <a:off x="2560" y="1811"/>
                  <a:ext cx="489" cy="551"/>
                </a:xfrm>
                <a:custGeom>
                  <a:avLst/>
                  <a:gdLst/>
                  <a:ahLst/>
                  <a:cxnLst>
                    <a:cxn ang="0">
                      <a:pos x="249" y="361"/>
                    </a:cxn>
                    <a:cxn ang="0">
                      <a:pos x="249" y="361"/>
                    </a:cxn>
                    <a:cxn ang="0">
                      <a:pos x="213" y="322"/>
                    </a:cxn>
                    <a:cxn ang="0">
                      <a:pos x="176" y="282"/>
                    </a:cxn>
                    <a:cxn ang="0">
                      <a:pos x="143" y="238"/>
                    </a:cxn>
                    <a:cxn ang="0">
                      <a:pos x="112" y="194"/>
                    </a:cxn>
                    <a:cxn ang="0">
                      <a:pos x="83" y="150"/>
                    </a:cxn>
                    <a:cxn ang="0">
                      <a:pos x="57" y="103"/>
                    </a:cxn>
                    <a:cxn ang="0">
                      <a:pos x="31" y="53"/>
                    </a:cxn>
                    <a:cxn ang="0">
                      <a:pos x="9" y="4"/>
                    </a:cxn>
                    <a:cxn ang="0">
                      <a:pos x="9" y="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44"/>
                    </a:cxn>
                    <a:cxn ang="0">
                      <a:pos x="39" y="86"/>
                    </a:cxn>
                    <a:cxn ang="0">
                      <a:pos x="62" y="127"/>
                    </a:cxn>
                    <a:cxn ang="0">
                      <a:pos x="86" y="167"/>
                    </a:cxn>
                    <a:cxn ang="0">
                      <a:pos x="112" y="207"/>
                    </a:cxn>
                    <a:cxn ang="0">
                      <a:pos x="138" y="246"/>
                    </a:cxn>
                    <a:cxn ang="0">
                      <a:pos x="167" y="282"/>
                    </a:cxn>
                    <a:cxn ang="0">
                      <a:pos x="198" y="317"/>
                    </a:cxn>
                    <a:cxn ang="0">
                      <a:pos x="229" y="352"/>
                    </a:cxn>
                    <a:cxn ang="0">
                      <a:pos x="262" y="385"/>
                    </a:cxn>
                    <a:cxn ang="0">
                      <a:pos x="297" y="416"/>
                    </a:cxn>
                    <a:cxn ang="0">
                      <a:pos x="331" y="445"/>
                    </a:cxn>
                    <a:cxn ang="0">
                      <a:pos x="368" y="474"/>
                    </a:cxn>
                    <a:cxn ang="0">
                      <a:pos x="406" y="502"/>
                    </a:cxn>
                    <a:cxn ang="0">
                      <a:pos x="447" y="527"/>
                    </a:cxn>
                    <a:cxn ang="0">
                      <a:pos x="487" y="551"/>
                    </a:cxn>
                    <a:cxn ang="0">
                      <a:pos x="487" y="551"/>
                    </a:cxn>
                    <a:cxn ang="0">
                      <a:pos x="489" y="544"/>
                    </a:cxn>
                    <a:cxn ang="0">
                      <a:pos x="489" y="544"/>
                    </a:cxn>
                    <a:cxn ang="0">
                      <a:pos x="456" y="524"/>
                    </a:cxn>
                    <a:cxn ang="0">
                      <a:pos x="425" y="504"/>
                    </a:cxn>
                    <a:cxn ang="0">
                      <a:pos x="394" y="483"/>
                    </a:cxn>
                    <a:cxn ang="0">
                      <a:pos x="363" y="460"/>
                    </a:cxn>
                    <a:cxn ang="0">
                      <a:pos x="333" y="438"/>
                    </a:cxn>
                    <a:cxn ang="0">
                      <a:pos x="304" y="412"/>
                    </a:cxn>
                    <a:cxn ang="0">
                      <a:pos x="277" y="388"/>
                    </a:cxn>
                    <a:cxn ang="0">
                      <a:pos x="249" y="361"/>
                    </a:cxn>
                    <a:cxn ang="0">
                      <a:pos x="249" y="361"/>
                    </a:cxn>
                  </a:cxnLst>
                  <a:rect l="0" t="0" r="r" b="b"/>
                  <a:pathLst>
                    <a:path w="489" h="551">
                      <a:moveTo>
                        <a:pt x="249" y="361"/>
                      </a:moveTo>
                      <a:lnTo>
                        <a:pt x="249" y="361"/>
                      </a:lnTo>
                      <a:lnTo>
                        <a:pt x="213" y="322"/>
                      </a:lnTo>
                      <a:lnTo>
                        <a:pt x="176" y="282"/>
                      </a:lnTo>
                      <a:lnTo>
                        <a:pt x="143" y="238"/>
                      </a:lnTo>
                      <a:lnTo>
                        <a:pt x="112" y="194"/>
                      </a:lnTo>
                      <a:lnTo>
                        <a:pt x="83" y="150"/>
                      </a:lnTo>
                      <a:lnTo>
                        <a:pt x="57" y="103"/>
                      </a:lnTo>
                      <a:lnTo>
                        <a:pt x="31" y="53"/>
                      </a:lnTo>
                      <a:lnTo>
                        <a:pt x="9" y="4"/>
                      </a:lnTo>
                      <a:lnTo>
                        <a:pt x="9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9" y="44"/>
                      </a:lnTo>
                      <a:lnTo>
                        <a:pt x="39" y="86"/>
                      </a:lnTo>
                      <a:lnTo>
                        <a:pt x="62" y="127"/>
                      </a:lnTo>
                      <a:lnTo>
                        <a:pt x="86" y="167"/>
                      </a:lnTo>
                      <a:lnTo>
                        <a:pt x="112" y="207"/>
                      </a:lnTo>
                      <a:lnTo>
                        <a:pt x="138" y="246"/>
                      </a:lnTo>
                      <a:lnTo>
                        <a:pt x="167" y="282"/>
                      </a:lnTo>
                      <a:lnTo>
                        <a:pt x="198" y="317"/>
                      </a:lnTo>
                      <a:lnTo>
                        <a:pt x="229" y="352"/>
                      </a:lnTo>
                      <a:lnTo>
                        <a:pt x="262" y="385"/>
                      </a:lnTo>
                      <a:lnTo>
                        <a:pt x="297" y="416"/>
                      </a:lnTo>
                      <a:lnTo>
                        <a:pt x="331" y="445"/>
                      </a:lnTo>
                      <a:lnTo>
                        <a:pt x="368" y="474"/>
                      </a:lnTo>
                      <a:lnTo>
                        <a:pt x="406" y="502"/>
                      </a:lnTo>
                      <a:lnTo>
                        <a:pt x="447" y="527"/>
                      </a:lnTo>
                      <a:lnTo>
                        <a:pt x="487" y="551"/>
                      </a:lnTo>
                      <a:lnTo>
                        <a:pt x="487" y="551"/>
                      </a:lnTo>
                      <a:lnTo>
                        <a:pt x="489" y="544"/>
                      </a:lnTo>
                      <a:lnTo>
                        <a:pt x="489" y="544"/>
                      </a:lnTo>
                      <a:lnTo>
                        <a:pt x="456" y="524"/>
                      </a:lnTo>
                      <a:lnTo>
                        <a:pt x="425" y="504"/>
                      </a:lnTo>
                      <a:lnTo>
                        <a:pt x="394" y="483"/>
                      </a:lnTo>
                      <a:lnTo>
                        <a:pt x="363" y="460"/>
                      </a:lnTo>
                      <a:lnTo>
                        <a:pt x="333" y="438"/>
                      </a:lnTo>
                      <a:lnTo>
                        <a:pt x="304" y="412"/>
                      </a:lnTo>
                      <a:lnTo>
                        <a:pt x="277" y="388"/>
                      </a:lnTo>
                      <a:lnTo>
                        <a:pt x="249" y="361"/>
                      </a:lnTo>
                      <a:lnTo>
                        <a:pt x="249" y="36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8" name="Freeform 298"/>
                <p:cNvSpPr>
                  <a:spLocks/>
                </p:cNvSpPr>
                <p:nvPr/>
              </p:nvSpPr>
              <p:spPr bwMode="auto">
                <a:xfrm>
                  <a:off x="2452" y="1749"/>
                  <a:ext cx="564" cy="684"/>
                </a:xfrm>
                <a:custGeom>
                  <a:avLst/>
                  <a:gdLst/>
                  <a:ahLst/>
                  <a:cxnLst>
                    <a:cxn ang="0">
                      <a:pos x="300" y="480"/>
                    </a:cxn>
                    <a:cxn ang="0">
                      <a:pos x="300" y="480"/>
                    </a:cxn>
                    <a:cxn ang="0">
                      <a:pos x="253" y="428"/>
                    </a:cxn>
                    <a:cxn ang="0">
                      <a:pos x="209" y="375"/>
                    </a:cxn>
                    <a:cxn ang="0">
                      <a:pos x="167" y="320"/>
                    </a:cxn>
                    <a:cxn ang="0">
                      <a:pos x="128" y="262"/>
                    </a:cxn>
                    <a:cxn ang="0">
                      <a:pos x="94" y="201"/>
                    </a:cxn>
                    <a:cxn ang="0">
                      <a:pos x="63" y="139"/>
                    </a:cxn>
                    <a:cxn ang="0">
                      <a:pos x="35" y="75"/>
                    </a:cxn>
                    <a:cxn ang="0">
                      <a:pos x="11" y="8"/>
                    </a:cxn>
                    <a:cxn ang="0">
                      <a:pos x="11" y="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55"/>
                    </a:cxn>
                    <a:cxn ang="0">
                      <a:pos x="41" y="108"/>
                    </a:cxn>
                    <a:cxn ang="0">
                      <a:pos x="64" y="159"/>
                    </a:cxn>
                    <a:cxn ang="0">
                      <a:pos x="90" y="211"/>
                    </a:cxn>
                    <a:cxn ang="0">
                      <a:pos x="117" y="260"/>
                    </a:cxn>
                    <a:cxn ang="0">
                      <a:pos x="149" y="308"/>
                    </a:cxn>
                    <a:cxn ang="0">
                      <a:pos x="181" y="353"/>
                    </a:cxn>
                    <a:cxn ang="0">
                      <a:pos x="216" y="397"/>
                    </a:cxn>
                    <a:cxn ang="0">
                      <a:pos x="253" y="439"/>
                    </a:cxn>
                    <a:cxn ang="0">
                      <a:pos x="291" y="481"/>
                    </a:cxn>
                    <a:cxn ang="0">
                      <a:pos x="331" y="520"/>
                    </a:cxn>
                    <a:cxn ang="0">
                      <a:pos x="375" y="556"/>
                    </a:cxn>
                    <a:cxn ang="0">
                      <a:pos x="419" y="593"/>
                    </a:cxn>
                    <a:cxn ang="0">
                      <a:pos x="465" y="626"/>
                    </a:cxn>
                    <a:cxn ang="0">
                      <a:pos x="513" y="657"/>
                    </a:cxn>
                    <a:cxn ang="0">
                      <a:pos x="560" y="684"/>
                    </a:cxn>
                    <a:cxn ang="0">
                      <a:pos x="560" y="684"/>
                    </a:cxn>
                    <a:cxn ang="0">
                      <a:pos x="564" y="679"/>
                    </a:cxn>
                    <a:cxn ang="0">
                      <a:pos x="564" y="679"/>
                    </a:cxn>
                    <a:cxn ang="0">
                      <a:pos x="527" y="657"/>
                    </a:cxn>
                    <a:cxn ang="0">
                      <a:pos x="492" y="635"/>
                    </a:cxn>
                    <a:cxn ang="0">
                      <a:pos x="458" y="611"/>
                    </a:cxn>
                    <a:cxn ang="0">
                      <a:pos x="425" y="588"/>
                    </a:cxn>
                    <a:cxn ang="0">
                      <a:pos x="392" y="562"/>
                    </a:cxn>
                    <a:cxn ang="0">
                      <a:pos x="361" y="536"/>
                    </a:cxn>
                    <a:cxn ang="0">
                      <a:pos x="330" y="509"/>
                    </a:cxn>
                    <a:cxn ang="0">
                      <a:pos x="300" y="480"/>
                    </a:cxn>
                    <a:cxn ang="0">
                      <a:pos x="300" y="480"/>
                    </a:cxn>
                  </a:cxnLst>
                  <a:rect l="0" t="0" r="r" b="b"/>
                  <a:pathLst>
                    <a:path w="564" h="684">
                      <a:moveTo>
                        <a:pt x="300" y="480"/>
                      </a:moveTo>
                      <a:lnTo>
                        <a:pt x="300" y="480"/>
                      </a:lnTo>
                      <a:lnTo>
                        <a:pt x="253" y="428"/>
                      </a:lnTo>
                      <a:lnTo>
                        <a:pt x="209" y="375"/>
                      </a:lnTo>
                      <a:lnTo>
                        <a:pt x="167" y="320"/>
                      </a:lnTo>
                      <a:lnTo>
                        <a:pt x="128" y="262"/>
                      </a:lnTo>
                      <a:lnTo>
                        <a:pt x="94" y="201"/>
                      </a:lnTo>
                      <a:lnTo>
                        <a:pt x="63" y="139"/>
                      </a:lnTo>
                      <a:lnTo>
                        <a:pt x="35" y="75"/>
                      </a:lnTo>
                      <a:lnTo>
                        <a:pt x="11" y="8"/>
                      </a:lnTo>
                      <a:lnTo>
                        <a:pt x="11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9" y="55"/>
                      </a:lnTo>
                      <a:lnTo>
                        <a:pt x="41" y="108"/>
                      </a:lnTo>
                      <a:lnTo>
                        <a:pt x="64" y="159"/>
                      </a:lnTo>
                      <a:lnTo>
                        <a:pt x="90" y="211"/>
                      </a:lnTo>
                      <a:lnTo>
                        <a:pt x="117" y="260"/>
                      </a:lnTo>
                      <a:lnTo>
                        <a:pt x="149" y="308"/>
                      </a:lnTo>
                      <a:lnTo>
                        <a:pt x="181" y="353"/>
                      </a:lnTo>
                      <a:lnTo>
                        <a:pt x="216" y="397"/>
                      </a:lnTo>
                      <a:lnTo>
                        <a:pt x="253" y="439"/>
                      </a:lnTo>
                      <a:lnTo>
                        <a:pt x="291" y="481"/>
                      </a:lnTo>
                      <a:lnTo>
                        <a:pt x="331" y="520"/>
                      </a:lnTo>
                      <a:lnTo>
                        <a:pt x="375" y="556"/>
                      </a:lnTo>
                      <a:lnTo>
                        <a:pt x="419" y="593"/>
                      </a:lnTo>
                      <a:lnTo>
                        <a:pt x="465" y="626"/>
                      </a:lnTo>
                      <a:lnTo>
                        <a:pt x="513" y="657"/>
                      </a:lnTo>
                      <a:lnTo>
                        <a:pt x="560" y="684"/>
                      </a:lnTo>
                      <a:lnTo>
                        <a:pt x="560" y="684"/>
                      </a:lnTo>
                      <a:lnTo>
                        <a:pt x="564" y="679"/>
                      </a:lnTo>
                      <a:lnTo>
                        <a:pt x="564" y="679"/>
                      </a:lnTo>
                      <a:lnTo>
                        <a:pt x="527" y="657"/>
                      </a:lnTo>
                      <a:lnTo>
                        <a:pt x="492" y="635"/>
                      </a:lnTo>
                      <a:lnTo>
                        <a:pt x="458" y="611"/>
                      </a:lnTo>
                      <a:lnTo>
                        <a:pt x="425" y="588"/>
                      </a:lnTo>
                      <a:lnTo>
                        <a:pt x="392" y="562"/>
                      </a:lnTo>
                      <a:lnTo>
                        <a:pt x="361" y="536"/>
                      </a:lnTo>
                      <a:lnTo>
                        <a:pt x="330" y="509"/>
                      </a:lnTo>
                      <a:lnTo>
                        <a:pt x="300" y="480"/>
                      </a:lnTo>
                      <a:lnTo>
                        <a:pt x="300" y="48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9" name="Freeform 299"/>
                <p:cNvSpPr>
                  <a:spLocks/>
                </p:cNvSpPr>
                <p:nvPr/>
              </p:nvSpPr>
              <p:spPr bwMode="auto">
                <a:xfrm>
                  <a:off x="3219" y="1676"/>
                  <a:ext cx="40" cy="49"/>
                </a:xfrm>
                <a:custGeom>
                  <a:avLst/>
                  <a:gdLst/>
                  <a:ahLst/>
                  <a:cxnLst>
                    <a:cxn ang="0">
                      <a:pos x="40" y="46"/>
                    </a:cxn>
                    <a:cxn ang="0">
                      <a:pos x="40" y="46"/>
                    </a:cxn>
                    <a:cxn ang="0">
                      <a:pos x="20" y="2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6" y="31"/>
                    </a:cxn>
                    <a:cxn ang="0">
                      <a:pos x="33" y="49"/>
                    </a:cxn>
                    <a:cxn ang="0">
                      <a:pos x="33" y="49"/>
                    </a:cxn>
                    <a:cxn ang="0">
                      <a:pos x="40" y="48"/>
                    </a:cxn>
                    <a:cxn ang="0">
                      <a:pos x="40" y="48"/>
                    </a:cxn>
                    <a:cxn ang="0">
                      <a:pos x="40" y="46"/>
                    </a:cxn>
                    <a:cxn ang="0">
                      <a:pos x="40" y="46"/>
                    </a:cxn>
                  </a:cxnLst>
                  <a:rect l="0" t="0" r="r" b="b"/>
                  <a:pathLst>
                    <a:path w="40" h="49">
                      <a:moveTo>
                        <a:pt x="40" y="46"/>
                      </a:moveTo>
                      <a:lnTo>
                        <a:pt x="40" y="46"/>
                      </a:lnTo>
                      <a:lnTo>
                        <a:pt x="20" y="2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6" y="31"/>
                      </a:lnTo>
                      <a:lnTo>
                        <a:pt x="33" y="49"/>
                      </a:lnTo>
                      <a:lnTo>
                        <a:pt x="33" y="49"/>
                      </a:lnTo>
                      <a:lnTo>
                        <a:pt x="40" y="48"/>
                      </a:lnTo>
                      <a:lnTo>
                        <a:pt x="40" y="48"/>
                      </a:lnTo>
                      <a:lnTo>
                        <a:pt x="40" y="46"/>
                      </a:lnTo>
                      <a:lnTo>
                        <a:pt x="40" y="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0" name="Freeform 300"/>
                <p:cNvSpPr>
                  <a:spLocks/>
                </p:cNvSpPr>
                <p:nvPr/>
              </p:nvSpPr>
              <p:spPr bwMode="auto">
                <a:xfrm>
                  <a:off x="2476" y="968"/>
                  <a:ext cx="88" cy="831"/>
                </a:xfrm>
                <a:custGeom>
                  <a:avLst/>
                  <a:gdLst/>
                  <a:ahLst/>
                  <a:cxnLst>
                    <a:cxn ang="0">
                      <a:pos x="7" y="419"/>
                    </a:cxn>
                    <a:cxn ang="0">
                      <a:pos x="7" y="419"/>
                    </a:cxn>
                    <a:cxn ang="0">
                      <a:pos x="9" y="362"/>
                    </a:cxn>
                    <a:cxn ang="0">
                      <a:pos x="13" y="309"/>
                    </a:cxn>
                    <a:cxn ang="0">
                      <a:pos x="18" y="254"/>
                    </a:cxn>
                    <a:cxn ang="0">
                      <a:pos x="28" y="203"/>
                    </a:cxn>
                    <a:cxn ang="0">
                      <a:pos x="40" y="150"/>
                    </a:cxn>
                    <a:cxn ang="0">
                      <a:pos x="53" y="99"/>
                    </a:cxn>
                    <a:cxn ang="0">
                      <a:pos x="70" y="49"/>
                    </a:cxn>
                    <a:cxn ang="0">
                      <a:pos x="88" y="0"/>
                    </a:cxn>
                    <a:cxn ang="0">
                      <a:pos x="88" y="0"/>
                    </a:cxn>
                    <a:cxn ang="0">
                      <a:pos x="75" y="13"/>
                    </a:cxn>
                    <a:cxn ang="0">
                      <a:pos x="75" y="13"/>
                    </a:cxn>
                    <a:cxn ang="0">
                      <a:pos x="59" y="60"/>
                    </a:cxn>
                    <a:cxn ang="0">
                      <a:pos x="44" y="110"/>
                    </a:cxn>
                    <a:cxn ang="0">
                      <a:pos x="29" y="159"/>
                    </a:cxn>
                    <a:cxn ang="0">
                      <a:pos x="20" y="208"/>
                    </a:cxn>
                    <a:cxn ang="0">
                      <a:pos x="11" y="260"/>
                    </a:cxn>
                    <a:cxn ang="0">
                      <a:pos x="6" y="313"/>
                    </a:cxn>
                    <a:cxn ang="0">
                      <a:pos x="2" y="364"/>
                    </a:cxn>
                    <a:cxn ang="0">
                      <a:pos x="0" y="419"/>
                    </a:cxn>
                    <a:cxn ang="0">
                      <a:pos x="0" y="419"/>
                    </a:cxn>
                    <a:cxn ang="0">
                      <a:pos x="2" y="472"/>
                    </a:cxn>
                    <a:cxn ang="0">
                      <a:pos x="6" y="525"/>
                    </a:cxn>
                    <a:cxn ang="0">
                      <a:pos x="11" y="578"/>
                    </a:cxn>
                    <a:cxn ang="0">
                      <a:pos x="20" y="629"/>
                    </a:cxn>
                    <a:cxn ang="0">
                      <a:pos x="31" y="681"/>
                    </a:cxn>
                    <a:cxn ang="0">
                      <a:pos x="44" y="730"/>
                    </a:cxn>
                    <a:cxn ang="0">
                      <a:pos x="59" y="779"/>
                    </a:cxn>
                    <a:cxn ang="0">
                      <a:pos x="77" y="827"/>
                    </a:cxn>
                    <a:cxn ang="0">
                      <a:pos x="77" y="827"/>
                    </a:cxn>
                    <a:cxn ang="0">
                      <a:pos x="86" y="831"/>
                    </a:cxn>
                    <a:cxn ang="0">
                      <a:pos x="86" y="831"/>
                    </a:cxn>
                    <a:cxn ang="0">
                      <a:pos x="68" y="781"/>
                    </a:cxn>
                    <a:cxn ang="0">
                      <a:pos x="53" y="732"/>
                    </a:cxn>
                    <a:cxn ang="0">
                      <a:pos x="39" y="682"/>
                    </a:cxn>
                    <a:cxn ang="0">
                      <a:pos x="28" y="631"/>
                    </a:cxn>
                    <a:cxn ang="0">
                      <a:pos x="18" y="578"/>
                    </a:cxn>
                    <a:cxn ang="0">
                      <a:pos x="13" y="527"/>
                    </a:cxn>
                    <a:cxn ang="0">
                      <a:pos x="9" y="472"/>
                    </a:cxn>
                    <a:cxn ang="0">
                      <a:pos x="7" y="419"/>
                    </a:cxn>
                    <a:cxn ang="0">
                      <a:pos x="7" y="419"/>
                    </a:cxn>
                  </a:cxnLst>
                  <a:rect l="0" t="0" r="r" b="b"/>
                  <a:pathLst>
                    <a:path w="88" h="831">
                      <a:moveTo>
                        <a:pt x="7" y="419"/>
                      </a:moveTo>
                      <a:lnTo>
                        <a:pt x="7" y="419"/>
                      </a:lnTo>
                      <a:lnTo>
                        <a:pt x="9" y="362"/>
                      </a:lnTo>
                      <a:lnTo>
                        <a:pt x="13" y="309"/>
                      </a:lnTo>
                      <a:lnTo>
                        <a:pt x="18" y="254"/>
                      </a:lnTo>
                      <a:lnTo>
                        <a:pt x="28" y="203"/>
                      </a:lnTo>
                      <a:lnTo>
                        <a:pt x="40" y="150"/>
                      </a:lnTo>
                      <a:lnTo>
                        <a:pt x="53" y="99"/>
                      </a:lnTo>
                      <a:lnTo>
                        <a:pt x="70" y="49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75" y="13"/>
                      </a:lnTo>
                      <a:lnTo>
                        <a:pt x="75" y="13"/>
                      </a:lnTo>
                      <a:lnTo>
                        <a:pt x="59" y="60"/>
                      </a:lnTo>
                      <a:lnTo>
                        <a:pt x="44" y="110"/>
                      </a:lnTo>
                      <a:lnTo>
                        <a:pt x="29" y="159"/>
                      </a:lnTo>
                      <a:lnTo>
                        <a:pt x="20" y="208"/>
                      </a:lnTo>
                      <a:lnTo>
                        <a:pt x="11" y="260"/>
                      </a:lnTo>
                      <a:lnTo>
                        <a:pt x="6" y="313"/>
                      </a:lnTo>
                      <a:lnTo>
                        <a:pt x="2" y="364"/>
                      </a:lnTo>
                      <a:lnTo>
                        <a:pt x="0" y="419"/>
                      </a:lnTo>
                      <a:lnTo>
                        <a:pt x="0" y="419"/>
                      </a:lnTo>
                      <a:lnTo>
                        <a:pt x="2" y="472"/>
                      </a:lnTo>
                      <a:lnTo>
                        <a:pt x="6" y="525"/>
                      </a:lnTo>
                      <a:lnTo>
                        <a:pt x="11" y="578"/>
                      </a:lnTo>
                      <a:lnTo>
                        <a:pt x="20" y="629"/>
                      </a:lnTo>
                      <a:lnTo>
                        <a:pt x="31" y="681"/>
                      </a:lnTo>
                      <a:lnTo>
                        <a:pt x="44" y="730"/>
                      </a:lnTo>
                      <a:lnTo>
                        <a:pt x="59" y="779"/>
                      </a:lnTo>
                      <a:lnTo>
                        <a:pt x="77" y="827"/>
                      </a:lnTo>
                      <a:lnTo>
                        <a:pt x="77" y="827"/>
                      </a:lnTo>
                      <a:lnTo>
                        <a:pt x="86" y="831"/>
                      </a:lnTo>
                      <a:lnTo>
                        <a:pt x="86" y="831"/>
                      </a:lnTo>
                      <a:lnTo>
                        <a:pt x="68" y="781"/>
                      </a:lnTo>
                      <a:lnTo>
                        <a:pt x="53" y="732"/>
                      </a:lnTo>
                      <a:lnTo>
                        <a:pt x="39" y="682"/>
                      </a:lnTo>
                      <a:lnTo>
                        <a:pt x="28" y="631"/>
                      </a:lnTo>
                      <a:lnTo>
                        <a:pt x="18" y="578"/>
                      </a:lnTo>
                      <a:lnTo>
                        <a:pt x="13" y="527"/>
                      </a:lnTo>
                      <a:lnTo>
                        <a:pt x="9" y="472"/>
                      </a:lnTo>
                      <a:lnTo>
                        <a:pt x="7" y="419"/>
                      </a:lnTo>
                      <a:lnTo>
                        <a:pt x="7" y="41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1" name="Freeform 301"/>
                <p:cNvSpPr>
                  <a:spLocks/>
                </p:cNvSpPr>
                <p:nvPr/>
              </p:nvSpPr>
              <p:spPr bwMode="auto">
                <a:xfrm>
                  <a:off x="3113" y="1184"/>
                  <a:ext cx="93" cy="488"/>
                </a:xfrm>
                <a:custGeom>
                  <a:avLst/>
                  <a:gdLst/>
                  <a:ahLst/>
                  <a:cxnLst>
                    <a:cxn ang="0">
                      <a:pos x="7" y="203"/>
                    </a:cxn>
                    <a:cxn ang="0">
                      <a:pos x="7" y="203"/>
                    </a:cxn>
                    <a:cxn ang="0">
                      <a:pos x="7" y="177"/>
                    </a:cxn>
                    <a:cxn ang="0">
                      <a:pos x="9" y="152"/>
                    </a:cxn>
                    <a:cxn ang="0">
                      <a:pos x="13" y="128"/>
                    </a:cxn>
                    <a:cxn ang="0">
                      <a:pos x="16" y="104"/>
                    </a:cxn>
                    <a:cxn ang="0">
                      <a:pos x="24" y="80"/>
                    </a:cxn>
                    <a:cxn ang="0">
                      <a:pos x="29" y="57"/>
                    </a:cxn>
                    <a:cxn ang="0">
                      <a:pos x="38" y="35"/>
                    </a:cxn>
                    <a:cxn ang="0">
                      <a:pos x="46" y="13"/>
                    </a:cxn>
                    <a:cxn ang="0">
                      <a:pos x="46" y="13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33" y="24"/>
                    </a:cxn>
                    <a:cxn ang="0">
                      <a:pos x="25" y="47"/>
                    </a:cxn>
                    <a:cxn ang="0">
                      <a:pos x="16" y="73"/>
                    </a:cxn>
                    <a:cxn ang="0">
                      <a:pos x="11" y="97"/>
                    </a:cxn>
                    <a:cxn ang="0">
                      <a:pos x="5" y="122"/>
                    </a:cxn>
                    <a:cxn ang="0">
                      <a:pos x="2" y="148"/>
                    </a:cxn>
                    <a:cxn ang="0">
                      <a:pos x="0" y="175"/>
                    </a:cxn>
                    <a:cxn ang="0">
                      <a:pos x="0" y="203"/>
                    </a:cxn>
                    <a:cxn ang="0">
                      <a:pos x="0" y="203"/>
                    </a:cxn>
                    <a:cxn ang="0">
                      <a:pos x="2" y="241"/>
                    </a:cxn>
                    <a:cxn ang="0">
                      <a:pos x="5" y="282"/>
                    </a:cxn>
                    <a:cxn ang="0">
                      <a:pos x="14" y="318"/>
                    </a:cxn>
                    <a:cxn ang="0">
                      <a:pos x="24" y="355"/>
                    </a:cxn>
                    <a:cxn ang="0">
                      <a:pos x="38" y="391"/>
                    </a:cxn>
                    <a:cxn ang="0">
                      <a:pos x="55" y="424"/>
                    </a:cxn>
                    <a:cxn ang="0">
                      <a:pos x="73" y="457"/>
                    </a:cxn>
                    <a:cxn ang="0">
                      <a:pos x="93" y="488"/>
                    </a:cxn>
                    <a:cxn ang="0">
                      <a:pos x="93" y="488"/>
                    </a:cxn>
                    <a:cxn ang="0">
                      <a:pos x="93" y="476"/>
                    </a:cxn>
                    <a:cxn ang="0">
                      <a:pos x="93" y="476"/>
                    </a:cxn>
                    <a:cxn ang="0">
                      <a:pos x="75" y="446"/>
                    </a:cxn>
                    <a:cxn ang="0">
                      <a:pos x="57" y="415"/>
                    </a:cxn>
                    <a:cxn ang="0">
                      <a:pos x="42" y="382"/>
                    </a:cxn>
                    <a:cxn ang="0">
                      <a:pos x="29" y="347"/>
                    </a:cxn>
                    <a:cxn ang="0">
                      <a:pos x="20" y="313"/>
                    </a:cxn>
                    <a:cxn ang="0">
                      <a:pos x="13" y="276"/>
                    </a:cxn>
                    <a:cxn ang="0">
                      <a:pos x="9" y="240"/>
                    </a:cxn>
                    <a:cxn ang="0">
                      <a:pos x="7" y="203"/>
                    </a:cxn>
                    <a:cxn ang="0">
                      <a:pos x="7" y="203"/>
                    </a:cxn>
                  </a:cxnLst>
                  <a:rect l="0" t="0" r="r" b="b"/>
                  <a:pathLst>
                    <a:path w="93" h="488">
                      <a:moveTo>
                        <a:pt x="7" y="203"/>
                      </a:moveTo>
                      <a:lnTo>
                        <a:pt x="7" y="203"/>
                      </a:lnTo>
                      <a:lnTo>
                        <a:pt x="7" y="177"/>
                      </a:lnTo>
                      <a:lnTo>
                        <a:pt x="9" y="152"/>
                      </a:lnTo>
                      <a:lnTo>
                        <a:pt x="13" y="128"/>
                      </a:lnTo>
                      <a:lnTo>
                        <a:pt x="16" y="104"/>
                      </a:lnTo>
                      <a:lnTo>
                        <a:pt x="24" y="80"/>
                      </a:lnTo>
                      <a:lnTo>
                        <a:pt x="29" y="57"/>
                      </a:lnTo>
                      <a:lnTo>
                        <a:pt x="38" y="35"/>
                      </a:lnTo>
                      <a:lnTo>
                        <a:pt x="46" y="13"/>
                      </a:lnTo>
                      <a:lnTo>
                        <a:pt x="46" y="13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3" y="24"/>
                      </a:lnTo>
                      <a:lnTo>
                        <a:pt x="25" y="47"/>
                      </a:lnTo>
                      <a:lnTo>
                        <a:pt x="16" y="73"/>
                      </a:lnTo>
                      <a:lnTo>
                        <a:pt x="11" y="97"/>
                      </a:lnTo>
                      <a:lnTo>
                        <a:pt x="5" y="122"/>
                      </a:lnTo>
                      <a:lnTo>
                        <a:pt x="2" y="148"/>
                      </a:lnTo>
                      <a:lnTo>
                        <a:pt x="0" y="175"/>
                      </a:lnTo>
                      <a:lnTo>
                        <a:pt x="0" y="203"/>
                      </a:lnTo>
                      <a:lnTo>
                        <a:pt x="0" y="203"/>
                      </a:lnTo>
                      <a:lnTo>
                        <a:pt x="2" y="241"/>
                      </a:lnTo>
                      <a:lnTo>
                        <a:pt x="5" y="282"/>
                      </a:lnTo>
                      <a:lnTo>
                        <a:pt x="14" y="318"/>
                      </a:lnTo>
                      <a:lnTo>
                        <a:pt x="24" y="355"/>
                      </a:lnTo>
                      <a:lnTo>
                        <a:pt x="38" y="391"/>
                      </a:lnTo>
                      <a:lnTo>
                        <a:pt x="55" y="424"/>
                      </a:lnTo>
                      <a:lnTo>
                        <a:pt x="73" y="457"/>
                      </a:lnTo>
                      <a:lnTo>
                        <a:pt x="93" y="488"/>
                      </a:lnTo>
                      <a:lnTo>
                        <a:pt x="93" y="488"/>
                      </a:lnTo>
                      <a:lnTo>
                        <a:pt x="93" y="476"/>
                      </a:lnTo>
                      <a:lnTo>
                        <a:pt x="93" y="476"/>
                      </a:lnTo>
                      <a:lnTo>
                        <a:pt x="75" y="446"/>
                      </a:lnTo>
                      <a:lnTo>
                        <a:pt x="57" y="415"/>
                      </a:lnTo>
                      <a:lnTo>
                        <a:pt x="42" y="382"/>
                      </a:lnTo>
                      <a:lnTo>
                        <a:pt x="29" y="347"/>
                      </a:lnTo>
                      <a:lnTo>
                        <a:pt x="20" y="313"/>
                      </a:lnTo>
                      <a:lnTo>
                        <a:pt x="13" y="276"/>
                      </a:lnTo>
                      <a:lnTo>
                        <a:pt x="9" y="240"/>
                      </a:lnTo>
                      <a:lnTo>
                        <a:pt x="7" y="203"/>
                      </a:lnTo>
                      <a:lnTo>
                        <a:pt x="7" y="20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2" name="Freeform 302"/>
                <p:cNvSpPr>
                  <a:spLocks/>
                </p:cNvSpPr>
                <p:nvPr/>
              </p:nvSpPr>
              <p:spPr bwMode="auto">
                <a:xfrm>
                  <a:off x="3263" y="1731"/>
                  <a:ext cx="342" cy="137"/>
                </a:xfrm>
                <a:custGeom>
                  <a:avLst/>
                  <a:gdLst/>
                  <a:ahLst/>
                  <a:cxnLst>
                    <a:cxn ang="0">
                      <a:pos x="335" y="137"/>
                    </a:cxn>
                    <a:cxn ang="0">
                      <a:pos x="335" y="137"/>
                    </a:cxn>
                    <a:cxn ang="0">
                      <a:pos x="342" y="130"/>
                    </a:cxn>
                    <a:cxn ang="0">
                      <a:pos x="342" y="130"/>
                    </a:cxn>
                    <a:cxn ang="0">
                      <a:pos x="333" y="130"/>
                    </a:cxn>
                    <a:cxn ang="0">
                      <a:pos x="333" y="130"/>
                    </a:cxn>
                    <a:cxn ang="0">
                      <a:pos x="309" y="130"/>
                    </a:cxn>
                    <a:cxn ang="0">
                      <a:pos x="285" y="128"/>
                    </a:cxn>
                    <a:cxn ang="0">
                      <a:pos x="261" y="126"/>
                    </a:cxn>
                    <a:cxn ang="0">
                      <a:pos x="239" y="121"/>
                    </a:cxn>
                    <a:cxn ang="0">
                      <a:pos x="196" y="110"/>
                    </a:cxn>
                    <a:cxn ang="0">
                      <a:pos x="153" y="95"/>
                    </a:cxn>
                    <a:cxn ang="0">
                      <a:pos x="113" y="77"/>
                    </a:cxn>
                    <a:cxn ang="0">
                      <a:pos x="75" y="55"/>
                    </a:cxn>
                    <a:cxn ang="0">
                      <a:pos x="40" y="29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33" y="35"/>
                    </a:cxn>
                    <a:cxn ang="0">
                      <a:pos x="69" y="60"/>
                    </a:cxn>
                    <a:cxn ang="0">
                      <a:pos x="110" y="82"/>
                    </a:cxn>
                    <a:cxn ang="0">
                      <a:pos x="150" y="102"/>
                    </a:cxn>
                    <a:cxn ang="0">
                      <a:pos x="194" y="117"/>
                    </a:cxn>
                    <a:cxn ang="0">
                      <a:pos x="216" y="124"/>
                    </a:cxn>
                    <a:cxn ang="0">
                      <a:pos x="238" y="128"/>
                    </a:cxn>
                    <a:cxn ang="0">
                      <a:pos x="261" y="132"/>
                    </a:cxn>
                    <a:cxn ang="0">
                      <a:pos x="283" y="135"/>
                    </a:cxn>
                    <a:cxn ang="0">
                      <a:pos x="307" y="137"/>
                    </a:cxn>
                    <a:cxn ang="0">
                      <a:pos x="333" y="137"/>
                    </a:cxn>
                    <a:cxn ang="0">
                      <a:pos x="333" y="137"/>
                    </a:cxn>
                    <a:cxn ang="0">
                      <a:pos x="335" y="137"/>
                    </a:cxn>
                    <a:cxn ang="0">
                      <a:pos x="335" y="137"/>
                    </a:cxn>
                  </a:cxnLst>
                  <a:rect l="0" t="0" r="r" b="b"/>
                  <a:pathLst>
                    <a:path w="342" h="137">
                      <a:moveTo>
                        <a:pt x="335" y="137"/>
                      </a:moveTo>
                      <a:lnTo>
                        <a:pt x="335" y="137"/>
                      </a:lnTo>
                      <a:lnTo>
                        <a:pt x="342" y="130"/>
                      </a:lnTo>
                      <a:lnTo>
                        <a:pt x="342" y="130"/>
                      </a:lnTo>
                      <a:lnTo>
                        <a:pt x="333" y="130"/>
                      </a:lnTo>
                      <a:lnTo>
                        <a:pt x="333" y="130"/>
                      </a:lnTo>
                      <a:lnTo>
                        <a:pt x="309" y="130"/>
                      </a:lnTo>
                      <a:lnTo>
                        <a:pt x="285" y="128"/>
                      </a:lnTo>
                      <a:lnTo>
                        <a:pt x="261" y="126"/>
                      </a:lnTo>
                      <a:lnTo>
                        <a:pt x="239" y="121"/>
                      </a:lnTo>
                      <a:lnTo>
                        <a:pt x="196" y="110"/>
                      </a:lnTo>
                      <a:lnTo>
                        <a:pt x="153" y="95"/>
                      </a:lnTo>
                      <a:lnTo>
                        <a:pt x="113" y="77"/>
                      </a:lnTo>
                      <a:lnTo>
                        <a:pt x="75" y="55"/>
                      </a:lnTo>
                      <a:lnTo>
                        <a:pt x="40" y="29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33" y="35"/>
                      </a:lnTo>
                      <a:lnTo>
                        <a:pt x="69" y="60"/>
                      </a:lnTo>
                      <a:lnTo>
                        <a:pt x="110" y="82"/>
                      </a:lnTo>
                      <a:lnTo>
                        <a:pt x="150" y="102"/>
                      </a:lnTo>
                      <a:lnTo>
                        <a:pt x="194" y="117"/>
                      </a:lnTo>
                      <a:lnTo>
                        <a:pt x="216" y="124"/>
                      </a:lnTo>
                      <a:lnTo>
                        <a:pt x="238" y="128"/>
                      </a:lnTo>
                      <a:lnTo>
                        <a:pt x="261" y="132"/>
                      </a:lnTo>
                      <a:lnTo>
                        <a:pt x="283" y="135"/>
                      </a:lnTo>
                      <a:lnTo>
                        <a:pt x="307" y="137"/>
                      </a:lnTo>
                      <a:lnTo>
                        <a:pt x="333" y="137"/>
                      </a:lnTo>
                      <a:lnTo>
                        <a:pt x="333" y="137"/>
                      </a:lnTo>
                      <a:lnTo>
                        <a:pt x="335" y="137"/>
                      </a:lnTo>
                      <a:lnTo>
                        <a:pt x="335" y="1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3" name="Freeform 303"/>
                <p:cNvSpPr>
                  <a:spLocks/>
                </p:cNvSpPr>
                <p:nvPr/>
              </p:nvSpPr>
              <p:spPr bwMode="auto">
                <a:xfrm>
                  <a:off x="3499" y="1993"/>
                  <a:ext cx="474" cy="115"/>
                </a:xfrm>
                <a:custGeom>
                  <a:avLst/>
                  <a:gdLst/>
                  <a:ahLst/>
                  <a:cxnLst>
                    <a:cxn ang="0">
                      <a:pos x="97" y="107"/>
                    </a:cxn>
                    <a:cxn ang="0">
                      <a:pos x="97" y="107"/>
                    </a:cxn>
                    <a:cxn ang="0">
                      <a:pos x="49" y="106"/>
                    </a:cxn>
                    <a:cxn ang="0">
                      <a:pos x="2" y="100"/>
                    </a:cxn>
                    <a:cxn ang="0">
                      <a:pos x="2" y="100"/>
                    </a:cxn>
                    <a:cxn ang="0">
                      <a:pos x="0" y="107"/>
                    </a:cxn>
                    <a:cxn ang="0">
                      <a:pos x="0" y="107"/>
                    </a:cxn>
                    <a:cxn ang="0">
                      <a:pos x="47" y="113"/>
                    </a:cxn>
                    <a:cxn ang="0">
                      <a:pos x="97" y="115"/>
                    </a:cxn>
                    <a:cxn ang="0">
                      <a:pos x="97" y="115"/>
                    </a:cxn>
                    <a:cxn ang="0">
                      <a:pos x="148" y="113"/>
                    </a:cxn>
                    <a:cxn ang="0">
                      <a:pos x="197" y="107"/>
                    </a:cxn>
                    <a:cxn ang="0">
                      <a:pos x="247" y="98"/>
                    </a:cxn>
                    <a:cxn ang="0">
                      <a:pos x="296" y="86"/>
                    </a:cxn>
                    <a:cxn ang="0">
                      <a:pos x="342" y="71"/>
                    </a:cxn>
                    <a:cxn ang="0">
                      <a:pos x="388" y="53"/>
                    </a:cxn>
                    <a:cxn ang="0">
                      <a:pos x="432" y="31"/>
                    </a:cxn>
                    <a:cxn ang="0">
                      <a:pos x="474" y="7"/>
                    </a:cxn>
                    <a:cxn ang="0">
                      <a:pos x="474" y="7"/>
                    </a:cxn>
                    <a:cxn ang="0">
                      <a:pos x="472" y="0"/>
                    </a:cxn>
                    <a:cxn ang="0">
                      <a:pos x="472" y="0"/>
                    </a:cxn>
                    <a:cxn ang="0">
                      <a:pos x="430" y="25"/>
                    </a:cxn>
                    <a:cxn ang="0">
                      <a:pos x="386" y="45"/>
                    </a:cxn>
                    <a:cxn ang="0">
                      <a:pos x="342" y="64"/>
                    </a:cxn>
                    <a:cxn ang="0">
                      <a:pos x="294" y="78"/>
                    </a:cxn>
                    <a:cxn ang="0">
                      <a:pos x="247" y="91"/>
                    </a:cxn>
                    <a:cxn ang="0">
                      <a:pos x="197" y="100"/>
                    </a:cxn>
                    <a:cxn ang="0">
                      <a:pos x="148" y="106"/>
                    </a:cxn>
                    <a:cxn ang="0">
                      <a:pos x="97" y="107"/>
                    </a:cxn>
                    <a:cxn ang="0">
                      <a:pos x="97" y="107"/>
                    </a:cxn>
                  </a:cxnLst>
                  <a:rect l="0" t="0" r="r" b="b"/>
                  <a:pathLst>
                    <a:path w="474" h="115">
                      <a:moveTo>
                        <a:pt x="97" y="107"/>
                      </a:moveTo>
                      <a:lnTo>
                        <a:pt x="97" y="107"/>
                      </a:lnTo>
                      <a:lnTo>
                        <a:pt x="49" y="106"/>
                      </a:lnTo>
                      <a:lnTo>
                        <a:pt x="2" y="100"/>
                      </a:lnTo>
                      <a:lnTo>
                        <a:pt x="2" y="100"/>
                      </a:lnTo>
                      <a:lnTo>
                        <a:pt x="0" y="107"/>
                      </a:lnTo>
                      <a:lnTo>
                        <a:pt x="0" y="107"/>
                      </a:lnTo>
                      <a:lnTo>
                        <a:pt x="47" y="113"/>
                      </a:lnTo>
                      <a:lnTo>
                        <a:pt x="97" y="115"/>
                      </a:lnTo>
                      <a:lnTo>
                        <a:pt x="97" y="115"/>
                      </a:lnTo>
                      <a:lnTo>
                        <a:pt x="148" y="113"/>
                      </a:lnTo>
                      <a:lnTo>
                        <a:pt x="197" y="107"/>
                      </a:lnTo>
                      <a:lnTo>
                        <a:pt x="247" y="98"/>
                      </a:lnTo>
                      <a:lnTo>
                        <a:pt x="296" y="86"/>
                      </a:lnTo>
                      <a:lnTo>
                        <a:pt x="342" y="71"/>
                      </a:lnTo>
                      <a:lnTo>
                        <a:pt x="388" y="53"/>
                      </a:lnTo>
                      <a:lnTo>
                        <a:pt x="432" y="31"/>
                      </a:lnTo>
                      <a:lnTo>
                        <a:pt x="474" y="7"/>
                      </a:lnTo>
                      <a:lnTo>
                        <a:pt x="474" y="7"/>
                      </a:lnTo>
                      <a:lnTo>
                        <a:pt x="472" y="0"/>
                      </a:lnTo>
                      <a:lnTo>
                        <a:pt x="472" y="0"/>
                      </a:lnTo>
                      <a:lnTo>
                        <a:pt x="430" y="25"/>
                      </a:lnTo>
                      <a:lnTo>
                        <a:pt x="386" y="45"/>
                      </a:lnTo>
                      <a:lnTo>
                        <a:pt x="342" y="64"/>
                      </a:lnTo>
                      <a:lnTo>
                        <a:pt x="294" y="78"/>
                      </a:lnTo>
                      <a:lnTo>
                        <a:pt x="247" y="91"/>
                      </a:lnTo>
                      <a:lnTo>
                        <a:pt x="197" y="100"/>
                      </a:lnTo>
                      <a:lnTo>
                        <a:pt x="148" y="106"/>
                      </a:lnTo>
                      <a:lnTo>
                        <a:pt x="97" y="107"/>
                      </a:lnTo>
                      <a:lnTo>
                        <a:pt x="97" y="10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4" name="Freeform 304"/>
                <p:cNvSpPr>
                  <a:spLocks/>
                </p:cNvSpPr>
                <p:nvPr/>
              </p:nvSpPr>
              <p:spPr bwMode="auto">
                <a:xfrm>
                  <a:off x="2934" y="1835"/>
                  <a:ext cx="226" cy="222"/>
                </a:xfrm>
                <a:custGeom>
                  <a:avLst/>
                  <a:gdLst/>
                  <a:ahLst/>
                  <a:cxnLst>
                    <a:cxn ang="0">
                      <a:pos x="100" y="112"/>
                    </a:cxn>
                    <a:cxn ang="0">
                      <a:pos x="100" y="112"/>
                    </a:cxn>
                    <a:cxn ang="0">
                      <a:pos x="75" y="86"/>
                    </a:cxn>
                    <a:cxn ang="0">
                      <a:pos x="51" y="59"/>
                    </a:cxn>
                    <a:cxn ang="0">
                      <a:pos x="29" y="29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3" y="35"/>
                    </a:cxn>
                    <a:cxn ang="0">
                      <a:pos x="47" y="66"/>
                    </a:cxn>
                    <a:cxn ang="0">
                      <a:pos x="73" y="95"/>
                    </a:cxn>
                    <a:cxn ang="0">
                      <a:pos x="100" y="123"/>
                    </a:cxn>
                    <a:cxn ang="0">
                      <a:pos x="129" y="150"/>
                    </a:cxn>
                    <a:cxn ang="0">
                      <a:pos x="160" y="176"/>
                    </a:cxn>
                    <a:cxn ang="0">
                      <a:pos x="192" y="200"/>
                    </a:cxn>
                    <a:cxn ang="0">
                      <a:pos x="225" y="222"/>
                    </a:cxn>
                    <a:cxn ang="0">
                      <a:pos x="225" y="222"/>
                    </a:cxn>
                    <a:cxn ang="0">
                      <a:pos x="226" y="214"/>
                    </a:cxn>
                    <a:cxn ang="0">
                      <a:pos x="226" y="214"/>
                    </a:cxn>
                    <a:cxn ang="0">
                      <a:pos x="193" y="192"/>
                    </a:cxn>
                    <a:cxn ang="0">
                      <a:pos x="160" y="167"/>
                    </a:cxn>
                    <a:cxn ang="0">
                      <a:pos x="129" y="141"/>
                    </a:cxn>
                    <a:cxn ang="0">
                      <a:pos x="100" y="112"/>
                    </a:cxn>
                    <a:cxn ang="0">
                      <a:pos x="100" y="112"/>
                    </a:cxn>
                  </a:cxnLst>
                  <a:rect l="0" t="0" r="r" b="b"/>
                  <a:pathLst>
                    <a:path w="226" h="222">
                      <a:moveTo>
                        <a:pt x="100" y="112"/>
                      </a:moveTo>
                      <a:lnTo>
                        <a:pt x="100" y="112"/>
                      </a:lnTo>
                      <a:lnTo>
                        <a:pt x="75" y="86"/>
                      </a:lnTo>
                      <a:lnTo>
                        <a:pt x="51" y="59"/>
                      </a:lnTo>
                      <a:lnTo>
                        <a:pt x="29" y="29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3" y="35"/>
                      </a:lnTo>
                      <a:lnTo>
                        <a:pt x="47" y="66"/>
                      </a:lnTo>
                      <a:lnTo>
                        <a:pt x="73" y="95"/>
                      </a:lnTo>
                      <a:lnTo>
                        <a:pt x="100" y="123"/>
                      </a:lnTo>
                      <a:lnTo>
                        <a:pt x="129" y="150"/>
                      </a:lnTo>
                      <a:lnTo>
                        <a:pt x="160" y="176"/>
                      </a:lnTo>
                      <a:lnTo>
                        <a:pt x="192" y="200"/>
                      </a:lnTo>
                      <a:lnTo>
                        <a:pt x="225" y="222"/>
                      </a:lnTo>
                      <a:lnTo>
                        <a:pt x="225" y="222"/>
                      </a:lnTo>
                      <a:lnTo>
                        <a:pt x="226" y="214"/>
                      </a:lnTo>
                      <a:lnTo>
                        <a:pt x="226" y="214"/>
                      </a:lnTo>
                      <a:lnTo>
                        <a:pt x="193" y="192"/>
                      </a:lnTo>
                      <a:lnTo>
                        <a:pt x="160" y="167"/>
                      </a:lnTo>
                      <a:lnTo>
                        <a:pt x="129" y="141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5" name="Freeform 305"/>
                <p:cNvSpPr>
                  <a:spLocks/>
                </p:cNvSpPr>
                <p:nvPr/>
              </p:nvSpPr>
              <p:spPr bwMode="auto">
                <a:xfrm>
                  <a:off x="2794" y="891"/>
                  <a:ext cx="178" cy="937"/>
                </a:xfrm>
                <a:custGeom>
                  <a:avLst/>
                  <a:gdLst/>
                  <a:ahLst/>
                  <a:cxnLst>
                    <a:cxn ang="0">
                      <a:pos x="8" y="496"/>
                    </a:cxn>
                    <a:cxn ang="0">
                      <a:pos x="10" y="426"/>
                    </a:cxn>
                    <a:cxn ang="0">
                      <a:pos x="19" y="359"/>
                    </a:cxn>
                    <a:cxn ang="0">
                      <a:pos x="33" y="293"/>
                    </a:cxn>
                    <a:cxn ang="0">
                      <a:pos x="54" y="231"/>
                    </a:cxn>
                    <a:cxn ang="0">
                      <a:pos x="77" y="168"/>
                    </a:cxn>
                    <a:cxn ang="0">
                      <a:pos x="107" y="112"/>
                    </a:cxn>
                    <a:cxn ang="0">
                      <a:pos x="140" y="55"/>
                    </a:cxn>
                    <a:cxn ang="0">
                      <a:pos x="178" y="4"/>
                    </a:cxn>
                    <a:cxn ang="0">
                      <a:pos x="172" y="0"/>
                    </a:cxn>
                    <a:cxn ang="0">
                      <a:pos x="152" y="26"/>
                    </a:cxn>
                    <a:cxn ang="0">
                      <a:pos x="116" y="79"/>
                    </a:cxn>
                    <a:cxn ang="0">
                      <a:pos x="85" y="137"/>
                    </a:cxn>
                    <a:cxn ang="0">
                      <a:pos x="57" y="198"/>
                    </a:cxn>
                    <a:cxn ang="0">
                      <a:pos x="35" y="260"/>
                    </a:cxn>
                    <a:cxn ang="0">
                      <a:pos x="19" y="324"/>
                    </a:cxn>
                    <a:cxn ang="0">
                      <a:pos x="6" y="392"/>
                    </a:cxn>
                    <a:cxn ang="0">
                      <a:pos x="0" y="459"/>
                    </a:cxn>
                    <a:cxn ang="0">
                      <a:pos x="0" y="496"/>
                    </a:cxn>
                    <a:cxn ang="0">
                      <a:pos x="2" y="556"/>
                    </a:cxn>
                    <a:cxn ang="0">
                      <a:pos x="10" y="615"/>
                    </a:cxn>
                    <a:cxn ang="0">
                      <a:pos x="21" y="673"/>
                    </a:cxn>
                    <a:cxn ang="0">
                      <a:pos x="54" y="785"/>
                    </a:cxn>
                    <a:cxn ang="0">
                      <a:pos x="103" y="887"/>
                    </a:cxn>
                    <a:cxn ang="0">
                      <a:pos x="132" y="937"/>
                    </a:cxn>
                    <a:cxn ang="0">
                      <a:pos x="141" y="935"/>
                    </a:cxn>
                    <a:cxn ang="0">
                      <a:pos x="85" y="836"/>
                    </a:cxn>
                    <a:cxn ang="0">
                      <a:pos x="43" y="728"/>
                    </a:cxn>
                    <a:cxn ang="0">
                      <a:pos x="21" y="644"/>
                    </a:cxn>
                    <a:cxn ang="0">
                      <a:pos x="13" y="586"/>
                    </a:cxn>
                    <a:cxn ang="0">
                      <a:pos x="8" y="525"/>
                    </a:cxn>
                    <a:cxn ang="0">
                      <a:pos x="8" y="496"/>
                    </a:cxn>
                  </a:cxnLst>
                  <a:rect l="0" t="0" r="r" b="b"/>
                  <a:pathLst>
                    <a:path w="178" h="937">
                      <a:moveTo>
                        <a:pt x="8" y="496"/>
                      </a:moveTo>
                      <a:lnTo>
                        <a:pt x="8" y="496"/>
                      </a:lnTo>
                      <a:lnTo>
                        <a:pt x="8" y="461"/>
                      </a:lnTo>
                      <a:lnTo>
                        <a:pt x="10" y="426"/>
                      </a:lnTo>
                      <a:lnTo>
                        <a:pt x="13" y="392"/>
                      </a:lnTo>
                      <a:lnTo>
                        <a:pt x="19" y="359"/>
                      </a:lnTo>
                      <a:lnTo>
                        <a:pt x="26" y="326"/>
                      </a:lnTo>
                      <a:lnTo>
                        <a:pt x="33" y="293"/>
                      </a:lnTo>
                      <a:lnTo>
                        <a:pt x="43" y="262"/>
                      </a:lnTo>
                      <a:lnTo>
                        <a:pt x="54" y="231"/>
                      </a:lnTo>
                      <a:lnTo>
                        <a:pt x="64" y="200"/>
                      </a:lnTo>
                      <a:lnTo>
                        <a:pt x="77" y="168"/>
                      </a:lnTo>
                      <a:lnTo>
                        <a:pt x="92" y="139"/>
                      </a:lnTo>
                      <a:lnTo>
                        <a:pt x="107" y="112"/>
                      </a:lnTo>
                      <a:lnTo>
                        <a:pt x="123" y="82"/>
                      </a:lnTo>
                      <a:lnTo>
                        <a:pt x="140" y="55"/>
                      </a:lnTo>
                      <a:lnTo>
                        <a:pt x="160" y="29"/>
                      </a:lnTo>
                      <a:lnTo>
                        <a:pt x="178" y="4"/>
                      </a:lnTo>
                      <a:lnTo>
                        <a:pt x="178" y="4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52" y="26"/>
                      </a:lnTo>
                      <a:lnTo>
                        <a:pt x="134" y="51"/>
                      </a:lnTo>
                      <a:lnTo>
                        <a:pt x="116" y="79"/>
                      </a:lnTo>
                      <a:lnTo>
                        <a:pt x="99" y="108"/>
                      </a:lnTo>
                      <a:lnTo>
                        <a:pt x="85" y="137"/>
                      </a:lnTo>
                      <a:lnTo>
                        <a:pt x="70" y="167"/>
                      </a:lnTo>
                      <a:lnTo>
                        <a:pt x="57" y="198"/>
                      </a:lnTo>
                      <a:lnTo>
                        <a:pt x="46" y="229"/>
                      </a:lnTo>
                      <a:lnTo>
                        <a:pt x="35" y="260"/>
                      </a:lnTo>
                      <a:lnTo>
                        <a:pt x="26" y="291"/>
                      </a:lnTo>
                      <a:lnTo>
                        <a:pt x="19" y="324"/>
                      </a:lnTo>
                      <a:lnTo>
                        <a:pt x="11" y="357"/>
                      </a:lnTo>
                      <a:lnTo>
                        <a:pt x="6" y="392"/>
                      </a:lnTo>
                      <a:lnTo>
                        <a:pt x="2" y="426"/>
                      </a:lnTo>
                      <a:lnTo>
                        <a:pt x="0" y="459"/>
                      </a:lnTo>
                      <a:lnTo>
                        <a:pt x="0" y="496"/>
                      </a:lnTo>
                      <a:lnTo>
                        <a:pt x="0" y="496"/>
                      </a:lnTo>
                      <a:lnTo>
                        <a:pt x="0" y="525"/>
                      </a:lnTo>
                      <a:lnTo>
                        <a:pt x="2" y="556"/>
                      </a:lnTo>
                      <a:lnTo>
                        <a:pt x="6" y="586"/>
                      </a:lnTo>
                      <a:lnTo>
                        <a:pt x="10" y="615"/>
                      </a:lnTo>
                      <a:lnTo>
                        <a:pt x="13" y="644"/>
                      </a:lnTo>
                      <a:lnTo>
                        <a:pt x="21" y="673"/>
                      </a:lnTo>
                      <a:lnTo>
                        <a:pt x="35" y="730"/>
                      </a:lnTo>
                      <a:lnTo>
                        <a:pt x="54" y="785"/>
                      </a:lnTo>
                      <a:lnTo>
                        <a:pt x="77" y="838"/>
                      </a:lnTo>
                      <a:lnTo>
                        <a:pt x="103" y="887"/>
                      </a:lnTo>
                      <a:lnTo>
                        <a:pt x="132" y="937"/>
                      </a:lnTo>
                      <a:lnTo>
                        <a:pt x="132" y="937"/>
                      </a:lnTo>
                      <a:lnTo>
                        <a:pt x="141" y="935"/>
                      </a:lnTo>
                      <a:lnTo>
                        <a:pt x="141" y="935"/>
                      </a:lnTo>
                      <a:lnTo>
                        <a:pt x="110" y="887"/>
                      </a:lnTo>
                      <a:lnTo>
                        <a:pt x="85" y="836"/>
                      </a:lnTo>
                      <a:lnTo>
                        <a:pt x="61" y="783"/>
                      </a:lnTo>
                      <a:lnTo>
                        <a:pt x="43" y="728"/>
                      </a:lnTo>
                      <a:lnTo>
                        <a:pt x="28" y="673"/>
                      </a:lnTo>
                      <a:lnTo>
                        <a:pt x="21" y="644"/>
                      </a:lnTo>
                      <a:lnTo>
                        <a:pt x="17" y="615"/>
                      </a:lnTo>
                      <a:lnTo>
                        <a:pt x="13" y="586"/>
                      </a:lnTo>
                      <a:lnTo>
                        <a:pt x="10" y="556"/>
                      </a:lnTo>
                      <a:lnTo>
                        <a:pt x="8" y="525"/>
                      </a:lnTo>
                      <a:lnTo>
                        <a:pt x="8" y="496"/>
                      </a:lnTo>
                      <a:lnTo>
                        <a:pt x="8" y="49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6" name="Freeform 306"/>
                <p:cNvSpPr>
                  <a:spLocks/>
                </p:cNvSpPr>
                <p:nvPr/>
              </p:nvSpPr>
              <p:spPr bwMode="auto">
                <a:xfrm>
                  <a:off x="3040" y="664"/>
                  <a:ext cx="1277" cy="1329"/>
                </a:xfrm>
                <a:custGeom>
                  <a:avLst/>
                  <a:gdLst/>
                  <a:ahLst/>
                  <a:cxnLst>
                    <a:cxn ang="0">
                      <a:pos x="1275" y="684"/>
                    </a:cxn>
                    <a:cxn ang="0">
                      <a:pos x="1262" y="577"/>
                    </a:cxn>
                    <a:cxn ang="0">
                      <a:pos x="1233" y="474"/>
                    </a:cxn>
                    <a:cxn ang="0">
                      <a:pos x="1189" y="379"/>
                    </a:cxn>
                    <a:cxn ang="0">
                      <a:pos x="1132" y="291"/>
                    </a:cxn>
                    <a:cxn ang="0">
                      <a:pos x="1064" y="212"/>
                    </a:cxn>
                    <a:cxn ang="0">
                      <a:pos x="986" y="145"/>
                    </a:cxn>
                    <a:cxn ang="0">
                      <a:pos x="898" y="88"/>
                    </a:cxn>
                    <a:cxn ang="0">
                      <a:pos x="803" y="44"/>
                    </a:cxn>
                    <a:cxn ang="0">
                      <a:pos x="700" y="15"/>
                    </a:cxn>
                    <a:cxn ang="0">
                      <a:pos x="592" y="2"/>
                    </a:cxn>
                    <a:cxn ang="0">
                      <a:pos x="514" y="2"/>
                    </a:cxn>
                    <a:cxn ang="0">
                      <a:pos x="393" y="18"/>
                    </a:cxn>
                    <a:cxn ang="0">
                      <a:pos x="280" y="55"/>
                    </a:cxn>
                    <a:cxn ang="0">
                      <a:pos x="173" y="110"/>
                    </a:cxn>
                    <a:cxn ang="0">
                      <a:pos x="80" y="179"/>
                    </a:cxn>
                    <a:cxn ang="0">
                      <a:pos x="0" y="262"/>
                    </a:cxn>
                    <a:cxn ang="0">
                      <a:pos x="5" y="267"/>
                    </a:cxn>
                    <a:cxn ang="0">
                      <a:pos x="51" y="218"/>
                    </a:cxn>
                    <a:cxn ang="0">
                      <a:pos x="128" y="150"/>
                    </a:cxn>
                    <a:cxn ang="0">
                      <a:pos x="215" y="93"/>
                    </a:cxn>
                    <a:cxn ang="0">
                      <a:pos x="309" y="51"/>
                    </a:cxn>
                    <a:cxn ang="0">
                      <a:pos x="411" y="22"/>
                    </a:cxn>
                    <a:cxn ang="0">
                      <a:pos x="517" y="9"/>
                    </a:cxn>
                    <a:cxn ang="0">
                      <a:pos x="592" y="9"/>
                    </a:cxn>
                    <a:cxn ang="0">
                      <a:pos x="698" y="22"/>
                    </a:cxn>
                    <a:cxn ang="0">
                      <a:pos x="801" y="51"/>
                    </a:cxn>
                    <a:cxn ang="0">
                      <a:pos x="896" y="93"/>
                    </a:cxn>
                    <a:cxn ang="0">
                      <a:pos x="982" y="150"/>
                    </a:cxn>
                    <a:cxn ang="0">
                      <a:pos x="1061" y="218"/>
                    </a:cxn>
                    <a:cxn ang="0">
                      <a:pos x="1106" y="267"/>
                    </a:cxn>
                    <a:cxn ang="0">
                      <a:pos x="1165" y="351"/>
                    </a:cxn>
                    <a:cxn ang="0">
                      <a:pos x="1213" y="445"/>
                    </a:cxn>
                    <a:cxn ang="0">
                      <a:pos x="1247" y="544"/>
                    </a:cxn>
                    <a:cxn ang="0">
                      <a:pos x="1266" y="650"/>
                    </a:cxn>
                    <a:cxn ang="0">
                      <a:pos x="1269" y="723"/>
                    </a:cxn>
                    <a:cxn ang="0">
                      <a:pos x="1260" y="831"/>
                    </a:cxn>
                    <a:cxn ang="0">
                      <a:pos x="1236" y="935"/>
                    </a:cxn>
                    <a:cxn ang="0">
                      <a:pos x="1198" y="1032"/>
                    </a:cxn>
                    <a:cxn ang="0">
                      <a:pos x="1147" y="1122"/>
                    </a:cxn>
                    <a:cxn ang="0">
                      <a:pos x="1083" y="1202"/>
                    </a:cxn>
                    <a:cxn ang="0">
                      <a:pos x="1033" y="1254"/>
                    </a:cxn>
                    <a:cxn ang="0">
                      <a:pos x="944" y="1321"/>
                    </a:cxn>
                    <a:cxn ang="0">
                      <a:pos x="945" y="1329"/>
                    </a:cxn>
                    <a:cxn ang="0">
                      <a:pos x="1050" y="1246"/>
                    </a:cxn>
                    <a:cxn ang="0">
                      <a:pos x="1138" y="1147"/>
                    </a:cxn>
                    <a:cxn ang="0">
                      <a:pos x="1205" y="1032"/>
                    </a:cxn>
                    <a:cxn ang="0">
                      <a:pos x="1253" y="906"/>
                    </a:cxn>
                    <a:cxn ang="0">
                      <a:pos x="1275" y="769"/>
                    </a:cxn>
                  </a:cxnLst>
                  <a:rect l="0" t="0" r="r" b="b"/>
                  <a:pathLst>
                    <a:path w="1277" h="1329">
                      <a:moveTo>
                        <a:pt x="1277" y="723"/>
                      </a:moveTo>
                      <a:lnTo>
                        <a:pt x="1277" y="723"/>
                      </a:lnTo>
                      <a:lnTo>
                        <a:pt x="1275" y="684"/>
                      </a:lnTo>
                      <a:lnTo>
                        <a:pt x="1273" y="648"/>
                      </a:lnTo>
                      <a:lnTo>
                        <a:pt x="1267" y="611"/>
                      </a:lnTo>
                      <a:lnTo>
                        <a:pt x="1262" y="577"/>
                      </a:lnTo>
                      <a:lnTo>
                        <a:pt x="1253" y="542"/>
                      </a:lnTo>
                      <a:lnTo>
                        <a:pt x="1244" y="507"/>
                      </a:lnTo>
                      <a:lnTo>
                        <a:pt x="1233" y="474"/>
                      </a:lnTo>
                      <a:lnTo>
                        <a:pt x="1220" y="441"/>
                      </a:lnTo>
                      <a:lnTo>
                        <a:pt x="1205" y="410"/>
                      </a:lnTo>
                      <a:lnTo>
                        <a:pt x="1189" y="379"/>
                      </a:lnTo>
                      <a:lnTo>
                        <a:pt x="1172" y="348"/>
                      </a:lnTo>
                      <a:lnTo>
                        <a:pt x="1152" y="319"/>
                      </a:lnTo>
                      <a:lnTo>
                        <a:pt x="1132" y="291"/>
                      </a:lnTo>
                      <a:lnTo>
                        <a:pt x="1112" y="264"/>
                      </a:lnTo>
                      <a:lnTo>
                        <a:pt x="1088" y="236"/>
                      </a:lnTo>
                      <a:lnTo>
                        <a:pt x="1064" y="212"/>
                      </a:lnTo>
                      <a:lnTo>
                        <a:pt x="1041" y="189"/>
                      </a:lnTo>
                      <a:lnTo>
                        <a:pt x="1013" y="165"/>
                      </a:lnTo>
                      <a:lnTo>
                        <a:pt x="986" y="145"/>
                      </a:lnTo>
                      <a:lnTo>
                        <a:pt x="958" y="125"/>
                      </a:lnTo>
                      <a:lnTo>
                        <a:pt x="929" y="104"/>
                      </a:lnTo>
                      <a:lnTo>
                        <a:pt x="898" y="88"/>
                      </a:lnTo>
                      <a:lnTo>
                        <a:pt x="867" y="72"/>
                      </a:lnTo>
                      <a:lnTo>
                        <a:pt x="836" y="57"/>
                      </a:lnTo>
                      <a:lnTo>
                        <a:pt x="803" y="44"/>
                      </a:lnTo>
                      <a:lnTo>
                        <a:pt x="770" y="33"/>
                      </a:lnTo>
                      <a:lnTo>
                        <a:pt x="735" y="24"/>
                      </a:lnTo>
                      <a:lnTo>
                        <a:pt x="700" y="15"/>
                      </a:lnTo>
                      <a:lnTo>
                        <a:pt x="666" y="9"/>
                      </a:lnTo>
                      <a:lnTo>
                        <a:pt x="629" y="4"/>
                      </a:lnTo>
                      <a:lnTo>
                        <a:pt x="592" y="2"/>
                      </a:lnTo>
                      <a:lnTo>
                        <a:pt x="556" y="0"/>
                      </a:lnTo>
                      <a:lnTo>
                        <a:pt x="556" y="0"/>
                      </a:lnTo>
                      <a:lnTo>
                        <a:pt x="514" y="2"/>
                      </a:lnTo>
                      <a:lnTo>
                        <a:pt x="472" y="6"/>
                      </a:lnTo>
                      <a:lnTo>
                        <a:pt x="431" y="11"/>
                      </a:lnTo>
                      <a:lnTo>
                        <a:pt x="393" y="18"/>
                      </a:lnTo>
                      <a:lnTo>
                        <a:pt x="355" y="29"/>
                      </a:lnTo>
                      <a:lnTo>
                        <a:pt x="316" y="40"/>
                      </a:lnTo>
                      <a:lnTo>
                        <a:pt x="280" y="55"/>
                      </a:lnTo>
                      <a:lnTo>
                        <a:pt x="243" y="72"/>
                      </a:lnTo>
                      <a:lnTo>
                        <a:pt x="208" y="90"/>
                      </a:lnTo>
                      <a:lnTo>
                        <a:pt x="173" y="110"/>
                      </a:lnTo>
                      <a:lnTo>
                        <a:pt x="142" y="130"/>
                      </a:lnTo>
                      <a:lnTo>
                        <a:pt x="111" y="154"/>
                      </a:lnTo>
                      <a:lnTo>
                        <a:pt x="80" y="179"/>
                      </a:lnTo>
                      <a:lnTo>
                        <a:pt x="53" y="205"/>
                      </a:lnTo>
                      <a:lnTo>
                        <a:pt x="25" y="233"/>
                      </a:lnTo>
                      <a:lnTo>
                        <a:pt x="0" y="262"/>
                      </a:lnTo>
                      <a:lnTo>
                        <a:pt x="0" y="262"/>
                      </a:lnTo>
                      <a:lnTo>
                        <a:pt x="5" y="267"/>
                      </a:lnTo>
                      <a:lnTo>
                        <a:pt x="5" y="267"/>
                      </a:lnTo>
                      <a:lnTo>
                        <a:pt x="27" y="242"/>
                      </a:lnTo>
                      <a:lnTo>
                        <a:pt x="51" y="218"/>
                      </a:lnTo>
                      <a:lnTo>
                        <a:pt x="51" y="218"/>
                      </a:lnTo>
                      <a:lnTo>
                        <a:pt x="75" y="194"/>
                      </a:lnTo>
                      <a:lnTo>
                        <a:pt x="100" y="170"/>
                      </a:lnTo>
                      <a:lnTo>
                        <a:pt x="128" y="150"/>
                      </a:lnTo>
                      <a:lnTo>
                        <a:pt x="155" y="130"/>
                      </a:lnTo>
                      <a:lnTo>
                        <a:pt x="184" y="112"/>
                      </a:lnTo>
                      <a:lnTo>
                        <a:pt x="215" y="93"/>
                      </a:lnTo>
                      <a:lnTo>
                        <a:pt x="245" y="79"/>
                      </a:lnTo>
                      <a:lnTo>
                        <a:pt x="278" y="64"/>
                      </a:lnTo>
                      <a:lnTo>
                        <a:pt x="309" y="51"/>
                      </a:lnTo>
                      <a:lnTo>
                        <a:pt x="344" y="40"/>
                      </a:lnTo>
                      <a:lnTo>
                        <a:pt x="376" y="31"/>
                      </a:lnTo>
                      <a:lnTo>
                        <a:pt x="411" y="22"/>
                      </a:lnTo>
                      <a:lnTo>
                        <a:pt x="446" y="17"/>
                      </a:lnTo>
                      <a:lnTo>
                        <a:pt x="483" y="11"/>
                      </a:lnTo>
                      <a:lnTo>
                        <a:pt x="517" y="9"/>
                      </a:lnTo>
                      <a:lnTo>
                        <a:pt x="556" y="7"/>
                      </a:lnTo>
                      <a:lnTo>
                        <a:pt x="556" y="7"/>
                      </a:lnTo>
                      <a:lnTo>
                        <a:pt x="592" y="9"/>
                      </a:lnTo>
                      <a:lnTo>
                        <a:pt x="627" y="11"/>
                      </a:lnTo>
                      <a:lnTo>
                        <a:pt x="664" y="17"/>
                      </a:lnTo>
                      <a:lnTo>
                        <a:pt x="698" y="22"/>
                      </a:lnTo>
                      <a:lnTo>
                        <a:pt x="733" y="31"/>
                      </a:lnTo>
                      <a:lnTo>
                        <a:pt x="768" y="40"/>
                      </a:lnTo>
                      <a:lnTo>
                        <a:pt x="801" y="51"/>
                      </a:lnTo>
                      <a:lnTo>
                        <a:pt x="832" y="64"/>
                      </a:lnTo>
                      <a:lnTo>
                        <a:pt x="865" y="79"/>
                      </a:lnTo>
                      <a:lnTo>
                        <a:pt x="896" y="93"/>
                      </a:lnTo>
                      <a:lnTo>
                        <a:pt x="925" y="112"/>
                      </a:lnTo>
                      <a:lnTo>
                        <a:pt x="955" y="130"/>
                      </a:lnTo>
                      <a:lnTo>
                        <a:pt x="982" y="150"/>
                      </a:lnTo>
                      <a:lnTo>
                        <a:pt x="1009" y="170"/>
                      </a:lnTo>
                      <a:lnTo>
                        <a:pt x="1035" y="194"/>
                      </a:lnTo>
                      <a:lnTo>
                        <a:pt x="1061" y="218"/>
                      </a:lnTo>
                      <a:lnTo>
                        <a:pt x="1061" y="218"/>
                      </a:lnTo>
                      <a:lnTo>
                        <a:pt x="1083" y="242"/>
                      </a:lnTo>
                      <a:lnTo>
                        <a:pt x="1106" y="267"/>
                      </a:lnTo>
                      <a:lnTo>
                        <a:pt x="1127" y="295"/>
                      </a:lnTo>
                      <a:lnTo>
                        <a:pt x="1147" y="322"/>
                      </a:lnTo>
                      <a:lnTo>
                        <a:pt x="1165" y="351"/>
                      </a:lnTo>
                      <a:lnTo>
                        <a:pt x="1183" y="383"/>
                      </a:lnTo>
                      <a:lnTo>
                        <a:pt x="1198" y="412"/>
                      </a:lnTo>
                      <a:lnTo>
                        <a:pt x="1213" y="445"/>
                      </a:lnTo>
                      <a:lnTo>
                        <a:pt x="1225" y="476"/>
                      </a:lnTo>
                      <a:lnTo>
                        <a:pt x="1236" y="509"/>
                      </a:lnTo>
                      <a:lnTo>
                        <a:pt x="1247" y="544"/>
                      </a:lnTo>
                      <a:lnTo>
                        <a:pt x="1255" y="578"/>
                      </a:lnTo>
                      <a:lnTo>
                        <a:pt x="1260" y="613"/>
                      </a:lnTo>
                      <a:lnTo>
                        <a:pt x="1266" y="650"/>
                      </a:lnTo>
                      <a:lnTo>
                        <a:pt x="1267" y="684"/>
                      </a:lnTo>
                      <a:lnTo>
                        <a:pt x="1269" y="723"/>
                      </a:lnTo>
                      <a:lnTo>
                        <a:pt x="1269" y="723"/>
                      </a:lnTo>
                      <a:lnTo>
                        <a:pt x="1267" y="760"/>
                      </a:lnTo>
                      <a:lnTo>
                        <a:pt x="1266" y="794"/>
                      </a:lnTo>
                      <a:lnTo>
                        <a:pt x="1260" y="831"/>
                      </a:lnTo>
                      <a:lnTo>
                        <a:pt x="1255" y="866"/>
                      </a:lnTo>
                      <a:lnTo>
                        <a:pt x="1247" y="900"/>
                      </a:lnTo>
                      <a:lnTo>
                        <a:pt x="1236" y="935"/>
                      </a:lnTo>
                      <a:lnTo>
                        <a:pt x="1225" y="968"/>
                      </a:lnTo>
                      <a:lnTo>
                        <a:pt x="1213" y="999"/>
                      </a:lnTo>
                      <a:lnTo>
                        <a:pt x="1198" y="1032"/>
                      </a:lnTo>
                      <a:lnTo>
                        <a:pt x="1183" y="1063"/>
                      </a:lnTo>
                      <a:lnTo>
                        <a:pt x="1165" y="1093"/>
                      </a:lnTo>
                      <a:lnTo>
                        <a:pt x="1147" y="1122"/>
                      </a:lnTo>
                      <a:lnTo>
                        <a:pt x="1127" y="1149"/>
                      </a:lnTo>
                      <a:lnTo>
                        <a:pt x="1106" y="1177"/>
                      </a:lnTo>
                      <a:lnTo>
                        <a:pt x="1083" y="1202"/>
                      </a:lnTo>
                      <a:lnTo>
                        <a:pt x="1061" y="1226"/>
                      </a:lnTo>
                      <a:lnTo>
                        <a:pt x="1061" y="1226"/>
                      </a:lnTo>
                      <a:lnTo>
                        <a:pt x="1033" y="1254"/>
                      </a:lnTo>
                      <a:lnTo>
                        <a:pt x="1004" y="1277"/>
                      </a:lnTo>
                      <a:lnTo>
                        <a:pt x="975" y="1299"/>
                      </a:lnTo>
                      <a:lnTo>
                        <a:pt x="944" y="1321"/>
                      </a:lnTo>
                      <a:lnTo>
                        <a:pt x="944" y="1321"/>
                      </a:lnTo>
                      <a:lnTo>
                        <a:pt x="945" y="1329"/>
                      </a:lnTo>
                      <a:lnTo>
                        <a:pt x="945" y="1329"/>
                      </a:lnTo>
                      <a:lnTo>
                        <a:pt x="982" y="1303"/>
                      </a:lnTo>
                      <a:lnTo>
                        <a:pt x="1017" y="1275"/>
                      </a:lnTo>
                      <a:lnTo>
                        <a:pt x="1050" y="1246"/>
                      </a:lnTo>
                      <a:lnTo>
                        <a:pt x="1081" y="1215"/>
                      </a:lnTo>
                      <a:lnTo>
                        <a:pt x="1110" y="1182"/>
                      </a:lnTo>
                      <a:lnTo>
                        <a:pt x="1138" y="1147"/>
                      </a:lnTo>
                      <a:lnTo>
                        <a:pt x="1163" y="1111"/>
                      </a:lnTo>
                      <a:lnTo>
                        <a:pt x="1185" y="1072"/>
                      </a:lnTo>
                      <a:lnTo>
                        <a:pt x="1205" y="1032"/>
                      </a:lnTo>
                      <a:lnTo>
                        <a:pt x="1224" y="992"/>
                      </a:lnTo>
                      <a:lnTo>
                        <a:pt x="1240" y="950"/>
                      </a:lnTo>
                      <a:lnTo>
                        <a:pt x="1253" y="906"/>
                      </a:lnTo>
                      <a:lnTo>
                        <a:pt x="1262" y="862"/>
                      </a:lnTo>
                      <a:lnTo>
                        <a:pt x="1269" y="816"/>
                      </a:lnTo>
                      <a:lnTo>
                        <a:pt x="1275" y="769"/>
                      </a:lnTo>
                      <a:lnTo>
                        <a:pt x="1277" y="723"/>
                      </a:lnTo>
                      <a:lnTo>
                        <a:pt x="1277" y="72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7" name="Freeform 307"/>
                <p:cNvSpPr>
                  <a:spLocks/>
                </p:cNvSpPr>
                <p:nvPr/>
              </p:nvSpPr>
              <p:spPr bwMode="auto">
                <a:xfrm>
                  <a:off x="2555" y="880"/>
                  <a:ext cx="141" cy="944"/>
                </a:xfrm>
                <a:custGeom>
                  <a:avLst/>
                  <a:gdLst/>
                  <a:ahLst/>
                  <a:cxnLst>
                    <a:cxn ang="0">
                      <a:pos x="97" y="942"/>
                    </a:cxn>
                    <a:cxn ang="0">
                      <a:pos x="97" y="942"/>
                    </a:cxn>
                    <a:cxn ang="0">
                      <a:pos x="106" y="944"/>
                    </a:cxn>
                    <a:cxn ang="0">
                      <a:pos x="106" y="944"/>
                    </a:cxn>
                    <a:cxn ang="0">
                      <a:pos x="84" y="895"/>
                    </a:cxn>
                    <a:cxn ang="0">
                      <a:pos x="64" y="842"/>
                    </a:cxn>
                    <a:cxn ang="0">
                      <a:pos x="47" y="789"/>
                    </a:cxn>
                    <a:cxn ang="0">
                      <a:pos x="33" y="734"/>
                    </a:cxn>
                    <a:cxn ang="0">
                      <a:pos x="22" y="679"/>
                    </a:cxn>
                    <a:cxn ang="0">
                      <a:pos x="14" y="622"/>
                    </a:cxn>
                    <a:cxn ang="0">
                      <a:pos x="9" y="564"/>
                    </a:cxn>
                    <a:cxn ang="0">
                      <a:pos x="7" y="507"/>
                    </a:cxn>
                    <a:cxn ang="0">
                      <a:pos x="7" y="507"/>
                    </a:cxn>
                    <a:cxn ang="0">
                      <a:pos x="9" y="472"/>
                    </a:cxn>
                    <a:cxn ang="0">
                      <a:pos x="11" y="437"/>
                    </a:cxn>
                    <a:cxn ang="0">
                      <a:pos x="13" y="404"/>
                    </a:cxn>
                    <a:cxn ang="0">
                      <a:pos x="16" y="370"/>
                    </a:cxn>
                    <a:cxn ang="0">
                      <a:pos x="27" y="304"/>
                    </a:cxn>
                    <a:cxn ang="0">
                      <a:pos x="42" y="240"/>
                    </a:cxn>
                    <a:cxn ang="0">
                      <a:pos x="62" y="178"/>
                    </a:cxn>
                    <a:cxn ang="0">
                      <a:pos x="84" y="117"/>
                    </a:cxn>
                    <a:cxn ang="0">
                      <a:pos x="110" y="57"/>
                    </a:cxn>
                    <a:cxn ang="0">
                      <a:pos x="141" y="0"/>
                    </a:cxn>
                    <a:cxn ang="0">
                      <a:pos x="141" y="0"/>
                    </a:cxn>
                    <a:cxn ang="0">
                      <a:pos x="130" y="4"/>
                    </a:cxn>
                    <a:cxn ang="0">
                      <a:pos x="130" y="4"/>
                    </a:cxn>
                    <a:cxn ang="0">
                      <a:pos x="100" y="60"/>
                    </a:cxn>
                    <a:cxn ang="0">
                      <a:pos x="75" y="119"/>
                    </a:cxn>
                    <a:cxn ang="0">
                      <a:pos x="53" y="179"/>
                    </a:cxn>
                    <a:cxn ang="0">
                      <a:pos x="35" y="242"/>
                    </a:cxn>
                    <a:cxn ang="0">
                      <a:pos x="20" y="306"/>
                    </a:cxn>
                    <a:cxn ang="0">
                      <a:pos x="9" y="372"/>
                    </a:cxn>
                    <a:cxn ang="0">
                      <a:pos x="3" y="437"/>
                    </a:cxn>
                    <a:cxn ang="0">
                      <a:pos x="0" y="507"/>
                    </a:cxn>
                    <a:cxn ang="0">
                      <a:pos x="0" y="507"/>
                    </a:cxn>
                    <a:cxn ang="0">
                      <a:pos x="2" y="564"/>
                    </a:cxn>
                    <a:cxn ang="0">
                      <a:pos x="7" y="622"/>
                    </a:cxn>
                    <a:cxn ang="0">
                      <a:pos x="14" y="677"/>
                    </a:cxn>
                    <a:cxn ang="0">
                      <a:pos x="25" y="734"/>
                    </a:cxn>
                    <a:cxn ang="0">
                      <a:pos x="38" y="787"/>
                    </a:cxn>
                    <a:cxn ang="0">
                      <a:pos x="55" y="840"/>
                    </a:cxn>
                    <a:cxn ang="0">
                      <a:pos x="75" y="893"/>
                    </a:cxn>
                    <a:cxn ang="0">
                      <a:pos x="97" y="942"/>
                    </a:cxn>
                    <a:cxn ang="0">
                      <a:pos x="97" y="942"/>
                    </a:cxn>
                  </a:cxnLst>
                  <a:rect l="0" t="0" r="r" b="b"/>
                  <a:pathLst>
                    <a:path w="141" h="944">
                      <a:moveTo>
                        <a:pt x="97" y="942"/>
                      </a:moveTo>
                      <a:lnTo>
                        <a:pt x="97" y="942"/>
                      </a:lnTo>
                      <a:lnTo>
                        <a:pt x="106" y="944"/>
                      </a:lnTo>
                      <a:lnTo>
                        <a:pt x="106" y="944"/>
                      </a:lnTo>
                      <a:lnTo>
                        <a:pt x="84" y="895"/>
                      </a:lnTo>
                      <a:lnTo>
                        <a:pt x="64" y="842"/>
                      </a:lnTo>
                      <a:lnTo>
                        <a:pt x="47" y="789"/>
                      </a:lnTo>
                      <a:lnTo>
                        <a:pt x="33" y="734"/>
                      </a:lnTo>
                      <a:lnTo>
                        <a:pt x="22" y="679"/>
                      </a:lnTo>
                      <a:lnTo>
                        <a:pt x="14" y="622"/>
                      </a:lnTo>
                      <a:lnTo>
                        <a:pt x="9" y="564"/>
                      </a:lnTo>
                      <a:lnTo>
                        <a:pt x="7" y="507"/>
                      </a:lnTo>
                      <a:lnTo>
                        <a:pt x="7" y="507"/>
                      </a:lnTo>
                      <a:lnTo>
                        <a:pt x="9" y="472"/>
                      </a:lnTo>
                      <a:lnTo>
                        <a:pt x="11" y="437"/>
                      </a:lnTo>
                      <a:lnTo>
                        <a:pt x="13" y="404"/>
                      </a:lnTo>
                      <a:lnTo>
                        <a:pt x="16" y="370"/>
                      </a:lnTo>
                      <a:lnTo>
                        <a:pt x="27" y="304"/>
                      </a:lnTo>
                      <a:lnTo>
                        <a:pt x="42" y="240"/>
                      </a:lnTo>
                      <a:lnTo>
                        <a:pt x="62" y="178"/>
                      </a:lnTo>
                      <a:lnTo>
                        <a:pt x="84" y="117"/>
                      </a:lnTo>
                      <a:lnTo>
                        <a:pt x="110" y="57"/>
                      </a:lnTo>
                      <a:lnTo>
                        <a:pt x="141" y="0"/>
                      </a:lnTo>
                      <a:lnTo>
                        <a:pt x="141" y="0"/>
                      </a:lnTo>
                      <a:lnTo>
                        <a:pt x="130" y="4"/>
                      </a:lnTo>
                      <a:lnTo>
                        <a:pt x="130" y="4"/>
                      </a:lnTo>
                      <a:lnTo>
                        <a:pt x="100" y="60"/>
                      </a:lnTo>
                      <a:lnTo>
                        <a:pt x="75" y="119"/>
                      </a:lnTo>
                      <a:lnTo>
                        <a:pt x="53" y="179"/>
                      </a:lnTo>
                      <a:lnTo>
                        <a:pt x="35" y="242"/>
                      </a:lnTo>
                      <a:lnTo>
                        <a:pt x="20" y="306"/>
                      </a:lnTo>
                      <a:lnTo>
                        <a:pt x="9" y="372"/>
                      </a:lnTo>
                      <a:lnTo>
                        <a:pt x="3" y="437"/>
                      </a:lnTo>
                      <a:lnTo>
                        <a:pt x="0" y="507"/>
                      </a:lnTo>
                      <a:lnTo>
                        <a:pt x="0" y="507"/>
                      </a:lnTo>
                      <a:lnTo>
                        <a:pt x="2" y="564"/>
                      </a:lnTo>
                      <a:lnTo>
                        <a:pt x="7" y="622"/>
                      </a:lnTo>
                      <a:lnTo>
                        <a:pt x="14" y="677"/>
                      </a:lnTo>
                      <a:lnTo>
                        <a:pt x="25" y="734"/>
                      </a:lnTo>
                      <a:lnTo>
                        <a:pt x="38" y="787"/>
                      </a:lnTo>
                      <a:lnTo>
                        <a:pt x="55" y="840"/>
                      </a:lnTo>
                      <a:lnTo>
                        <a:pt x="75" y="893"/>
                      </a:lnTo>
                      <a:lnTo>
                        <a:pt x="97" y="942"/>
                      </a:lnTo>
                      <a:lnTo>
                        <a:pt x="97" y="94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8" name="Freeform 308"/>
                <p:cNvSpPr>
                  <a:spLocks/>
                </p:cNvSpPr>
                <p:nvPr/>
              </p:nvSpPr>
              <p:spPr bwMode="auto">
                <a:xfrm>
                  <a:off x="3471" y="2155"/>
                  <a:ext cx="536" cy="112"/>
                </a:xfrm>
                <a:custGeom>
                  <a:avLst/>
                  <a:gdLst/>
                  <a:ahLst/>
                  <a:cxnLst>
                    <a:cxn ang="0">
                      <a:pos x="125" y="105"/>
                    </a:cxn>
                    <a:cxn ang="0">
                      <a:pos x="125" y="105"/>
                    </a:cxn>
                    <a:cxn ang="0">
                      <a:pos x="94" y="103"/>
                    </a:cxn>
                    <a:cxn ang="0">
                      <a:pos x="63" y="103"/>
                    </a:cxn>
                    <a:cxn ang="0">
                      <a:pos x="2" y="96"/>
                    </a:cxn>
                    <a:cxn ang="0">
                      <a:pos x="2" y="96"/>
                    </a:cxn>
                    <a:cxn ang="0">
                      <a:pos x="0" y="103"/>
                    </a:cxn>
                    <a:cxn ang="0">
                      <a:pos x="0" y="103"/>
                    </a:cxn>
                    <a:cxn ang="0">
                      <a:pos x="63" y="110"/>
                    </a:cxn>
                    <a:cxn ang="0">
                      <a:pos x="94" y="110"/>
                    </a:cxn>
                    <a:cxn ang="0">
                      <a:pos x="125" y="112"/>
                    </a:cxn>
                    <a:cxn ang="0">
                      <a:pos x="125" y="112"/>
                    </a:cxn>
                    <a:cxn ang="0">
                      <a:pos x="180" y="110"/>
                    </a:cxn>
                    <a:cxn ang="0">
                      <a:pos x="235" y="105"/>
                    </a:cxn>
                    <a:cxn ang="0">
                      <a:pos x="288" y="96"/>
                    </a:cxn>
                    <a:cxn ang="0">
                      <a:pos x="341" y="85"/>
                    </a:cxn>
                    <a:cxn ang="0">
                      <a:pos x="392" y="70"/>
                    </a:cxn>
                    <a:cxn ang="0">
                      <a:pos x="441" y="53"/>
                    </a:cxn>
                    <a:cxn ang="0">
                      <a:pos x="489" y="31"/>
                    </a:cxn>
                    <a:cxn ang="0">
                      <a:pos x="536" y="10"/>
                    </a:cxn>
                    <a:cxn ang="0">
                      <a:pos x="536" y="10"/>
                    </a:cxn>
                    <a:cxn ang="0">
                      <a:pos x="536" y="0"/>
                    </a:cxn>
                    <a:cxn ang="0">
                      <a:pos x="536" y="0"/>
                    </a:cxn>
                    <a:cxn ang="0">
                      <a:pos x="489" y="24"/>
                    </a:cxn>
                    <a:cxn ang="0">
                      <a:pos x="441" y="44"/>
                    </a:cxn>
                    <a:cxn ang="0">
                      <a:pos x="390" y="63"/>
                    </a:cxn>
                    <a:cxn ang="0">
                      <a:pos x="339" y="77"/>
                    </a:cxn>
                    <a:cxn ang="0">
                      <a:pos x="288" y="88"/>
                    </a:cxn>
                    <a:cxn ang="0">
                      <a:pos x="235" y="97"/>
                    </a:cxn>
                    <a:cxn ang="0">
                      <a:pos x="180" y="103"/>
                    </a:cxn>
                    <a:cxn ang="0">
                      <a:pos x="125" y="105"/>
                    </a:cxn>
                    <a:cxn ang="0">
                      <a:pos x="125" y="105"/>
                    </a:cxn>
                  </a:cxnLst>
                  <a:rect l="0" t="0" r="r" b="b"/>
                  <a:pathLst>
                    <a:path w="536" h="112">
                      <a:moveTo>
                        <a:pt x="125" y="105"/>
                      </a:moveTo>
                      <a:lnTo>
                        <a:pt x="125" y="105"/>
                      </a:lnTo>
                      <a:lnTo>
                        <a:pt x="94" y="103"/>
                      </a:lnTo>
                      <a:lnTo>
                        <a:pt x="63" y="103"/>
                      </a:lnTo>
                      <a:lnTo>
                        <a:pt x="2" y="96"/>
                      </a:lnTo>
                      <a:lnTo>
                        <a:pt x="2" y="96"/>
                      </a:lnTo>
                      <a:lnTo>
                        <a:pt x="0" y="103"/>
                      </a:lnTo>
                      <a:lnTo>
                        <a:pt x="0" y="103"/>
                      </a:lnTo>
                      <a:lnTo>
                        <a:pt x="63" y="110"/>
                      </a:lnTo>
                      <a:lnTo>
                        <a:pt x="94" y="110"/>
                      </a:lnTo>
                      <a:lnTo>
                        <a:pt x="125" y="112"/>
                      </a:lnTo>
                      <a:lnTo>
                        <a:pt x="125" y="112"/>
                      </a:lnTo>
                      <a:lnTo>
                        <a:pt x="180" y="110"/>
                      </a:lnTo>
                      <a:lnTo>
                        <a:pt x="235" y="105"/>
                      </a:lnTo>
                      <a:lnTo>
                        <a:pt x="288" y="96"/>
                      </a:lnTo>
                      <a:lnTo>
                        <a:pt x="341" y="85"/>
                      </a:lnTo>
                      <a:lnTo>
                        <a:pt x="392" y="70"/>
                      </a:lnTo>
                      <a:lnTo>
                        <a:pt x="441" y="53"/>
                      </a:lnTo>
                      <a:lnTo>
                        <a:pt x="489" y="31"/>
                      </a:lnTo>
                      <a:lnTo>
                        <a:pt x="536" y="10"/>
                      </a:lnTo>
                      <a:lnTo>
                        <a:pt x="536" y="10"/>
                      </a:lnTo>
                      <a:lnTo>
                        <a:pt x="536" y="0"/>
                      </a:lnTo>
                      <a:lnTo>
                        <a:pt x="536" y="0"/>
                      </a:lnTo>
                      <a:lnTo>
                        <a:pt x="489" y="24"/>
                      </a:lnTo>
                      <a:lnTo>
                        <a:pt x="441" y="44"/>
                      </a:lnTo>
                      <a:lnTo>
                        <a:pt x="390" y="63"/>
                      </a:lnTo>
                      <a:lnTo>
                        <a:pt x="339" y="77"/>
                      </a:lnTo>
                      <a:lnTo>
                        <a:pt x="288" y="88"/>
                      </a:lnTo>
                      <a:lnTo>
                        <a:pt x="235" y="97"/>
                      </a:lnTo>
                      <a:lnTo>
                        <a:pt x="180" y="103"/>
                      </a:lnTo>
                      <a:lnTo>
                        <a:pt x="125" y="105"/>
                      </a:lnTo>
                      <a:lnTo>
                        <a:pt x="125" y="1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9" name="Freeform 309"/>
                <p:cNvSpPr>
                  <a:spLocks/>
                </p:cNvSpPr>
                <p:nvPr/>
              </p:nvSpPr>
              <p:spPr bwMode="auto">
                <a:xfrm>
                  <a:off x="3482" y="2071"/>
                  <a:ext cx="514" cy="115"/>
                </a:xfrm>
                <a:custGeom>
                  <a:avLst/>
                  <a:gdLst/>
                  <a:ahLst/>
                  <a:cxnLst>
                    <a:cxn ang="0">
                      <a:pos x="514" y="8"/>
                    </a:cxn>
                    <a:cxn ang="0">
                      <a:pos x="514" y="8"/>
                    </a:cxn>
                    <a:cxn ang="0">
                      <a:pos x="513" y="0"/>
                    </a:cxn>
                    <a:cxn ang="0">
                      <a:pos x="513" y="0"/>
                    </a:cxn>
                    <a:cxn ang="0">
                      <a:pos x="467" y="26"/>
                    </a:cxn>
                    <a:cxn ang="0">
                      <a:pos x="421" y="46"/>
                    </a:cxn>
                    <a:cxn ang="0">
                      <a:pos x="374" y="64"/>
                    </a:cxn>
                    <a:cxn ang="0">
                      <a:pos x="324" y="81"/>
                    </a:cxn>
                    <a:cxn ang="0">
                      <a:pos x="273" y="92"/>
                    </a:cxn>
                    <a:cxn ang="0">
                      <a:pos x="220" y="101"/>
                    </a:cxn>
                    <a:cxn ang="0">
                      <a:pos x="167" y="106"/>
                    </a:cxn>
                    <a:cxn ang="0">
                      <a:pos x="114" y="108"/>
                    </a:cxn>
                    <a:cxn ang="0">
                      <a:pos x="114" y="108"/>
                    </a:cxn>
                    <a:cxn ang="0">
                      <a:pos x="57" y="106"/>
                    </a:cxn>
                    <a:cxn ang="0">
                      <a:pos x="0" y="101"/>
                    </a:cxn>
                    <a:cxn ang="0">
                      <a:pos x="0" y="101"/>
                    </a:cxn>
                    <a:cxn ang="0">
                      <a:pos x="0" y="108"/>
                    </a:cxn>
                    <a:cxn ang="0">
                      <a:pos x="0" y="108"/>
                    </a:cxn>
                    <a:cxn ang="0">
                      <a:pos x="55" y="114"/>
                    </a:cxn>
                    <a:cxn ang="0">
                      <a:pos x="114" y="115"/>
                    </a:cxn>
                    <a:cxn ang="0">
                      <a:pos x="114" y="115"/>
                    </a:cxn>
                    <a:cxn ang="0">
                      <a:pos x="167" y="114"/>
                    </a:cxn>
                    <a:cxn ang="0">
                      <a:pos x="220" y="108"/>
                    </a:cxn>
                    <a:cxn ang="0">
                      <a:pos x="273" y="99"/>
                    </a:cxn>
                    <a:cxn ang="0">
                      <a:pos x="324" y="88"/>
                    </a:cxn>
                    <a:cxn ang="0">
                      <a:pos x="374" y="72"/>
                    </a:cxn>
                    <a:cxn ang="0">
                      <a:pos x="423" y="53"/>
                    </a:cxn>
                    <a:cxn ang="0">
                      <a:pos x="469" y="33"/>
                    </a:cxn>
                    <a:cxn ang="0">
                      <a:pos x="514" y="8"/>
                    </a:cxn>
                    <a:cxn ang="0">
                      <a:pos x="514" y="8"/>
                    </a:cxn>
                  </a:cxnLst>
                  <a:rect l="0" t="0" r="r" b="b"/>
                  <a:pathLst>
                    <a:path w="514" h="115">
                      <a:moveTo>
                        <a:pt x="514" y="8"/>
                      </a:moveTo>
                      <a:lnTo>
                        <a:pt x="514" y="8"/>
                      </a:lnTo>
                      <a:lnTo>
                        <a:pt x="513" y="0"/>
                      </a:lnTo>
                      <a:lnTo>
                        <a:pt x="513" y="0"/>
                      </a:lnTo>
                      <a:lnTo>
                        <a:pt x="467" y="26"/>
                      </a:lnTo>
                      <a:lnTo>
                        <a:pt x="421" y="46"/>
                      </a:lnTo>
                      <a:lnTo>
                        <a:pt x="374" y="64"/>
                      </a:lnTo>
                      <a:lnTo>
                        <a:pt x="324" y="81"/>
                      </a:lnTo>
                      <a:lnTo>
                        <a:pt x="273" y="92"/>
                      </a:lnTo>
                      <a:lnTo>
                        <a:pt x="220" y="101"/>
                      </a:lnTo>
                      <a:lnTo>
                        <a:pt x="167" y="106"/>
                      </a:lnTo>
                      <a:lnTo>
                        <a:pt x="114" y="108"/>
                      </a:lnTo>
                      <a:lnTo>
                        <a:pt x="114" y="108"/>
                      </a:lnTo>
                      <a:lnTo>
                        <a:pt x="57" y="106"/>
                      </a:lnTo>
                      <a:lnTo>
                        <a:pt x="0" y="101"/>
                      </a:lnTo>
                      <a:lnTo>
                        <a:pt x="0" y="101"/>
                      </a:lnTo>
                      <a:lnTo>
                        <a:pt x="0" y="108"/>
                      </a:lnTo>
                      <a:lnTo>
                        <a:pt x="0" y="108"/>
                      </a:lnTo>
                      <a:lnTo>
                        <a:pt x="55" y="114"/>
                      </a:lnTo>
                      <a:lnTo>
                        <a:pt x="114" y="115"/>
                      </a:lnTo>
                      <a:lnTo>
                        <a:pt x="114" y="115"/>
                      </a:lnTo>
                      <a:lnTo>
                        <a:pt x="167" y="114"/>
                      </a:lnTo>
                      <a:lnTo>
                        <a:pt x="220" y="108"/>
                      </a:lnTo>
                      <a:lnTo>
                        <a:pt x="273" y="99"/>
                      </a:lnTo>
                      <a:lnTo>
                        <a:pt x="324" y="88"/>
                      </a:lnTo>
                      <a:lnTo>
                        <a:pt x="374" y="72"/>
                      </a:lnTo>
                      <a:lnTo>
                        <a:pt x="423" y="53"/>
                      </a:lnTo>
                      <a:lnTo>
                        <a:pt x="469" y="33"/>
                      </a:lnTo>
                      <a:lnTo>
                        <a:pt x="514" y="8"/>
                      </a:lnTo>
                      <a:lnTo>
                        <a:pt x="514" y="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0" name="Freeform 310"/>
                <p:cNvSpPr>
                  <a:spLocks/>
                </p:cNvSpPr>
                <p:nvPr/>
              </p:nvSpPr>
              <p:spPr bwMode="auto">
                <a:xfrm>
                  <a:off x="2899" y="505"/>
                  <a:ext cx="1577" cy="1654"/>
                </a:xfrm>
                <a:custGeom>
                  <a:avLst/>
                  <a:gdLst/>
                  <a:ahLst/>
                  <a:cxnLst>
                    <a:cxn ang="0">
                      <a:pos x="110" y="234"/>
                    </a:cxn>
                    <a:cxn ang="0">
                      <a:pos x="208" y="157"/>
                    </a:cxn>
                    <a:cxn ang="0">
                      <a:pos x="318" y="93"/>
                    </a:cxn>
                    <a:cxn ang="0">
                      <a:pos x="437" y="48"/>
                    </a:cxn>
                    <a:cxn ang="0">
                      <a:pos x="563" y="18"/>
                    </a:cxn>
                    <a:cxn ang="0">
                      <a:pos x="697" y="7"/>
                    </a:cxn>
                    <a:cxn ang="0">
                      <a:pos x="785" y="13"/>
                    </a:cxn>
                    <a:cxn ang="0">
                      <a:pos x="914" y="35"/>
                    </a:cxn>
                    <a:cxn ang="0">
                      <a:pos x="1035" y="77"/>
                    </a:cxn>
                    <a:cxn ang="0">
                      <a:pos x="1149" y="134"/>
                    </a:cxn>
                    <a:cxn ang="0">
                      <a:pos x="1251" y="207"/>
                    </a:cxn>
                    <a:cxn ang="0">
                      <a:pos x="1313" y="263"/>
                    </a:cxn>
                    <a:cxn ang="0">
                      <a:pos x="1396" y="359"/>
                    </a:cxn>
                    <a:cxn ang="0">
                      <a:pos x="1463" y="465"/>
                    </a:cxn>
                    <a:cxn ang="0">
                      <a:pos x="1516" y="580"/>
                    </a:cxn>
                    <a:cxn ang="0">
                      <a:pos x="1551" y="704"/>
                    </a:cxn>
                    <a:cxn ang="0">
                      <a:pos x="1568" y="836"/>
                    </a:cxn>
                    <a:cxn ang="0">
                      <a:pos x="1568" y="926"/>
                    </a:cxn>
                    <a:cxn ang="0">
                      <a:pos x="1551" y="1058"/>
                    </a:cxn>
                    <a:cxn ang="0">
                      <a:pos x="1516" y="1182"/>
                    </a:cxn>
                    <a:cxn ang="0">
                      <a:pos x="1463" y="1297"/>
                    </a:cxn>
                    <a:cxn ang="0">
                      <a:pos x="1396" y="1403"/>
                    </a:cxn>
                    <a:cxn ang="0">
                      <a:pos x="1313" y="1499"/>
                    </a:cxn>
                    <a:cxn ang="0">
                      <a:pos x="1220" y="1579"/>
                    </a:cxn>
                    <a:cxn ang="0">
                      <a:pos x="1118" y="1647"/>
                    </a:cxn>
                    <a:cxn ang="0">
                      <a:pos x="1169" y="1625"/>
                    </a:cxn>
                    <a:cxn ang="0">
                      <a:pos x="1304" y="1517"/>
                    </a:cxn>
                    <a:cxn ang="0">
                      <a:pos x="1418" y="1385"/>
                    </a:cxn>
                    <a:cxn ang="0">
                      <a:pos x="1504" y="1233"/>
                    </a:cxn>
                    <a:cxn ang="0">
                      <a:pos x="1557" y="1063"/>
                    </a:cxn>
                    <a:cxn ang="0">
                      <a:pos x="1577" y="882"/>
                    </a:cxn>
                    <a:cxn ang="0">
                      <a:pos x="1571" y="790"/>
                    </a:cxn>
                    <a:cxn ang="0">
                      <a:pos x="1549" y="661"/>
                    </a:cxn>
                    <a:cxn ang="0">
                      <a:pos x="1507" y="538"/>
                    </a:cxn>
                    <a:cxn ang="0">
                      <a:pos x="1449" y="424"/>
                    </a:cxn>
                    <a:cxn ang="0">
                      <a:pos x="1375" y="320"/>
                    </a:cxn>
                    <a:cxn ang="0">
                      <a:pos x="1288" y="229"/>
                    </a:cxn>
                    <a:cxn ang="0">
                      <a:pos x="1189" y="150"/>
                    </a:cxn>
                    <a:cxn ang="0">
                      <a:pos x="1077" y="88"/>
                    </a:cxn>
                    <a:cxn ang="0">
                      <a:pos x="958" y="40"/>
                    </a:cxn>
                    <a:cxn ang="0">
                      <a:pos x="830" y="11"/>
                    </a:cxn>
                    <a:cxn ang="0">
                      <a:pos x="697" y="0"/>
                    </a:cxn>
                    <a:cxn ang="0">
                      <a:pos x="591" y="7"/>
                    </a:cxn>
                    <a:cxn ang="0">
                      <a:pos x="441" y="38"/>
                    </a:cxn>
                    <a:cxn ang="0">
                      <a:pos x="302" y="93"/>
                    </a:cxn>
                    <a:cxn ang="0">
                      <a:pos x="175" y="172"/>
                    </a:cxn>
                    <a:cxn ang="0">
                      <a:pos x="64" y="269"/>
                    </a:cxn>
                    <a:cxn ang="0">
                      <a:pos x="0" y="342"/>
                    </a:cxn>
                    <a:cxn ang="0">
                      <a:pos x="42" y="304"/>
                    </a:cxn>
                  </a:cxnLst>
                  <a:rect l="0" t="0" r="r" b="b"/>
                  <a:pathLst>
                    <a:path w="1577" h="1654">
                      <a:moveTo>
                        <a:pt x="78" y="263"/>
                      </a:moveTo>
                      <a:lnTo>
                        <a:pt x="78" y="263"/>
                      </a:lnTo>
                      <a:lnTo>
                        <a:pt x="110" y="234"/>
                      </a:lnTo>
                      <a:lnTo>
                        <a:pt x="141" y="207"/>
                      </a:lnTo>
                      <a:lnTo>
                        <a:pt x="174" y="181"/>
                      </a:lnTo>
                      <a:lnTo>
                        <a:pt x="208" y="157"/>
                      </a:lnTo>
                      <a:lnTo>
                        <a:pt x="243" y="134"/>
                      </a:lnTo>
                      <a:lnTo>
                        <a:pt x="280" y="113"/>
                      </a:lnTo>
                      <a:lnTo>
                        <a:pt x="318" y="93"/>
                      </a:lnTo>
                      <a:lnTo>
                        <a:pt x="356" y="77"/>
                      </a:lnTo>
                      <a:lnTo>
                        <a:pt x="395" y="60"/>
                      </a:lnTo>
                      <a:lnTo>
                        <a:pt x="437" y="48"/>
                      </a:lnTo>
                      <a:lnTo>
                        <a:pt x="477" y="35"/>
                      </a:lnTo>
                      <a:lnTo>
                        <a:pt x="519" y="26"/>
                      </a:lnTo>
                      <a:lnTo>
                        <a:pt x="563" y="18"/>
                      </a:lnTo>
                      <a:lnTo>
                        <a:pt x="607" y="13"/>
                      </a:lnTo>
                      <a:lnTo>
                        <a:pt x="651" y="9"/>
                      </a:lnTo>
                      <a:lnTo>
                        <a:pt x="697" y="7"/>
                      </a:lnTo>
                      <a:lnTo>
                        <a:pt x="697" y="7"/>
                      </a:lnTo>
                      <a:lnTo>
                        <a:pt x="741" y="9"/>
                      </a:lnTo>
                      <a:lnTo>
                        <a:pt x="785" y="13"/>
                      </a:lnTo>
                      <a:lnTo>
                        <a:pt x="828" y="18"/>
                      </a:lnTo>
                      <a:lnTo>
                        <a:pt x="872" y="26"/>
                      </a:lnTo>
                      <a:lnTo>
                        <a:pt x="914" y="35"/>
                      </a:lnTo>
                      <a:lnTo>
                        <a:pt x="955" y="48"/>
                      </a:lnTo>
                      <a:lnTo>
                        <a:pt x="997" y="60"/>
                      </a:lnTo>
                      <a:lnTo>
                        <a:pt x="1035" y="77"/>
                      </a:lnTo>
                      <a:lnTo>
                        <a:pt x="1074" y="93"/>
                      </a:lnTo>
                      <a:lnTo>
                        <a:pt x="1112" y="113"/>
                      </a:lnTo>
                      <a:lnTo>
                        <a:pt x="1149" y="134"/>
                      </a:lnTo>
                      <a:lnTo>
                        <a:pt x="1183" y="157"/>
                      </a:lnTo>
                      <a:lnTo>
                        <a:pt x="1218" y="181"/>
                      </a:lnTo>
                      <a:lnTo>
                        <a:pt x="1251" y="207"/>
                      </a:lnTo>
                      <a:lnTo>
                        <a:pt x="1282" y="234"/>
                      </a:lnTo>
                      <a:lnTo>
                        <a:pt x="1313" y="263"/>
                      </a:lnTo>
                      <a:lnTo>
                        <a:pt x="1313" y="263"/>
                      </a:lnTo>
                      <a:lnTo>
                        <a:pt x="1343" y="295"/>
                      </a:lnTo>
                      <a:lnTo>
                        <a:pt x="1370" y="326"/>
                      </a:lnTo>
                      <a:lnTo>
                        <a:pt x="1396" y="359"/>
                      </a:lnTo>
                      <a:lnTo>
                        <a:pt x="1419" y="393"/>
                      </a:lnTo>
                      <a:lnTo>
                        <a:pt x="1443" y="428"/>
                      </a:lnTo>
                      <a:lnTo>
                        <a:pt x="1463" y="465"/>
                      </a:lnTo>
                      <a:lnTo>
                        <a:pt x="1483" y="503"/>
                      </a:lnTo>
                      <a:lnTo>
                        <a:pt x="1500" y="542"/>
                      </a:lnTo>
                      <a:lnTo>
                        <a:pt x="1516" y="580"/>
                      </a:lnTo>
                      <a:lnTo>
                        <a:pt x="1529" y="622"/>
                      </a:lnTo>
                      <a:lnTo>
                        <a:pt x="1542" y="662"/>
                      </a:lnTo>
                      <a:lnTo>
                        <a:pt x="1551" y="704"/>
                      </a:lnTo>
                      <a:lnTo>
                        <a:pt x="1558" y="748"/>
                      </a:lnTo>
                      <a:lnTo>
                        <a:pt x="1564" y="792"/>
                      </a:lnTo>
                      <a:lnTo>
                        <a:pt x="1568" y="836"/>
                      </a:lnTo>
                      <a:lnTo>
                        <a:pt x="1569" y="882"/>
                      </a:lnTo>
                      <a:lnTo>
                        <a:pt x="1569" y="882"/>
                      </a:lnTo>
                      <a:lnTo>
                        <a:pt x="1568" y="926"/>
                      </a:lnTo>
                      <a:lnTo>
                        <a:pt x="1564" y="970"/>
                      </a:lnTo>
                      <a:lnTo>
                        <a:pt x="1558" y="1014"/>
                      </a:lnTo>
                      <a:lnTo>
                        <a:pt x="1551" y="1058"/>
                      </a:lnTo>
                      <a:lnTo>
                        <a:pt x="1542" y="1100"/>
                      </a:lnTo>
                      <a:lnTo>
                        <a:pt x="1529" y="1140"/>
                      </a:lnTo>
                      <a:lnTo>
                        <a:pt x="1516" y="1182"/>
                      </a:lnTo>
                      <a:lnTo>
                        <a:pt x="1500" y="1220"/>
                      </a:lnTo>
                      <a:lnTo>
                        <a:pt x="1483" y="1259"/>
                      </a:lnTo>
                      <a:lnTo>
                        <a:pt x="1463" y="1297"/>
                      </a:lnTo>
                      <a:lnTo>
                        <a:pt x="1443" y="1334"/>
                      </a:lnTo>
                      <a:lnTo>
                        <a:pt x="1419" y="1369"/>
                      </a:lnTo>
                      <a:lnTo>
                        <a:pt x="1396" y="1403"/>
                      </a:lnTo>
                      <a:lnTo>
                        <a:pt x="1370" y="1436"/>
                      </a:lnTo>
                      <a:lnTo>
                        <a:pt x="1343" y="1467"/>
                      </a:lnTo>
                      <a:lnTo>
                        <a:pt x="1313" y="1499"/>
                      </a:lnTo>
                      <a:lnTo>
                        <a:pt x="1313" y="1499"/>
                      </a:lnTo>
                      <a:lnTo>
                        <a:pt x="1268" y="1541"/>
                      </a:lnTo>
                      <a:lnTo>
                        <a:pt x="1220" y="1579"/>
                      </a:lnTo>
                      <a:lnTo>
                        <a:pt x="1171" y="1614"/>
                      </a:lnTo>
                      <a:lnTo>
                        <a:pt x="1118" y="1647"/>
                      </a:lnTo>
                      <a:lnTo>
                        <a:pt x="1118" y="1647"/>
                      </a:lnTo>
                      <a:lnTo>
                        <a:pt x="1118" y="1654"/>
                      </a:lnTo>
                      <a:lnTo>
                        <a:pt x="1118" y="1654"/>
                      </a:lnTo>
                      <a:lnTo>
                        <a:pt x="1169" y="1625"/>
                      </a:lnTo>
                      <a:lnTo>
                        <a:pt x="1216" y="1592"/>
                      </a:lnTo>
                      <a:lnTo>
                        <a:pt x="1262" y="1555"/>
                      </a:lnTo>
                      <a:lnTo>
                        <a:pt x="1304" y="1517"/>
                      </a:lnTo>
                      <a:lnTo>
                        <a:pt x="1344" y="1475"/>
                      </a:lnTo>
                      <a:lnTo>
                        <a:pt x="1383" y="1431"/>
                      </a:lnTo>
                      <a:lnTo>
                        <a:pt x="1418" y="1385"/>
                      </a:lnTo>
                      <a:lnTo>
                        <a:pt x="1449" y="1336"/>
                      </a:lnTo>
                      <a:lnTo>
                        <a:pt x="1478" y="1286"/>
                      </a:lnTo>
                      <a:lnTo>
                        <a:pt x="1504" y="1233"/>
                      </a:lnTo>
                      <a:lnTo>
                        <a:pt x="1526" y="1178"/>
                      </a:lnTo>
                      <a:lnTo>
                        <a:pt x="1544" y="1122"/>
                      </a:lnTo>
                      <a:lnTo>
                        <a:pt x="1557" y="1063"/>
                      </a:lnTo>
                      <a:lnTo>
                        <a:pt x="1568" y="1005"/>
                      </a:lnTo>
                      <a:lnTo>
                        <a:pt x="1575" y="942"/>
                      </a:lnTo>
                      <a:lnTo>
                        <a:pt x="1577" y="882"/>
                      </a:lnTo>
                      <a:lnTo>
                        <a:pt x="1577" y="882"/>
                      </a:lnTo>
                      <a:lnTo>
                        <a:pt x="1575" y="836"/>
                      </a:lnTo>
                      <a:lnTo>
                        <a:pt x="1571" y="790"/>
                      </a:lnTo>
                      <a:lnTo>
                        <a:pt x="1566" y="747"/>
                      </a:lnTo>
                      <a:lnTo>
                        <a:pt x="1558" y="704"/>
                      </a:lnTo>
                      <a:lnTo>
                        <a:pt x="1549" y="661"/>
                      </a:lnTo>
                      <a:lnTo>
                        <a:pt x="1536" y="618"/>
                      </a:lnTo>
                      <a:lnTo>
                        <a:pt x="1524" y="578"/>
                      </a:lnTo>
                      <a:lnTo>
                        <a:pt x="1507" y="538"/>
                      </a:lnTo>
                      <a:lnTo>
                        <a:pt x="1489" y="500"/>
                      </a:lnTo>
                      <a:lnTo>
                        <a:pt x="1471" y="461"/>
                      </a:lnTo>
                      <a:lnTo>
                        <a:pt x="1449" y="424"/>
                      </a:lnTo>
                      <a:lnTo>
                        <a:pt x="1427" y="388"/>
                      </a:lnTo>
                      <a:lnTo>
                        <a:pt x="1401" y="355"/>
                      </a:lnTo>
                      <a:lnTo>
                        <a:pt x="1375" y="320"/>
                      </a:lnTo>
                      <a:lnTo>
                        <a:pt x="1348" y="289"/>
                      </a:lnTo>
                      <a:lnTo>
                        <a:pt x="1319" y="258"/>
                      </a:lnTo>
                      <a:lnTo>
                        <a:pt x="1288" y="229"/>
                      </a:lnTo>
                      <a:lnTo>
                        <a:pt x="1257" y="201"/>
                      </a:lnTo>
                      <a:lnTo>
                        <a:pt x="1222" y="176"/>
                      </a:lnTo>
                      <a:lnTo>
                        <a:pt x="1189" y="150"/>
                      </a:lnTo>
                      <a:lnTo>
                        <a:pt x="1152" y="128"/>
                      </a:lnTo>
                      <a:lnTo>
                        <a:pt x="1116" y="106"/>
                      </a:lnTo>
                      <a:lnTo>
                        <a:pt x="1077" y="88"/>
                      </a:lnTo>
                      <a:lnTo>
                        <a:pt x="1039" y="70"/>
                      </a:lnTo>
                      <a:lnTo>
                        <a:pt x="999" y="53"/>
                      </a:lnTo>
                      <a:lnTo>
                        <a:pt x="958" y="40"/>
                      </a:lnTo>
                      <a:lnTo>
                        <a:pt x="916" y="27"/>
                      </a:lnTo>
                      <a:lnTo>
                        <a:pt x="874" y="18"/>
                      </a:lnTo>
                      <a:lnTo>
                        <a:pt x="830" y="11"/>
                      </a:lnTo>
                      <a:lnTo>
                        <a:pt x="786" y="5"/>
                      </a:lnTo>
                      <a:lnTo>
                        <a:pt x="741" y="2"/>
                      </a:lnTo>
                      <a:lnTo>
                        <a:pt x="697" y="0"/>
                      </a:lnTo>
                      <a:lnTo>
                        <a:pt x="697" y="0"/>
                      </a:lnTo>
                      <a:lnTo>
                        <a:pt x="644" y="2"/>
                      </a:lnTo>
                      <a:lnTo>
                        <a:pt x="591" y="7"/>
                      </a:lnTo>
                      <a:lnTo>
                        <a:pt x="539" y="15"/>
                      </a:lnTo>
                      <a:lnTo>
                        <a:pt x="490" y="26"/>
                      </a:lnTo>
                      <a:lnTo>
                        <a:pt x="441" y="38"/>
                      </a:lnTo>
                      <a:lnTo>
                        <a:pt x="393" y="53"/>
                      </a:lnTo>
                      <a:lnTo>
                        <a:pt x="347" y="73"/>
                      </a:lnTo>
                      <a:lnTo>
                        <a:pt x="302" y="93"/>
                      </a:lnTo>
                      <a:lnTo>
                        <a:pt x="258" y="117"/>
                      </a:lnTo>
                      <a:lnTo>
                        <a:pt x="216" y="143"/>
                      </a:lnTo>
                      <a:lnTo>
                        <a:pt x="175" y="172"/>
                      </a:lnTo>
                      <a:lnTo>
                        <a:pt x="135" y="201"/>
                      </a:lnTo>
                      <a:lnTo>
                        <a:pt x="99" y="234"/>
                      </a:lnTo>
                      <a:lnTo>
                        <a:pt x="64" y="269"/>
                      </a:lnTo>
                      <a:lnTo>
                        <a:pt x="31" y="306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7" y="346"/>
                      </a:lnTo>
                      <a:lnTo>
                        <a:pt x="7" y="346"/>
                      </a:lnTo>
                      <a:lnTo>
                        <a:pt x="42" y="304"/>
                      </a:lnTo>
                      <a:lnTo>
                        <a:pt x="78" y="263"/>
                      </a:lnTo>
                      <a:lnTo>
                        <a:pt x="78" y="26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1" name="Freeform 311"/>
                <p:cNvSpPr>
                  <a:spLocks/>
                </p:cNvSpPr>
                <p:nvPr/>
              </p:nvSpPr>
              <p:spPr bwMode="auto">
                <a:xfrm>
                  <a:off x="3171" y="2058"/>
                  <a:ext cx="304" cy="119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33" y="28"/>
                    </a:cxn>
                    <a:cxn ang="0">
                      <a:pos x="70" y="46"/>
                    </a:cxn>
                    <a:cxn ang="0">
                      <a:pos x="106" y="63"/>
                    </a:cxn>
                    <a:cxn ang="0">
                      <a:pos x="143" y="79"/>
                    </a:cxn>
                    <a:cxn ang="0">
                      <a:pos x="183" y="92"/>
                    </a:cxn>
                    <a:cxn ang="0">
                      <a:pos x="222" y="103"/>
                    </a:cxn>
                    <a:cxn ang="0">
                      <a:pos x="262" y="112"/>
                    </a:cxn>
                    <a:cxn ang="0">
                      <a:pos x="302" y="119"/>
                    </a:cxn>
                    <a:cxn ang="0">
                      <a:pos x="302" y="119"/>
                    </a:cxn>
                    <a:cxn ang="0">
                      <a:pos x="304" y="112"/>
                    </a:cxn>
                    <a:cxn ang="0">
                      <a:pos x="304" y="112"/>
                    </a:cxn>
                    <a:cxn ang="0">
                      <a:pos x="264" y="105"/>
                    </a:cxn>
                    <a:cxn ang="0">
                      <a:pos x="224" y="96"/>
                    </a:cxn>
                    <a:cxn ang="0">
                      <a:pos x="183" y="85"/>
                    </a:cxn>
                    <a:cxn ang="0">
                      <a:pos x="145" y="72"/>
                    </a:cxn>
                    <a:cxn ang="0">
                      <a:pos x="108" y="55"/>
                    </a:cxn>
                    <a:cxn ang="0">
                      <a:pos x="72" y="39"/>
                    </a:cxn>
                    <a:cxn ang="0">
                      <a:pos x="37" y="21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4" h="11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33" y="28"/>
                      </a:lnTo>
                      <a:lnTo>
                        <a:pt x="70" y="46"/>
                      </a:lnTo>
                      <a:lnTo>
                        <a:pt x="106" y="63"/>
                      </a:lnTo>
                      <a:lnTo>
                        <a:pt x="143" y="79"/>
                      </a:lnTo>
                      <a:lnTo>
                        <a:pt x="183" y="92"/>
                      </a:lnTo>
                      <a:lnTo>
                        <a:pt x="222" y="103"/>
                      </a:lnTo>
                      <a:lnTo>
                        <a:pt x="262" y="112"/>
                      </a:lnTo>
                      <a:lnTo>
                        <a:pt x="302" y="119"/>
                      </a:lnTo>
                      <a:lnTo>
                        <a:pt x="302" y="119"/>
                      </a:lnTo>
                      <a:lnTo>
                        <a:pt x="304" y="112"/>
                      </a:lnTo>
                      <a:lnTo>
                        <a:pt x="304" y="112"/>
                      </a:lnTo>
                      <a:lnTo>
                        <a:pt x="264" y="105"/>
                      </a:lnTo>
                      <a:lnTo>
                        <a:pt x="224" y="96"/>
                      </a:lnTo>
                      <a:lnTo>
                        <a:pt x="183" y="85"/>
                      </a:lnTo>
                      <a:lnTo>
                        <a:pt x="145" y="72"/>
                      </a:lnTo>
                      <a:lnTo>
                        <a:pt x="108" y="55"/>
                      </a:lnTo>
                      <a:lnTo>
                        <a:pt x="72" y="39"/>
                      </a:lnTo>
                      <a:lnTo>
                        <a:pt x="37" y="2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2" name="Freeform 312"/>
                <p:cNvSpPr>
                  <a:spLocks/>
                </p:cNvSpPr>
                <p:nvPr/>
              </p:nvSpPr>
              <p:spPr bwMode="auto">
                <a:xfrm>
                  <a:off x="3208" y="1890"/>
                  <a:ext cx="309" cy="13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35" y="31"/>
                    </a:cxn>
                    <a:cxn ang="0">
                      <a:pos x="69" y="53"/>
                    </a:cxn>
                    <a:cxn ang="0">
                      <a:pos x="106" y="73"/>
                    </a:cxn>
                    <a:cxn ang="0">
                      <a:pos x="143" y="90"/>
                    </a:cxn>
                    <a:cxn ang="0">
                      <a:pos x="183" y="104"/>
                    </a:cxn>
                    <a:cxn ang="0">
                      <a:pos x="223" y="117"/>
                    </a:cxn>
                    <a:cxn ang="0">
                      <a:pos x="263" y="126"/>
                    </a:cxn>
                    <a:cxn ang="0">
                      <a:pos x="305" y="132"/>
                    </a:cxn>
                    <a:cxn ang="0">
                      <a:pos x="305" y="132"/>
                    </a:cxn>
                    <a:cxn ang="0">
                      <a:pos x="309" y="126"/>
                    </a:cxn>
                    <a:cxn ang="0">
                      <a:pos x="309" y="126"/>
                    </a:cxn>
                    <a:cxn ang="0">
                      <a:pos x="265" y="119"/>
                    </a:cxn>
                    <a:cxn ang="0">
                      <a:pos x="225" y="110"/>
                    </a:cxn>
                    <a:cxn ang="0">
                      <a:pos x="185" y="97"/>
                    </a:cxn>
                    <a:cxn ang="0">
                      <a:pos x="144" y="82"/>
                    </a:cxn>
                    <a:cxn ang="0">
                      <a:pos x="106" y="66"/>
                    </a:cxn>
                    <a:cxn ang="0">
                      <a:pos x="69" y="46"/>
                    </a:cxn>
                    <a:cxn ang="0">
                      <a:pos x="35" y="24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9" h="13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35" y="31"/>
                      </a:lnTo>
                      <a:lnTo>
                        <a:pt x="69" y="53"/>
                      </a:lnTo>
                      <a:lnTo>
                        <a:pt x="106" y="73"/>
                      </a:lnTo>
                      <a:lnTo>
                        <a:pt x="143" y="90"/>
                      </a:lnTo>
                      <a:lnTo>
                        <a:pt x="183" y="104"/>
                      </a:lnTo>
                      <a:lnTo>
                        <a:pt x="223" y="117"/>
                      </a:lnTo>
                      <a:lnTo>
                        <a:pt x="263" y="126"/>
                      </a:lnTo>
                      <a:lnTo>
                        <a:pt x="305" y="132"/>
                      </a:lnTo>
                      <a:lnTo>
                        <a:pt x="305" y="132"/>
                      </a:lnTo>
                      <a:lnTo>
                        <a:pt x="309" y="126"/>
                      </a:lnTo>
                      <a:lnTo>
                        <a:pt x="309" y="126"/>
                      </a:lnTo>
                      <a:lnTo>
                        <a:pt x="265" y="119"/>
                      </a:lnTo>
                      <a:lnTo>
                        <a:pt x="225" y="110"/>
                      </a:lnTo>
                      <a:lnTo>
                        <a:pt x="185" y="97"/>
                      </a:lnTo>
                      <a:lnTo>
                        <a:pt x="144" y="82"/>
                      </a:lnTo>
                      <a:lnTo>
                        <a:pt x="106" y="66"/>
                      </a:lnTo>
                      <a:lnTo>
                        <a:pt x="69" y="46"/>
                      </a:lnTo>
                      <a:lnTo>
                        <a:pt x="35" y="24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3" name="Freeform 313"/>
                <p:cNvSpPr>
                  <a:spLocks/>
                </p:cNvSpPr>
                <p:nvPr/>
              </p:nvSpPr>
              <p:spPr bwMode="auto">
                <a:xfrm>
                  <a:off x="3091" y="745"/>
                  <a:ext cx="1145" cy="1173"/>
                </a:xfrm>
                <a:custGeom>
                  <a:avLst/>
                  <a:gdLst/>
                  <a:ahLst/>
                  <a:cxnLst>
                    <a:cxn ang="0">
                      <a:pos x="77" y="172"/>
                    </a:cxn>
                    <a:cxn ang="0">
                      <a:pos x="150" y="115"/>
                    </a:cxn>
                    <a:cxn ang="0">
                      <a:pos x="229" y="69"/>
                    </a:cxn>
                    <a:cxn ang="0">
                      <a:pos x="315" y="34"/>
                    </a:cxn>
                    <a:cxn ang="0">
                      <a:pos x="408" y="14"/>
                    </a:cxn>
                    <a:cxn ang="0">
                      <a:pos x="505" y="7"/>
                    </a:cxn>
                    <a:cxn ang="0">
                      <a:pos x="569" y="11"/>
                    </a:cxn>
                    <a:cxn ang="0">
                      <a:pos x="662" y="27"/>
                    </a:cxn>
                    <a:cxn ang="0">
                      <a:pos x="752" y="56"/>
                    </a:cxn>
                    <a:cxn ang="0">
                      <a:pos x="832" y="98"/>
                    </a:cxn>
                    <a:cxn ang="0">
                      <a:pos x="907" y="152"/>
                    </a:cxn>
                    <a:cxn ang="0">
                      <a:pos x="953" y="192"/>
                    </a:cxn>
                    <a:cxn ang="0">
                      <a:pos x="1012" y="261"/>
                    </a:cxn>
                    <a:cxn ang="0">
                      <a:pos x="1061" y="338"/>
                    </a:cxn>
                    <a:cxn ang="0">
                      <a:pos x="1099" y="422"/>
                    </a:cxn>
                    <a:cxn ang="0">
                      <a:pos x="1125" y="514"/>
                    </a:cxn>
                    <a:cxn ang="0">
                      <a:pos x="1138" y="609"/>
                    </a:cxn>
                    <a:cxn ang="0">
                      <a:pos x="1138" y="673"/>
                    </a:cxn>
                    <a:cxn ang="0">
                      <a:pos x="1125" y="768"/>
                    </a:cxn>
                    <a:cxn ang="0">
                      <a:pos x="1099" y="860"/>
                    </a:cxn>
                    <a:cxn ang="0">
                      <a:pos x="1061" y="944"/>
                    </a:cxn>
                    <a:cxn ang="0">
                      <a:pos x="1012" y="1021"/>
                    </a:cxn>
                    <a:cxn ang="0">
                      <a:pos x="953" y="1090"/>
                    </a:cxn>
                    <a:cxn ang="0">
                      <a:pos x="907" y="1130"/>
                    </a:cxn>
                    <a:cxn ang="0">
                      <a:pos x="860" y="1167"/>
                    </a:cxn>
                    <a:cxn ang="0">
                      <a:pos x="894" y="1151"/>
                    </a:cxn>
                    <a:cxn ang="0">
                      <a:pos x="979" y="1072"/>
                    </a:cxn>
                    <a:cxn ang="0">
                      <a:pos x="1048" y="980"/>
                    </a:cxn>
                    <a:cxn ang="0">
                      <a:pos x="1101" y="876"/>
                    </a:cxn>
                    <a:cxn ang="0">
                      <a:pos x="1134" y="763"/>
                    </a:cxn>
                    <a:cxn ang="0">
                      <a:pos x="1145" y="642"/>
                    </a:cxn>
                    <a:cxn ang="0">
                      <a:pos x="1141" y="576"/>
                    </a:cxn>
                    <a:cxn ang="0">
                      <a:pos x="1125" y="481"/>
                    </a:cxn>
                    <a:cxn ang="0">
                      <a:pos x="1096" y="391"/>
                    </a:cxn>
                    <a:cxn ang="0">
                      <a:pos x="1054" y="309"/>
                    </a:cxn>
                    <a:cxn ang="0">
                      <a:pos x="999" y="232"/>
                    </a:cxn>
                    <a:cxn ang="0">
                      <a:pos x="935" y="166"/>
                    </a:cxn>
                    <a:cxn ang="0">
                      <a:pos x="863" y="109"/>
                    </a:cxn>
                    <a:cxn ang="0">
                      <a:pos x="783" y="62"/>
                    </a:cxn>
                    <a:cxn ang="0">
                      <a:pos x="695" y="29"/>
                    </a:cxn>
                    <a:cxn ang="0">
                      <a:pos x="602" y="7"/>
                    </a:cxn>
                    <a:cxn ang="0">
                      <a:pos x="505" y="0"/>
                    </a:cxn>
                    <a:cxn ang="0">
                      <a:pos x="428" y="3"/>
                    </a:cxn>
                    <a:cxn ang="0">
                      <a:pos x="320" y="25"/>
                    </a:cxn>
                    <a:cxn ang="0">
                      <a:pos x="219" y="66"/>
                    </a:cxn>
                    <a:cxn ang="0">
                      <a:pos x="128" y="120"/>
                    </a:cxn>
                    <a:cxn ang="0">
                      <a:pos x="47" y="190"/>
                    </a:cxn>
                    <a:cxn ang="0">
                      <a:pos x="0" y="243"/>
                    </a:cxn>
                    <a:cxn ang="0">
                      <a:pos x="29" y="221"/>
                    </a:cxn>
                  </a:cxnLst>
                  <a:rect l="0" t="0" r="r" b="b"/>
                  <a:pathLst>
                    <a:path w="1145" h="1173">
                      <a:moveTo>
                        <a:pt x="55" y="192"/>
                      </a:moveTo>
                      <a:lnTo>
                        <a:pt x="55" y="192"/>
                      </a:lnTo>
                      <a:lnTo>
                        <a:pt x="77" y="172"/>
                      </a:lnTo>
                      <a:lnTo>
                        <a:pt x="100" y="152"/>
                      </a:lnTo>
                      <a:lnTo>
                        <a:pt x="124" y="133"/>
                      </a:lnTo>
                      <a:lnTo>
                        <a:pt x="150" y="115"/>
                      </a:lnTo>
                      <a:lnTo>
                        <a:pt x="175" y="98"/>
                      </a:lnTo>
                      <a:lnTo>
                        <a:pt x="201" y="84"/>
                      </a:lnTo>
                      <a:lnTo>
                        <a:pt x="229" y="69"/>
                      </a:lnTo>
                      <a:lnTo>
                        <a:pt x="258" y="56"/>
                      </a:lnTo>
                      <a:lnTo>
                        <a:pt x="285" y="45"/>
                      </a:lnTo>
                      <a:lnTo>
                        <a:pt x="315" y="34"/>
                      </a:lnTo>
                      <a:lnTo>
                        <a:pt x="346" y="27"/>
                      </a:lnTo>
                      <a:lnTo>
                        <a:pt x="377" y="20"/>
                      </a:lnTo>
                      <a:lnTo>
                        <a:pt x="408" y="14"/>
                      </a:lnTo>
                      <a:lnTo>
                        <a:pt x="439" y="11"/>
                      </a:lnTo>
                      <a:lnTo>
                        <a:pt x="472" y="7"/>
                      </a:lnTo>
                      <a:lnTo>
                        <a:pt x="505" y="7"/>
                      </a:lnTo>
                      <a:lnTo>
                        <a:pt x="505" y="7"/>
                      </a:lnTo>
                      <a:lnTo>
                        <a:pt x="536" y="7"/>
                      </a:lnTo>
                      <a:lnTo>
                        <a:pt x="569" y="11"/>
                      </a:lnTo>
                      <a:lnTo>
                        <a:pt x="600" y="14"/>
                      </a:lnTo>
                      <a:lnTo>
                        <a:pt x="631" y="20"/>
                      </a:lnTo>
                      <a:lnTo>
                        <a:pt x="662" y="27"/>
                      </a:lnTo>
                      <a:lnTo>
                        <a:pt x="693" y="34"/>
                      </a:lnTo>
                      <a:lnTo>
                        <a:pt x="722" y="45"/>
                      </a:lnTo>
                      <a:lnTo>
                        <a:pt x="752" y="56"/>
                      </a:lnTo>
                      <a:lnTo>
                        <a:pt x="779" y="69"/>
                      </a:lnTo>
                      <a:lnTo>
                        <a:pt x="807" y="84"/>
                      </a:lnTo>
                      <a:lnTo>
                        <a:pt x="832" y="98"/>
                      </a:lnTo>
                      <a:lnTo>
                        <a:pt x="858" y="115"/>
                      </a:lnTo>
                      <a:lnTo>
                        <a:pt x="883" y="133"/>
                      </a:lnTo>
                      <a:lnTo>
                        <a:pt x="907" y="152"/>
                      </a:lnTo>
                      <a:lnTo>
                        <a:pt x="931" y="172"/>
                      </a:lnTo>
                      <a:lnTo>
                        <a:pt x="953" y="192"/>
                      </a:lnTo>
                      <a:lnTo>
                        <a:pt x="953" y="192"/>
                      </a:lnTo>
                      <a:lnTo>
                        <a:pt x="973" y="214"/>
                      </a:lnTo>
                      <a:lnTo>
                        <a:pt x="993" y="238"/>
                      </a:lnTo>
                      <a:lnTo>
                        <a:pt x="1012" y="261"/>
                      </a:lnTo>
                      <a:lnTo>
                        <a:pt x="1030" y="287"/>
                      </a:lnTo>
                      <a:lnTo>
                        <a:pt x="1046" y="313"/>
                      </a:lnTo>
                      <a:lnTo>
                        <a:pt x="1061" y="338"/>
                      </a:lnTo>
                      <a:lnTo>
                        <a:pt x="1076" y="366"/>
                      </a:lnTo>
                      <a:lnTo>
                        <a:pt x="1088" y="395"/>
                      </a:lnTo>
                      <a:lnTo>
                        <a:pt x="1099" y="422"/>
                      </a:lnTo>
                      <a:lnTo>
                        <a:pt x="1110" y="452"/>
                      </a:lnTo>
                      <a:lnTo>
                        <a:pt x="1118" y="483"/>
                      </a:lnTo>
                      <a:lnTo>
                        <a:pt x="1125" y="514"/>
                      </a:lnTo>
                      <a:lnTo>
                        <a:pt x="1130" y="545"/>
                      </a:lnTo>
                      <a:lnTo>
                        <a:pt x="1136" y="576"/>
                      </a:lnTo>
                      <a:lnTo>
                        <a:pt x="1138" y="609"/>
                      </a:lnTo>
                      <a:lnTo>
                        <a:pt x="1138" y="642"/>
                      </a:lnTo>
                      <a:lnTo>
                        <a:pt x="1138" y="642"/>
                      </a:lnTo>
                      <a:lnTo>
                        <a:pt x="1138" y="673"/>
                      </a:lnTo>
                      <a:lnTo>
                        <a:pt x="1136" y="706"/>
                      </a:lnTo>
                      <a:lnTo>
                        <a:pt x="1130" y="737"/>
                      </a:lnTo>
                      <a:lnTo>
                        <a:pt x="1125" y="768"/>
                      </a:lnTo>
                      <a:lnTo>
                        <a:pt x="1118" y="799"/>
                      </a:lnTo>
                      <a:lnTo>
                        <a:pt x="1110" y="830"/>
                      </a:lnTo>
                      <a:lnTo>
                        <a:pt x="1099" y="860"/>
                      </a:lnTo>
                      <a:lnTo>
                        <a:pt x="1088" y="887"/>
                      </a:lnTo>
                      <a:lnTo>
                        <a:pt x="1076" y="916"/>
                      </a:lnTo>
                      <a:lnTo>
                        <a:pt x="1061" y="944"/>
                      </a:lnTo>
                      <a:lnTo>
                        <a:pt x="1046" y="969"/>
                      </a:lnTo>
                      <a:lnTo>
                        <a:pt x="1030" y="995"/>
                      </a:lnTo>
                      <a:lnTo>
                        <a:pt x="1012" y="1021"/>
                      </a:lnTo>
                      <a:lnTo>
                        <a:pt x="993" y="1044"/>
                      </a:lnTo>
                      <a:lnTo>
                        <a:pt x="973" y="1068"/>
                      </a:lnTo>
                      <a:lnTo>
                        <a:pt x="953" y="1090"/>
                      </a:lnTo>
                      <a:lnTo>
                        <a:pt x="953" y="1090"/>
                      </a:lnTo>
                      <a:lnTo>
                        <a:pt x="931" y="1110"/>
                      </a:lnTo>
                      <a:lnTo>
                        <a:pt x="907" y="1130"/>
                      </a:lnTo>
                      <a:lnTo>
                        <a:pt x="883" y="1149"/>
                      </a:lnTo>
                      <a:lnTo>
                        <a:pt x="860" y="1167"/>
                      </a:lnTo>
                      <a:lnTo>
                        <a:pt x="860" y="1167"/>
                      </a:lnTo>
                      <a:lnTo>
                        <a:pt x="863" y="1173"/>
                      </a:lnTo>
                      <a:lnTo>
                        <a:pt x="863" y="1173"/>
                      </a:lnTo>
                      <a:lnTo>
                        <a:pt x="894" y="1151"/>
                      </a:lnTo>
                      <a:lnTo>
                        <a:pt x="924" y="1127"/>
                      </a:lnTo>
                      <a:lnTo>
                        <a:pt x="953" y="1099"/>
                      </a:lnTo>
                      <a:lnTo>
                        <a:pt x="979" y="1072"/>
                      </a:lnTo>
                      <a:lnTo>
                        <a:pt x="1004" y="1043"/>
                      </a:lnTo>
                      <a:lnTo>
                        <a:pt x="1028" y="1012"/>
                      </a:lnTo>
                      <a:lnTo>
                        <a:pt x="1048" y="980"/>
                      </a:lnTo>
                      <a:lnTo>
                        <a:pt x="1068" y="947"/>
                      </a:lnTo>
                      <a:lnTo>
                        <a:pt x="1087" y="913"/>
                      </a:lnTo>
                      <a:lnTo>
                        <a:pt x="1101" y="876"/>
                      </a:lnTo>
                      <a:lnTo>
                        <a:pt x="1114" y="840"/>
                      </a:lnTo>
                      <a:lnTo>
                        <a:pt x="1125" y="801"/>
                      </a:lnTo>
                      <a:lnTo>
                        <a:pt x="1134" y="763"/>
                      </a:lnTo>
                      <a:lnTo>
                        <a:pt x="1140" y="722"/>
                      </a:lnTo>
                      <a:lnTo>
                        <a:pt x="1145" y="682"/>
                      </a:lnTo>
                      <a:lnTo>
                        <a:pt x="1145" y="642"/>
                      </a:lnTo>
                      <a:lnTo>
                        <a:pt x="1145" y="642"/>
                      </a:lnTo>
                      <a:lnTo>
                        <a:pt x="1145" y="607"/>
                      </a:lnTo>
                      <a:lnTo>
                        <a:pt x="1141" y="576"/>
                      </a:lnTo>
                      <a:lnTo>
                        <a:pt x="1138" y="543"/>
                      </a:lnTo>
                      <a:lnTo>
                        <a:pt x="1132" y="512"/>
                      </a:lnTo>
                      <a:lnTo>
                        <a:pt x="1125" y="481"/>
                      </a:lnTo>
                      <a:lnTo>
                        <a:pt x="1118" y="450"/>
                      </a:lnTo>
                      <a:lnTo>
                        <a:pt x="1107" y="421"/>
                      </a:lnTo>
                      <a:lnTo>
                        <a:pt x="1096" y="391"/>
                      </a:lnTo>
                      <a:lnTo>
                        <a:pt x="1083" y="362"/>
                      </a:lnTo>
                      <a:lnTo>
                        <a:pt x="1068" y="335"/>
                      </a:lnTo>
                      <a:lnTo>
                        <a:pt x="1054" y="309"/>
                      </a:lnTo>
                      <a:lnTo>
                        <a:pt x="1035" y="281"/>
                      </a:lnTo>
                      <a:lnTo>
                        <a:pt x="1019" y="258"/>
                      </a:lnTo>
                      <a:lnTo>
                        <a:pt x="999" y="232"/>
                      </a:lnTo>
                      <a:lnTo>
                        <a:pt x="979" y="210"/>
                      </a:lnTo>
                      <a:lnTo>
                        <a:pt x="958" y="188"/>
                      </a:lnTo>
                      <a:lnTo>
                        <a:pt x="935" y="166"/>
                      </a:lnTo>
                      <a:lnTo>
                        <a:pt x="913" y="146"/>
                      </a:lnTo>
                      <a:lnTo>
                        <a:pt x="887" y="126"/>
                      </a:lnTo>
                      <a:lnTo>
                        <a:pt x="863" y="109"/>
                      </a:lnTo>
                      <a:lnTo>
                        <a:pt x="836" y="93"/>
                      </a:lnTo>
                      <a:lnTo>
                        <a:pt x="810" y="77"/>
                      </a:lnTo>
                      <a:lnTo>
                        <a:pt x="783" y="62"/>
                      </a:lnTo>
                      <a:lnTo>
                        <a:pt x="754" y="49"/>
                      </a:lnTo>
                      <a:lnTo>
                        <a:pt x="724" y="38"/>
                      </a:lnTo>
                      <a:lnTo>
                        <a:pt x="695" y="29"/>
                      </a:lnTo>
                      <a:lnTo>
                        <a:pt x="664" y="20"/>
                      </a:lnTo>
                      <a:lnTo>
                        <a:pt x="633" y="12"/>
                      </a:lnTo>
                      <a:lnTo>
                        <a:pt x="602" y="7"/>
                      </a:lnTo>
                      <a:lnTo>
                        <a:pt x="569" y="3"/>
                      </a:lnTo>
                      <a:lnTo>
                        <a:pt x="538" y="0"/>
                      </a:lnTo>
                      <a:lnTo>
                        <a:pt x="505" y="0"/>
                      </a:lnTo>
                      <a:lnTo>
                        <a:pt x="505" y="0"/>
                      </a:lnTo>
                      <a:lnTo>
                        <a:pt x="466" y="0"/>
                      </a:lnTo>
                      <a:lnTo>
                        <a:pt x="428" y="3"/>
                      </a:lnTo>
                      <a:lnTo>
                        <a:pt x="391" y="9"/>
                      </a:lnTo>
                      <a:lnTo>
                        <a:pt x="355" y="16"/>
                      </a:lnTo>
                      <a:lnTo>
                        <a:pt x="320" y="25"/>
                      </a:lnTo>
                      <a:lnTo>
                        <a:pt x="285" y="38"/>
                      </a:lnTo>
                      <a:lnTo>
                        <a:pt x="252" y="51"/>
                      </a:lnTo>
                      <a:lnTo>
                        <a:pt x="219" y="66"/>
                      </a:lnTo>
                      <a:lnTo>
                        <a:pt x="188" y="82"/>
                      </a:lnTo>
                      <a:lnTo>
                        <a:pt x="157" y="100"/>
                      </a:lnTo>
                      <a:lnTo>
                        <a:pt x="128" y="120"/>
                      </a:lnTo>
                      <a:lnTo>
                        <a:pt x="100" y="142"/>
                      </a:lnTo>
                      <a:lnTo>
                        <a:pt x="73" y="166"/>
                      </a:lnTo>
                      <a:lnTo>
                        <a:pt x="47" y="190"/>
                      </a:lnTo>
                      <a:lnTo>
                        <a:pt x="24" y="216"/>
                      </a:lnTo>
                      <a:lnTo>
                        <a:pt x="0" y="243"/>
                      </a:lnTo>
                      <a:lnTo>
                        <a:pt x="0" y="243"/>
                      </a:lnTo>
                      <a:lnTo>
                        <a:pt x="3" y="250"/>
                      </a:lnTo>
                      <a:lnTo>
                        <a:pt x="3" y="250"/>
                      </a:lnTo>
                      <a:lnTo>
                        <a:pt x="29" y="221"/>
                      </a:lnTo>
                      <a:lnTo>
                        <a:pt x="55" y="192"/>
                      </a:lnTo>
                      <a:lnTo>
                        <a:pt x="55" y="19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4" name="Freeform 314"/>
                <p:cNvSpPr>
                  <a:spLocks/>
                </p:cNvSpPr>
                <p:nvPr/>
              </p:nvSpPr>
              <p:spPr bwMode="auto">
                <a:xfrm>
                  <a:off x="3191" y="1976"/>
                  <a:ext cx="300" cy="12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33" y="29"/>
                    </a:cxn>
                    <a:cxn ang="0">
                      <a:pos x="68" y="49"/>
                    </a:cxn>
                    <a:cxn ang="0">
                      <a:pos x="105" y="66"/>
                    </a:cxn>
                    <a:cxn ang="0">
                      <a:pos x="141" y="82"/>
                    </a:cxn>
                    <a:cxn ang="0">
                      <a:pos x="180" y="95"/>
                    </a:cxn>
                    <a:cxn ang="0">
                      <a:pos x="218" y="108"/>
                    </a:cxn>
                    <a:cxn ang="0">
                      <a:pos x="258" y="117"/>
                    </a:cxn>
                    <a:cxn ang="0">
                      <a:pos x="299" y="124"/>
                    </a:cxn>
                    <a:cxn ang="0">
                      <a:pos x="299" y="124"/>
                    </a:cxn>
                    <a:cxn ang="0">
                      <a:pos x="300" y="117"/>
                    </a:cxn>
                    <a:cxn ang="0">
                      <a:pos x="300" y="117"/>
                    </a:cxn>
                    <a:cxn ang="0">
                      <a:pos x="260" y="110"/>
                    </a:cxn>
                    <a:cxn ang="0">
                      <a:pos x="220" y="101"/>
                    </a:cxn>
                    <a:cxn ang="0">
                      <a:pos x="182" y="88"/>
                    </a:cxn>
                    <a:cxn ang="0">
                      <a:pos x="143" y="75"/>
                    </a:cxn>
                    <a:cxn ang="0">
                      <a:pos x="107" y="59"/>
                    </a:cxn>
                    <a:cxn ang="0">
                      <a:pos x="70" y="42"/>
                    </a:cxn>
                    <a:cxn ang="0">
                      <a:pos x="35" y="2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0" h="12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33" y="29"/>
                      </a:lnTo>
                      <a:lnTo>
                        <a:pt x="68" y="49"/>
                      </a:lnTo>
                      <a:lnTo>
                        <a:pt x="105" y="66"/>
                      </a:lnTo>
                      <a:lnTo>
                        <a:pt x="141" y="82"/>
                      </a:lnTo>
                      <a:lnTo>
                        <a:pt x="180" y="95"/>
                      </a:lnTo>
                      <a:lnTo>
                        <a:pt x="218" y="108"/>
                      </a:lnTo>
                      <a:lnTo>
                        <a:pt x="258" y="117"/>
                      </a:lnTo>
                      <a:lnTo>
                        <a:pt x="299" y="124"/>
                      </a:lnTo>
                      <a:lnTo>
                        <a:pt x="299" y="124"/>
                      </a:lnTo>
                      <a:lnTo>
                        <a:pt x="300" y="117"/>
                      </a:lnTo>
                      <a:lnTo>
                        <a:pt x="300" y="117"/>
                      </a:lnTo>
                      <a:lnTo>
                        <a:pt x="260" y="110"/>
                      </a:lnTo>
                      <a:lnTo>
                        <a:pt x="220" y="101"/>
                      </a:lnTo>
                      <a:lnTo>
                        <a:pt x="182" y="88"/>
                      </a:lnTo>
                      <a:lnTo>
                        <a:pt x="143" y="75"/>
                      </a:lnTo>
                      <a:lnTo>
                        <a:pt x="107" y="59"/>
                      </a:lnTo>
                      <a:lnTo>
                        <a:pt x="70" y="42"/>
                      </a:lnTo>
                      <a:lnTo>
                        <a:pt x="35" y="2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5" name="Freeform 315"/>
                <p:cNvSpPr>
                  <a:spLocks/>
                </p:cNvSpPr>
                <p:nvPr/>
              </p:nvSpPr>
              <p:spPr bwMode="auto">
                <a:xfrm>
                  <a:off x="2954" y="1003"/>
                  <a:ext cx="150" cy="786"/>
                </a:xfrm>
                <a:custGeom>
                  <a:avLst/>
                  <a:gdLst/>
                  <a:ahLst/>
                  <a:cxnLst>
                    <a:cxn ang="0">
                      <a:pos x="142" y="786"/>
                    </a:cxn>
                    <a:cxn ang="0">
                      <a:pos x="142" y="786"/>
                    </a:cxn>
                    <a:cxn ang="0">
                      <a:pos x="150" y="785"/>
                    </a:cxn>
                    <a:cxn ang="0">
                      <a:pos x="150" y="785"/>
                    </a:cxn>
                    <a:cxn ang="0">
                      <a:pos x="133" y="764"/>
                    </a:cxn>
                    <a:cxn ang="0">
                      <a:pos x="119" y="743"/>
                    </a:cxn>
                    <a:cxn ang="0">
                      <a:pos x="104" y="721"/>
                    </a:cxn>
                    <a:cxn ang="0">
                      <a:pos x="89" y="697"/>
                    </a:cxn>
                    <a:cxn ang="0">
                      <a:pos x="76" y="673"/>
                    </a:cxn>
                    <a:cxn ang="0">
                      <a:pos x="65" y="649"/>
                    </a:cxn>
                    <a:cxn ang="0">
                      <a:pos x="55" y="625"/>
                    </a:cxn>
                    <a:cxn ang="0">
                      <a:pos x="45" y="600"/>
                    </a:cxn>
                    <a:cxn ang="0">
                      <a:pos x="36" y="574"/>
                    </a:cxn>
                    <a:cxn ang="0">
                      <a:pos x="29" y="549"/>
                    </a:cxn>
                    <a:cxn ang="0">
                      <a:pos x="22" y="521"/>
                    </a:cxn>
                    <a:cxn ang="0">
                      <a:pos x="16" y="496"/>
                    </a:cxn>
                    <a:cxn ang="0">
                      <a:pos x="12" y="468"/>
                    </a:cxn>
                    <a:cxn ang="0">
                      <a:pos x="9" y="439"/>
                    </a:cxn>
                    <a:cxn ang="0">
                      <a:pos x="7" y="411"/>
                    </a:cxn>
                    <a:cxn ang="0">
                      <a:pos x="7" y="384"/>
                    </a:cxn>
                    <a:cxn ang="0">
                      <a:pos x="7" y="384"/>
                    </a:cxn>
                    <a:cxn ang="0">
                      <a:pos x="9" y="331"/>
                    </a:cxn>
                    <a:cxn ang="0">
                      <a:pos x="14" y="280"/>
                    </a:cxn>
                    <a:cxn ang="0">
                      <a:pos x="25" y="230"/>
                    </a:cxn>
                    <a:cxn ang="0">
                      <a:pos x="40" y="181"/>
                    </a:cxn>
                    <a:cxn ang="0">
                      <a:pos x="56" y="135"/>
                    </a:cxn>
                    <a:cxn ang="0">
                      <a:pos x="78" y="89"/>
                    </a:cxn>
                    <a:cxn ang="0">
                      <a:pos x="104" y="47"/>
                    </a:cxn>
                    <a:cxn ang="0">
                      <a:pos x="131" y="5"/>
                    </a:cxn>
                    <a:cxn ang="0">
                      <a:pos x="131" y="5"/>
                    </a:cxn>
                    <a:cxn ang="0">
                      <a:pos x="126" y="0"/>
                    </a:cxn>
                    <a:cxn ang="0">
                      <a:pos x="126" y="0"/>
                    </a:cxn>
                    <a:cxn ang="0">
                      <a:pos x="98" y="40"/>
                    </a:cxn>
                    <a:cxn ang="0">
                      <a:pos x="73" y="84"/>
                    </a:cxn>
                    <a:cxn ang="0">
                      <a:pos x="51" y="130"/>
                    </a:cxn>
                    <a:cxn ang="0">
                      <a:pos x="33" y="177"/>
                    </a:cxn>
                    <a:cxn ang="0">
                      <a:pos x="18" y="227"/>
                    </a:cxn>
                    <a:cxn ang="0">
                      <a:pos x="9" y="278"/>
                    </a:cxn>
                    <a:cxn ang="0">
                      <a:pos x="1" y="329"/>
                    </a:cxn>
                    <a:cxn ang="0">
                      <a:pos x="0" y="356"/>
                    </a:cxn>
                    <a:cxn ang="0">
                      <a:pos x="0" y="384"/>
                    </a:cxn>
                    <a:cxn ang="0">
                      <a:pos x="0" y="384"/>
                    </a:cxn>
                    <a:cxn ang="0">
                      <a:pos x="0" y="411"/>
                    </a:cxn>
                    <a:cxn ang="0">
                      <a:pos x="1" y="441"/>
                    </a:cxn>
                    <a:cxn ang="0">
                      <a:pos x="5" y="468"/>
                    </a:cxn>
                    <a:cxn ang="0">
                      <a:pos x="9" y="496"/>
                    </a:cxn>
                    <a:cxn ang="0">
                      <a:pos x="14" y="523"/>
                    </a:cxn>
                    <a:cxn ang="0">
                      <a:pos x="22" y="549"/>
                    </a:cxn>
                    <a:cxn ang="0">
                      <a:pos x="29" y="576"/>
                    </a:cxn>
                    <a:cxn ang="0">
                      <a:pos x="38" y="602"/>
                    </a:cxn>
                    <a:cxn ang="0">
                      <a:pos x="47" y="627"/>
                    </a:cxn>
                    <a:cxn ang="0">
                      <a:pos x="58" y="651"/>
                    </a:cxn>
                    <a:cxn ang="0">
                      <a:pos x="69" y="675"/>
                    </a:cxn>
                    <a:cxn ang="0">
                      <a:pos x="82" y="699"/>
                    </a:cxn>
                    <a:cxn ang="0">
                      <a:pos x="97" y="722"/>
                    </a:cxn>
                    <a:cxn ang="0">
                      <a:pos x="111" y="744"/>
                    </a:cxn>
                    <a:cxn ang="0">
                      <a:pos x="126" y="766"/>
                    </a:cxn>
                    <a:cxn ang="0">
                      <a:pos x="142" y="786"/>
                    </a:cxn>
                    <a:cxn ang="0">
                      <a:pos x="142" y="786"/>
                    </a:cxn>
                  </a:cxnLst>
                  <a:rect l="0" t="0" r="r" b="b"/>
                  <a:pathLst>
                    <a:path w="150" h="786">
                      <a:moveTo>
                        <a:pt x="142" y="786"/>
                      </a:moveTo>
                      <a:lnTo>
                        <a:pt x="142" y="786"/>
                      </a:lnTo>
                      <a:lnTo>
                        <a:pt x="150" y="785"/>
                      </a:lnTo>
                      <a:lnTo>
                        <a:pt x="150" y="785"/>
                      </a:lnTo>
                      <a:lnTo>
                        <a:pt x="133" y="764"/>
                      </a:lnTo>
                      <a:lnTo>
                        <a:pt x="119" y="743"/>
                      </a:lnTo>
                      <a:lnTo>
                        <a:pt x="104" y="721"/>
                      </a:lnTo>
                      <a:lnTo>
                        <a:pt x="89" y="697"/>
                      </a:lnTo>
                      <a:lnTo>
                        <a:pt x="76" y="673"/>
                      </a:lnTo>
                      <a:lnTo>
                        <a:pt x="65" y="649"/>
                      </a:lnTo>
                      <a:lnTo>
                        <a:pt x="55" y="625"/>
                      </a:lnTo>
                      <a:lnTo>
                        <a:pt x="45" y="600"/>
                      </a:lnTo>
                      <a:lnTo>
                        <a:pt x="36" y="574"/>
                      </a:lnTo>
                      <a:lnTo>
                        <a:pt x="29" y="549"/>
                      </a:lnTo>
                      <a:lnTo>
                        <a:pt x="22" y="521"/>
                      </a:lnTo>
                      <a:lnTo>
                        <a:pt x="16" y="496"/>
                      </a:lnTo>
                      <a:lnTo>
                        <a:pt x="12" y="468"/>
                      </a:lnTo>
                      <a:lnTo>
                        <a:pt x="9" y="439"/>
                      </a:lnTo>
                      <a:lnTo>
                        <a:pt x="7" y="411"/>
                      </a:lnTo>
                      <a:lnTo>
                        <a:pt x="7" y="384"/>
                      </a:lnTo>
                      <a:lnTo>
                        <a:pt x="7" y="384"/>
                      </a:lnTo>
                      <a:lnTo>
                        <a:pt x="9" y="331"/>
                      </a:lnTo>
                      <a:lnTo>
                        <a:pt x="14" y="280"/>
                      </a:lnTo>
                      <a:lnTo>
                        <a:pt x="25" y="230"/>
                      </a:lnTo>
                      <a:lnTo>
                        <a:pt x="40" y="181"/>
                      </a:lnTo>
                      <a:lnTo>
                        <a:pt x="56" y="135"/>
                      </a:lnTo>
                      <a:lnTo>
                        <a:pt x="78" y="89"/>
                      </a:lnTo>
                      <a:lnTo>
                        <a:pt x="104" y="47"/>
                      </a:lnTo>
                      <a:lnTo>
                        <a:pt x="131" y="5"/>
                      </a:lnTo>
                      <a:lnTo>
                        <a:pt x="131" y="5"/>
                      </a:lnTo>
                      <a:lnTo>
                        <a:pt x="126" y="0"/>
                      </a:lnTo>
                      <a:lnTo>
                        <a:pt x="126" y="0"/>
                      </a:lnTo>
                      <a:lnTo>
                        <a:pt x="98" y="40"/>
                      </a:lnTo>
                      <a:lnTo>
                        <a:pt x="73" y="84"/>
                      </a:lnTo>
                      <a:lnTo>
                        <a:pt x="51" y="130"/>
                      </a:lnTo>
                      <a:lnTo>
                        <a:pt x="33" y="177"/>
                      </a:lnTo>
                      <a:lnTo>
                        <a:pt x="18" y="227"/>
                      </a:lnTo>
                      <a:lnTo>
                        <a:pt x="9" y="278"/>
                      </a:lnTo>
                      <a:lnTo>
                        <a:pt x="1" y="329"/>
                      </a:lnTo>
                      <a:lnTo>
                        <a:pt x="0" y="356"/>
                      </a:lnTo>
                      <a:lnTo>
                        <a:pt x="0" y="384"/>
                      </a:lnTo>
                      <a:lnTo>
                        <a:pt x="0" y="384"/>
                      </a:lnTo>
                      <a:lnTo>
                        <a:pt x="0" y="411"/>
                      </a:lnTo>
                      <a:lnTo>
                        <a:pt x="1" y="441"/>
                      </a:lnTo>
                      <a:lnTo>
                        <a:pt x="5" y="468"/>
                      </a:lnTo>
                      <a:lnTo>
                        <a:pt x="9" y="496"/>
                      </a:lnTo>
                      <a:lnTo>
                        <a:pt x="14" y="523"/>
                      </a:lnTo>
                      <a:lnTo>
                        <a:pt x="22" y="549"/>
                      </a:lnTo>
                      <a:lnTo>
                        <a:pt x="29" y="576"/>
                      </a:lnTo>
                      <a:lnTo>
                        <a:pt x="38" y="602"/>
                      </a:lnTo>
                      <a:lnTo>
                        <a:pt x="47" y="627"/>
                      </a:lnTo>
                      <a:lnTo>
                        <a:pt x="58" y="651"/>
                      </a:lnTo>
                      <a:lnTo>
                        <a:pt x="69" y="675"/>
                      </a:lnTo>
                      <a:lnTo>
                        <a:pt x="82" y="699"/>
                      </a:lnTo>
                      <a:lnTo>
                        <a:pt x="97" y="722"/>
                      </a:lnTo>
                      <a:lnTo>
                        <a:pt x="111" y="744"/>
                      </a:lnTo>
                      <a:lnTo>
                        <a:pt x="126" y="766"/>
                      </a:lnTo>
                      <a:lnTo>
                        <a:pt x="142" y="786"/>
                      </a:lnTo>
                      <a:lnTo>
                        <a:pt x="142" y="7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6" name="Freeform 316"/>
                <p:cNvSpPr>
                  <a:spLocks/>
                </p:cNvSpPr>
                <p:nvPr/>
              </p:nvSpPr>
              <p:spPr bwMode="auto">
                <a:xfrm>
                  <a:off x="3524" y="1921"/>
                  <a:ext cx="416" cy="106"/>
                </a:xfrm>
                <a:custGeom>
                  <a:avLst/>
                  <a:gdLst/>
                  <a:ahLst/>
                  <a:cxnLst>
                    <a:cxn ang="0">
                      <a:pos x="72" y="99"/>
                    </a:cxn>
                    <a:cxn ang="0">
                      <a:pos x="72" y="99"/>
                    </a:cxn>
                    <a:cxn ang="0">
                      <a:pos x="37" y="99"/>
                    </a:cxn>
                    <a:cxn ang="0">
                      <a:pos x="4" y="95"/>
                    </a:cxn>
                    <a:cxn ang="0">
                      <a:pos x="4" y="95"/>
                    </a:cxn>
                    <a:cxn ang="0">
                      <a:pos x="0" y="103"/>
                    </a:cxn>
                    <a:cxn ang="0">
                      <a:pos x="0" y="103"/>
                    </a:cxn>
                    <a:cxn ang="0">
                      <a:pos x="35" y="106"/>
                    </a:cxn>
                    <a:cxn ang="0">
                      <a:pos x="72" y="106"/>
                    </a:cxn>
                    <a:cxn ang="0">
                      <a:pos x="72" y="106"/>
                    </a:cxn>
                    <a:cxn ang="0">
                      <a:pos x="118" y="104"/>
                    </a:cxn>
                    <a:cxn ang="0">
                      <a:pos x="165" y="101"/>
                    </a:cxn>
                    <a:cxn ang="0">
                      <a:pos x="209" y="92"/>
                    </a:cxn>
                    <a:cxn ang="0">
                      <a:pos x="253" y="81"/>
                    </a:cxn>
                    <a:cxn ang="0">
                      <a:pos x="297" y="66"/>
                    </a:cxn>
                    <a:cxn ang="0">
                      <a:pos x="337" y="50"/>
                    </a:cxn>
                    <a:cxn ang="0">
                      <a:pos x="377" y="29"/>
                    </a:cxn>
                    <a:cxn ang="0">
                      <a:pos x="416" y="8"/>
                    </a:cxn>
                    <a:cxn ang="0">
                      <a:pos x="416" y="8"/>
                    </a:cxn>
                    <a:cxn ang="0">
                      <a:pos x="412" y="0"/>
                    </a:cxn>
                    <a:cxn ang="0">
                      <a:pos x="412" y="0"/>
                    </a:cxn>
                    <a:cxn ang="0">
                      <a:pos x="374" y="22"/>
                    </a:cxn>
                    <a:cxn ang="0">
                      <a:pos x="335" y="42"/>
                    </a:cxn>
                    <a:cxn ang="0">
                      <a:pos x="293" y="59"/>
                    </a:cxn>
                    <a:cxn ang="0">
                      <a:pos x="251" y="73"/>
                    </a:cxn>
                    <a:cxn ang="0">
                      <a:pos x="207" y="84"/>
                    </a:cxn>
                    <a:cxn ang="0">
                      <a:pos x="163" y="93"/>
                    </a:cxn>
                    <a:cxn ang="0">
                      <a:pos x="118" y="97"/>
                    </a:cxn>
                    <a:cxn ang="0">
                      <a:pos x="72" y="99"/>
                    </a:cxn>
                    <a:cxn ang="0">
                      <a:pos x="72" y="99"/>
                    </a:cxn>
                  </a:cxnLst>
                  <a:rect l="0" t="0" r="r" b="b"/>
                  <a:pathLst>
                    <a:path w="416" h="106">
                      <a:moveTo>
                        <a:pt x="72" y="99"/>
                      </a:moveTo>
                      <a:lnTo>
                        <a:pt x="72" y="99"/>
                      </a:lnTo>
                      <a:lnTo>
                        <a:pt x="37" y="99"/>
                      </a:lnTo>
                      <a:lnTo>
                        <a:pt x="4" y="95"/>
                      </a:lnTo>
                      <a:lnTo>
                        <a:pt x="4" y="95"/>
                      </a:lnTo>
                      <a:lnTo>
                        <a:pt x="0" y="103"/>
                      </a:lnTo>
                      <a:lnTo>
                        <a:pt x="0" y="103"/>
                      </a:lnTo>
                      <a:lnTo>
                        <a:pt x="35" y="106"/>
                      </a:lnTo>
                      <a:lnTo>
                        <a:pt x="72" y="106"/>
                      </a:lnTo>
                      <a:lnTo>
                        <a:pt x="72" y="106"/>
                      </a:lnTo>
                      <a:lnTo>
                        <a:pt x="118" y="104"/>
                      </a:lnTo>
                      <a:lnTo>
                        <a:pt x="165" y="101"/>
                      </a:lnTo>
                      <a:lnTo>
                        <a:pt x="209" y="92"/>
                      </a:lnTo>
                      <a:lnTo>
                        <a:pt x="253" y="81"/>
                      </a:lnTo>
                      <a:lnTo>
                        <a:pt x="297" y="66"/>
                      </a:lnTo>
                      <a:lnTo>
                        <a:pt x="337" y="50"/>
                      </a:lnTo>
                      <a:lnTo>
                        <a:pt x="377" y="29"/>
                      </a:lnTo>
                      <a:lnTo>
                        <a:pt x="416" y="8"/>
                      </a:lnTo>
                      <a:lnTo>
                        <a:pt x="416" y="8"/>
                      </a:lnTo>
                      <a:lnTo>
                        <a:pt x="412" y="0"/>
                      </a:lnTo>
                      <a:lnTo>
                        <a:pt x="412" y="0"/>
                      </a:lnTo>
                      <a:lnTo>
                        <a:pt x="374" y="22"/>
                      </a:lnTo>
                      <a:lnTo>
                        <a:pt x="335" y="42"/>
                      </a:lnTo>
                      <a:lnTo>
                        <a:pt x="293" y="59"/>
                      </a:lnTo>
                      <a:lnTo>
                        <a:pt x="251" y="73"/>
                      </a:lnTo>
                      <a:lnTo>
                        <a:pt x="207" y="84"/>
                      </a:lnTo>
                      <a:lnTo>
                        <a:pt x="163" y="93"/>
                      </a:lnTo>
                      <a:lnTo>
                        <a:pt x="118" y="97"/>
                      </a:lnTo>
                      <a:lnTo>
                        <a:pt x="72" y="99"/>
                      </a:lnTo>
                      <a:lnTo>
                        <a:pt x="72" y="9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7" name="Freeform 317"/>
                <p:cNvSpPr>
                  <a:spLocks/>
                </p:cNvSpPr>
                <p:nvPr/>
              </p:nvSpPr>
              <p:spPr bwMode="auto">
                <a:xfrm>
                  <a:off x="3018" y="1817"/>
                  <a:ext cx="162" cy="157"/>
                </a:xfrm>
                <a:custGeom>
                  <a:avLst/>
                  <a:gdLst/>
                  <a:ahLst/>
                  <a:cxnLst>
                    <a:cxn ang="0">
                      <a:pos x="73" y="73"/>
                    </a:cxn>
                    <a:cxn ang="0">
                      <a:pos x="73" y="73"/>
                    </a:cxn>
                    <a:cxn ang="0">
                      <a:pos x="38" y="38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36" y="46"/>
                    </a:cxn>
                    <a:cxn ang="0">
                      <a:pos x="75" y="86"/>
                    </a:cxn>
                    <a:cxn ang="0">
                      <a:pos x="117" y="124"/>
                    </a:cxn>
                    <a:cxn ang="0">
                      <a:pos x="161" y="157"/>
                    </a:cxn>
                    <a:cxn ang="0">
                      <a:pos x="161" y="157"/>
                    </a:cxn>
                    <a:cxn ang="0">
                      <a:pos x="162" y="150"/>
                    </a:cxn>
                    <a:cxn ang="0">
                      <a:pos x="162" y="150"/>
                    </a:cxn>
                    <a:cxn ang="0">
                      <a:pos x="139" y="132"/>
                    </a:cxn>
                    <a:cxn ang="0">
                      <a:pos x="115" y="113"/>
                    </a:cxn>
                    <a:cxn ang="0">
                      <a:pos x="93" y="95"/>
                    </a:cxn>
                    <a:cxn ang="0">
                      <a:pos x="73" y="73"/>
                    </a:cxn>
                    <a:cxn ang="0">
                      <a:pos x="73" y="73"/>
                    </a:cxn>
                  </a:cxnLst>
                  <a:rect l="0" t="0" r="r" b="b"/>
                  <a:pathLst>
                    <a:path w="162" h="157">
                      <a:moveTo>
                        <a:pt x="73" y="73"/>
                      </a:moveTo>
                      <a:lnTo>
                        <a:pt x="73" y="73"/>
                      </a:lnTo>
                      <a:lnTo>
                        <a:pt x="38" y="38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6" y="46"/>
                      </a:lnTo>
                      <a:lnTo>
                        <a:pt x="75" y="86"/>
                      </a:lnTo>
                      <a:lnTo>
                        <a:pt x="117" y="124"/>
                      </a:lnTo>
                      <a:lnTo>
                        <a:pt x="161" y="157"/>
                      </a:lnTo>
                      <a:lnTo>
                        <a:pt x="161" y="157"/>
                      </a:lnTo>
                      <a:lnTo>
                        <a:pt x="162" y="150"/>
                      </a:lnTo>
                      <a:lnTo>
                        <a:pt x="162" y="150"/>
                      </a:lnTo>
                      <a:lnTo>
                        <a:pt x="139" y="132"/>
                      </a:lnTo>
                      <a:lnTo>
                        <a:pt x="115" y="113"/>
                      </a:lnTo>
                      <a:lnTo>
                        <a:pt x="93" y="95"/>
                      </a:lnTo>
                      <a:lnTo>
                        <a:pt x="73" y="73"/>
                      </a:lnTo>
                      <a:lnTo>
                        <a:pt x="73" y="7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8" name="Freeform 318"/>
                <p:cNvSpPr>
                  <a:spLocks/>
                </p:cNvSpPr>
                <p:nvPr/>
              </p:nvSpPr>
              <p:spPr bwMode="auto">
                <a:xfrm>
                  <a:off x="3104" y="1795"/>
                  <a:ext cx="91" cy="91"/>
                </a:xfrm>
                <a:custGeom>
                  <a:avLst/>
                  <a:gdLst/>
                  <a:ahLst/>
                  <a:cxnLst>
                    <a:cxn ang="0">
                      <a:pos x="42" y="40"/>
                    </a:cxn>
                    <a:cxn ang="0">
                      <a:pos x="42" y="40"/>
                    </a:cxn>
                    <a:cxn ang="0">
                      <a:pos x="23" y="2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0" y="27"/>
                    </a:cxn>
                    <a:cxn ang="0">
                      <a:pos x="42" y="49"/>
                    </a:cxn>
                    <a:cxn ang="0">
                      <a:pos x="66" y="71"/>
                    </a:cxn>
                    <a:cxn ang="0">
                      <a:pos x="89" y="91"/>
                    </a:cxn>
                    <a:cxn ang="0">
                      <a:pos x="89" y="91"/>
                    </a:cxn>
                    <a:cxn ang="0">
                      <a:pos x="91" y="84"/>
                    </a:cxn>
                    <a:cxn ang="0">
                      <a:pos x="91" y="84"/>
                    </a:cxn>
                    <a:cxn ang="0">
                      <a:pos x="66" y="62"/>
                    </a:cxn>
                    <a:cxn ang="0">
                      <a:pos x="42" y="40"/>
                    </a:cxn>
                    <a:cxn ang="0">
                      <a:pos x="42" y="40"/>
                    </a:cxn>
                  </a:cxnLst>
                  <a:rect l="0" t="0" r="r" b="b"/>
                  <a:pathLst>
                    <a:path w="91" h="91">
                      <a:moveTo>
                        <a:pt x="42" y="40"/>
                      </a:moveTo>
                      <a:lnTo>
                        <a:pt x="42" y="40"/>
                      </a:lnTo>
                      <a:lnTo>
                        <a:pt x="23" y="2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0" y="27"/>
                      </a:lnTo>
                      <a:lnTo>
                        <a:pt x="42" y="49"/>
                      </a:lnTo>
                      <a:lnTo>
                        <a:pt x="66" y="71"/>
                      </a:lnTo>
                      <a:lnTo>
                        <a:pt x="89" y="91"/>
                      </a:lnTo>
                      <a:lnTo>
                        <a:pt x="89" y="91"/>
                      </a:lnTo>
                      <a:lnTo>
                        <a:pt x="91" y="84"/>
                      </a:lnTo>
                      <a:lnTo>
                        <a:pt x="91" y="84"/>
                      </a:lnTo>
                      <a:lnTo>
                        <a:pt x="66" y="62"/>
                      </a:lnTo>
                      <a:lnTo>
                        <a:pt x="42" y="40"/>
                      </a:lnTo>
                      <a:lnTo>
                        <a:pt x="42" y="4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9" name="Freeform 319"/>
                <p:cNvSpPr>
                  <a:spLocks/>
                </p:cNvSpPr>
                <p:nvPr/>
              </p:nvSpPr>
              <p:spPr bwMode="auto">
                <a:xfrm>
                  <a:off x="2873" y="939"/>
                  <a:ext cx="161" cy="874"/>
                </a:xfrm>
                <a:custGeom>
                  <a:avLst/>
                  <a:gdLst/>
                  <a:ahLst/>
                  <a:cxnLst>
                    <a:cxn ang="0">
                      <a:pos x="7" y="448"/>
                    </a:cxn>
                    <a:cxn ang="0">
                      <a:pos x="11" y="386"/>
                    </a:cxn>
                    <a:cxn ang="0">
                      <a:pos x="18" y="325"/>
                    </a:cxn>
                    <a:cxn ang="0">
                      <a:pos x="31" y="265"/>
                    </a:cxn>
                    <a:cxn ang="0">
                      <a:pos x="50" y="208"/>
                    </a:cxn>
                    <a:cxn ang="0">
                      <a:pos x="71" y="153"/>
                    </a:cxn>
                    <a:cxn ang="0">
                      <a:pos x="97" y="102"/>
                    </a:cxn>
                    <a:cxn ang="0">
                      <a:pos x="128" y="53"/>
                    </a:cxn>
                    <a:cxn ang="0">
                      <a:pos x="161" y="5"/>
                    </a:cxn>
                    <a:cxn ang="0">
                      <a:pos x="156" y="0"/>
                    </a:cxn>
                    <a:cxn ang="0">
                      <a:pos x="139" y="23"/>
                    </a:cxn>
                    <a:cxn ang="0">
                      <a:pos x="106" y="73"/>
                    </a:cxn>
                    <a:cxn ang="0">
                      <a:pos x="77" y="124"/>
                    </a:cxn>
                    <a:cxn ang="0">
                      <a:pos x="53" y="177"/>
                    </a:cxn>
                    <a:cxn ang="0">
                      <a:pos x="33" y="234"/>
                    </a:cxn>
                    <a:cxn ang="0">
                      <a:pos x="17" y="292"/>
                    </a:cxn>
                    <a:cxn ang="0">
                      <a:pos x="7" y="353"/>
                    </a:cxn>
                    <a:cxn ang="0">
                      <a:pos x="2" y="415"/>
                    </a:cxn>
                    <a:cxn ang="0">
                      <a:pos x="0" y="448"/>
                    </a:cxn>
                    <a:cxn ang="0">
                      <a:pos x="4" y="506"/>
                    </a:cxn>
                    <a:cxn ang="0">
                      <a:pos x="9" y="565"/>
                    </a:cxn>
                    <a:cxn ang="0">
                      <a:pos x="22" y="620"/>
                    </a:cxn>
                    <a:cxn ang="0">
                      <a:pos x="37" y="675"/>
                    </a:cxn>
                    <a:cxn ang="0">
                      <a:pos x="57" y="728"/>
                    </a:cxn>
                    <a:cxn ang="0">
                      <a:pos x="81" y="779"/>
                    </a:cxn>
                    <a:cxn ang="0">
                      <a:pos x="141" y="874"/>
                    </a:cxn>
                    <a:cxn ang="0">
                      <a:pos x="148" y="872"/>
                    </a:cxn>
                    <a:cxn ang="0">
                      <a:pos x="117" y="827"/>
                    </a:cxn>
                    <a:cxn ang="0">
                      <a:pos x="77" y="753"/>
                    </a:cxn>
                    <a:cxn ang="0">
                      <a:pos x="55" y="700"/>
                    </a:cxn>
                    <a:cxn ang="0">
                      <a:pos x="37" y="647"/>
                    </a:cxn>
                    <a:cxn ang="0">
                      <a:pos x="22" y="592"/>
                    </a:cxn>
                    <a:cxn ang="0">
                      <a:pos x="13" y="536"/>
                    </a:cxn>
                    <a:cxn ang="0">
                      <a:pos x="9" y="477"/>
                    </a:cxn>
                    <a:cxn ang="0">
                      <a:pos x="7" y="448"/>
                    </a:cxn>
                  </a:cxnLst>
                  <a:rect l="0" t="0" r="r" b="b"/>
                  <a:pathLst>
                    <a:path w="161" h="874">
                      <a:moveTo>
                        <a:pt x="7" y="448"/>
                      </a:moveTo>
                      <a:lnTo>
                        <a:pt x="7" y="448"/>
                      </a:lnTo>
                      <a:lnTo>
                        <a:pt x="9" y="415"/>
                      </a:lnTo>
                      <a:lnTo>
                        <a:pt x="11" y="386"/>
                      </a:lnTo>
                      <a:lnTo>
                        <a:pt x="15" y="355"/>
                      </a:lnTo>
                      <a:lnTo>
                        <a:pt x="18" y="325"/>
                      </a:lnTo>
                      <a:lnTo>
                        <a:pt x="24" y="294"/>
                      </a:lnTo>
                      <a:lnTo>
                        <a:pt x="31" y="265"/>
                      </a:lnTo>
                      <a:lnTo>
                        <a:pt x="39" y="237"/>
                      </a:lnTo>
                      <a:lnTo>
                        <a:pt x="50" y="208"/>
                      </a:lnTo>
                      <a:lnTo>
                        <a:pt x="59" y="181"/>
                      </a:lnTo>
                      <a:lnTo>
                        <a:pt x="71" y="153"/>
                      </a:lnTo>
                      <a:lnTo>
                        <a:pt x="82" y="128"/>
                      </a:lnTo>
                      <a:lnTo>
                        <a:pt x="97" y="102"/>
                      </a:lnTo>
                      <a:lnTo>
                        <a:pt x="112" y="76"/>
                      </a:lnTo>
                      <a:lnTo>
                        <a:pt x="128" y="53"/>
                      </a:lnTo>
                      <a:lnTo>
                        <a:pt x="145" y="27"/>
                      </a:lnTo>
                      <a:lnTo>
                        <a:pt x="161" y="5"/>
                      </a:lnTo>
                      <a:lnTo>
                        <a:pt x="161" y="5"/>
                      </a:lnTo>
                      <a:lnTo>
                        <a:pt x="156" y="0"/>
                      </a:lnTo>
                      <a:lnTo>
                        <a:pt x="156" y="0"/>
                      </a:lnTo>
                      <a:lnTo>
                        <a:pt x="139" y="23"/>
                      </a:lnTo>
                      <a:lnTo>
                        <a:pt x="121" y="47"/>
                      </a:lnTo>
                      <a:lnTo>
                        <a:pt x="106" y="73"/>
                      </a:lnTo>
                      <a:lnTo>
                        <a:pt x="92" y="98"/>
                      </a:lnTo>
                      <a:lnTo>
                        <a:pt x="77" y="124"/>
                      </a:lnTo>
                      <a:lnTo>
                        <a:pt x="64" y="152"/>
                      </a:lnTo>
                      <a:lnTo>
                        <a:pt x="53" y="177"/>
                      </a:lnTo>
                      <a:lnTo>
                        <a:pt x="42" y="206"/>
                      </a:lnTo>
                      <a:lnTo>
                        <a:pt x="33" y="234"/>
                      </a:lnTo>
                      <a:lnTo>
                        <a:pt x="24" y="263"/>
                      </a:lnTo>
                      <a:lnTo>
                        <a:pt x="17" y="292"/>
                      </a:lnTo>
                      <a:lnTo>
                        <a:pt x="11" y="323"/>
                      </a:lnTo>
                      <a:lnTo>
                        <a:pt x="7" y="353"/>
                      </a:lnTo>
                      <a:lnTo>
                        <a:pt x="4" y="384"/>
                      </a:lnTo>
                      <a:lnTo>
                        <a:pt x="2" y="415"/>
                      </a:lnTo>
                      <a:lnTo>
                        <a:pt x="0" y="448"/>
                      </a:lnTo>
                      <a:lnTo>
                        <a:pt x="0" y="448"/>
                      </a:lnTo>
                      <a:lnTo>
                        <a:pt x="2" y="477"/>
                      </a:lnTo>
                      <a:lnTo>
                        <a:pt x="4" y="506"/>
                      </a:lnTo>
                      <a:lnTo>
                        <a:pt x="6" y="536"/>
                      </a:lnTo>
                      <a:lnTo>
                        <a:pt x="9" y="565"/>
                      </a:lnTo>
                      <a:lnTo>
                        <a:pt x="15" y="592"/>
                      </a:lnTo>
                      <a:lnTo>
                        <a:pt x="22" y="620"/>
                      </a:lnTo>
                      <a:lnTo>
                        <a:pt x="29" y="647"/>
                      </a:lnTo>
                      <a:lnTo>
                        <a:pt x="37" y="675"/>
                      </a:lnTo>
                      <a:lnTo>
                        <a:pt x="48" y="702"/>
                      </a:lnTo>
                      <a:lnTo>
                        <a:pt x="57" y="728"/>
                      </a:lnTo>
                      <a:lnTo>
                        <a:pt x="70" y="753"/>
                      </a:lnTo>
                      <a:lnTo>
                        <a:pt x="81" y="779"/>
                      </a:lnTo>
                      <a:lnTo>
                        <a:pt x="110" y="827"/>
                      </a:lnTo>
                      <a:lnTo>
                        <a:pt x="141" y="874"/>
                      </a:lnTo>
                      <a:lnTo>
                        <a:pt x="141" y="874"/>
                      </a:lnTo>
                      <a:lnTo>
                        <a:pt x="148" y="872"/>
                      </a:lnTo>
                      <a:lnTo>
                        <a:pt x="148" y="872"/>
                      </a:lnTo>
                      <a:lnTo>
                        <a:pt x="117" y="827"/>
                      </a:lnTo>
                      <a:lnTo>
                        <a:pt x="90" y="777"/>
                      </a:lnTo>
                      <a:lnTo>
                        <a:pt x="77" y="753"/>
                      </a:lnTo>
                      <a:lnTo>
                        <a:pt x="66" y="728"/>
                      </a:lnTo>
                      <a:lnTo>
                        <a:pt x="55" y="700"/>
                      </a:lnTo>
                      <a:lnTo>
                        <a:pt x="46" y="675"/>
                      </a:lnTo>
                      <a:lnTo>
                        <a:pt x="37" y="647"/>
                      </a:lnTo>
                      <a:lnTo>
                        <a:pt x="29" y="620"/>
                      </a:lnTo>
                      <a:lnTo>
                        <a:pt x="22" y="592"/>
                      </a:lnTo>
                      <a:lnTo>
                        <a:pt x="18" y="563"/>
                      </a:lnTo>
                      <a:lnTo>
                        <a:pt x="13" y="536"/>
                      </a:lnTo>
                      <a:lnTo>
                        <a:pt x="11" y="506"/>
                      </a:lnTo>
                      <a:lnTo>
                        <a:pt x="9" y="477"/>
                      </a:lnTo>
                      <a:lnTo>
                        <a:pt x="7" y="448"/>
                      </a:lnTo>
                      <a:lnTo>
                        <a:pt x="7" y="44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0" name="Freeform 320"/>
                <p:cNvSpPr>
                  <a:spLocks/>
                </p:cNvSpPr>
                <p:nvPr/>
              </p:nvSpPr>
              <p:spPr bwMode="auto">
                <a:xfrm>
                  <a:off x="2976" y="586"/>
                  <a:ext cx="1419" cy="1487"/>
                </a:xfrm>
                <a:custGeom>
                  <a:avLst/>
                  <a:gdLst/>
                  <a:ahLst/>
                  <a:cxnLst>
                    <a:cxn ang="0">
                      <a:pos x="86" y="212"/>
                    </a:cxn>
                    <a:cxn ang="0">
                      <a:pos x="175" y="142"/>
                    </a:cxn>
                    <a:cxn ang="0">
                      <a:pos x="276" y="85"/>
                    </a:cxn>
                    <a:cxn ang="0">
                      <a:pos x="384" y="42"/>
                    </a:cxn>
                    <a:cxn ang="0">
                      <a:pos x="497" y="16"/>
                    </a:cxn>
                    <a:cxn ang="0">
                      <a:pos x="620" y="7"/>
                    </a:cxn>
                    <a:cxn ang="0">
                      <a:pos x="700" y="10"/>
                    </a:cxn>
                    <a:cxn ang="0">
                      <a:pos x="817" y="31"/>
                    </a:cxn>
                    <a:cxn ang="0">
                      <a:pos x="927" y="69"/>
                    </a:cxn>
                    <a:cxn ang="0">
                      <a:pos x="1030" y="122"/>
                    </a:cxn>
                    <a:cxn ang="0">
                      <a:pos x="1123" y="188"/>
                    </a:cxn>
                    <a:cxn ang="0">
                      <a:pos x="1180" y="239"/>
                    </a:cxn>
                    <a:cxn ang="0">
                      <a:pos x="1255" y="325"/>
                    </a:cxn>
                    <a:cxn ang="0">
                      <a:pos x="1317" y="422"/>
                    </a:cxn>
                    <a:cxn ang="0">
                      <a:pos x="1364" y="526"/>
                    </a:cxn>
                    <a:cxn ang="0">
                      <a:pos x="1395" y="640"/>
                    </a:cxn>
                    <a:cxn ang="0">
                      <a:pos x="1412" y="759"/>
                    </a:cxn>
                    <a:cxn ang="0">
                      <a:pos x="1412" y="841"/>
                    </a:cxn>
                    <a:cxn ang="0">
                      <a:pos x="1395" y="960"/>
                    </a:cxn>
                    <a:cxn ang="0">
                      <a:pos x="1364" y="1074"/>
                    </a:cxn>
                    <a:cxn ang="0">
                      <a:pos x="1317" y="1178"/>
                    </a:cxn>
                    <a:cxn ang="0">
                      <a:pos x="1255" y="1275"/>
                    </a:cxn>
                    <a:cxn ang="0">
                      <a:pos x="1180" y="1361"/>
                    </a:cxn>
                    <a:cxn ang="0">
                      <a:pos x="1108" y="1425"/>
                    </a:cxn>
                    <a:cxn ang="0">
                      <a:pos x="1030" y="1480"/>
                    </a:cxn>
                    <a:cxn ang="0">
                      <a:pos x="1073" y="1460"/>
                    </a:cxn>
                    <a:cxn ang="0">
                      <a:pos x="1189" y="1363"/>
                    </a:cxn>
                    <a:cxn ang="0">
                      <a:pos x="1286" y="1244"/>
                    </a:cxn>
                    <a:cxn ang="0">
                      <a:pos x="1359" y="1108"/>
                    </a:cxn>
                    <a:cxn ang="0">
                      <a:pos x="1405" y="960"/>
                    </a:cxn>
                    <a:cxn ang="0">
                      <a:pos x="1419" y="801"/>
                    </a:cxn>
                    <a:cxn ang="0">
                      <a:pos x="1416" y="719"/>
                    </a:cxn>
                    <a:cxn ang="0">
                      <a:pos x="1395" y="600"/>
                    </a:cxn>
                    <a:cxn ang="0">
                      <a:pos x="1357" y="488"/>
                    </a:cxn>
                    <a:cxn ang="0">
                      <a:pos x="1304" y="386"/>
                    </a:cxn>
                    <a:cxn ang="0">
                      <a:pos x="1236" y="290"/>
                    </a:cxn>
                    <a:cxn ang="0">
                      <a:pos x="1158" y="206"/>
                    </a:cxn>
                    <a:cxn ang="0">
                      <a:pos x="1066" y="137"/>
                    </a:cxn>
                    <a:cxn ang="0">
                      <a:pos x="966" y="78"/>
                    </a:cxn>
                    <a:cxn ang="0">
                      <a:pos x="858" y="34"/>
                    </a:cxn>
                    <a:cxn ang="0">
                      <a:pos x="741" y="9"/>
                    </a:cxn>
                    <a:cxn ang="0">
                      <a:pos x="620" y="0"/>
                    </a:cxn>
                    <a:cxn ang="0">
                      <a:pos x="526" y="5"/>
                    </a:cxn>
                    <a:cxn ang="0">
                      <a:pos x="395" y="31"/>
                    </a:cxn>
                    <a:cxn ang="0">
                      <a:pos x="270" y="78"/>
                    </a:cxn>
                    <a:cxn ang="0">
                      <a:pos x="157" y="146"/>
                    </a:cxn>
                    <a:cxn ang="0">
                      <a:pos x="58" y="228"/>
                    </a:cxn>
                    <a:cxn ang="0">
                      <a:pos x="0" y="292"/>
                    </a:cxn>
                    <a:cxn ang="0">
                      <a:pos x="31" y="267"/>
                    </a:cxn>
                  </a:cxnLst>
                  <a:rect l="0" t="0" r="r" b="b"/>
                  <a:pathLst>
                    <a:path w="1419" h="1487">
                      <a:moveTo>
                        <a:pt x="58" y="239"/>
                      </a:moveTo>
                      <a:lnTo>
                        <a:pt x="58" y="239"/>
                      </a:lnTo>
                      <a:lnTo>
                        <a:pt x="86" y="212"/>
                      </a:lnTo>
                      <a:lnTo>
                        <a:pt x="115" y="188"/>
                      </a:lnTo>
                      <a:lnTo>
                        <a:pt x="144" y="164"/>
                      </a:lnTo>
                      <a:lnTo>
                        <a:pt x="175" y="142"/>
                      </a:lnTo>
                      <a:lnTo>
                        <a:pt x="208" y="122"/>
                      </a:lnTo>
                      <a:lnTo>
                        <a:pt x="241" y="102"/>
                      </a:lnTo>
                      <a:lnTo>
                        <a:pt x="276" y="85"/>
                      </a:lnTo>
                      <a:lnTo>
                        <a:pt x="311" y="69"/>
                      </a:lnTo>
                      <a:lnTo>
                        <a:pt x="345" y="54"/>
                      </a:lnTo>
                      <a:lnTo>
                        <a:pt x="384" y="42"/>
                      </a:lnTo>
                      <a:lnTo>
                        <a:pt x="420" y="31"/>
                      </a:lnTo>
                      <a:lnTo>
                        <a:pt x="459" y="23"/>
                      </a:lnTo>
                      <a:lnTo>
                        <a:pt x="497" y="16"/>
                      </a:lnTo>
                      <a:lnTo>
                        <a:pt x="537" y="10"/>
                      </a:lnTo>
                      <a:lnTo>
                        <a:pt x="578" y="7"/>
                      </a:lnTo>
                      <a:lnTo>
                        <a:pt x="620" y="7"/>
                      </a:lnTo>
                      <a:lnTo>
                        <a:pt x="620" y="7"/>
                      </a:lnTo>
                      <a:lnTo>
                        <a:pt x="660" y="7"/>
                      </a:lnTo>
                      <a:lnTo>
                        <a:pt x="700" y="10"/>
                      </a:lnTo>
                      <a:lnTo>
                        <a:pt x="741" y="16"/>
                      </a:lnTo>
                      <a:lnTo>
                        <a:pt x="779" y="23"/>
                      </a:lnTo>
                      <a:lnTo>
                        <a:pt x="817" y="31"/>
                      </a:lnTo>
                      <a:lnTo>
                        <a:pt x="856" y="42"/>
                      </a:lnTo>
                      <a:lnTo>
                        <a:pt x="892" y="54"/>
                      </a:lnTo>
                      <a:lnTo>
                        <a:pt x="927" y="69"/>
                      </a:lnTo>
                      <a:lnTo>
                        <a:pt x="964" y="85"/>
                      </a:lnTo>
                      <a:lnTo>
                        <a:pt x="997" y="102"/>
                      </a:lnTo>
                      <a:lnTo>
                        <a:pt x="1030" y="122"/>
                      </a:lnTo>
                      <a:lnTo>
                        <a:pt x="1062" y="142"/>
                      </a:lnTo>
                      <a:lnTo>
                        <a:pt x="1094" y="164"/>
                      </a:lnTo>
                      <a:lnTo>
                        <a:pt x="1123" y="188"/>
                      </a:lnTo>
                      <a:lnTo>
                        <a:pt x="1152" y="212"/>
                      </a:lnTo>
                      <a:lnTo>
                        <a:pt x="1180" y="239"/>
                      </a:lnTo>
                      <a:lnTo>
                        <a:pt x="1180" y="239"/>
                      </a:lnTo>
                      <a:lnTo>
                        <a:pt x="1207" y="267"/>
                      </a:lnTo>
                      <a:lnTo>
                        <a:pt x="1231" y="296"/>
                      </a:lnTo>
                      <a:lnTo>
                        <a:pt x="1255" y="325"/>
                      </a:lnTo>
                      <a:lnTo>
                        <a:pt x="1277" y="356"/>
                      </a:lnTo>
                      <a:lnTo>
                        <a:pt x="1297" y="389"/>
                      </a:lnTo>
                      <a:lnTo>
                        <a:pt x="1317" y="422"/>
                      </a:lnTo>
                      <a:lnTo>
                        <a:pt x="1335" y="455"/>
                      </a:lnTo>
                      <a:lnTo>
                        <a:pt x="1350" y="492"/>
                      </a:lnTo>
                      <a:lnTo>
                        <a:pt x="1364" y="526"/>
                      </a:lnTo>
                      <a:lnTo>
                        <a:pt x="1377" y="565"/>
                      </a:lnTo>
                      <a:lnTo>
                        <a:pt x="1388" y="601"/>
                      </a:lnTo>
                      <a:lnTo>
                        <a:pt x="1395" y="640"/>
                      </a:lnTo>
                      <a:lnTo>
                        <a:pt x="1403" y="678"/>
                      </a:lnTo>
                      <a:lnTo>
                        <a:pt x="1408" y="719"/>
                      </a:lnTo>
                      <a:lnTo>
                        <a:pt x="1412" y="759"/>
                      </a:lnTo>
                      <a:lnTo>
                        <a:pt x="1412" y="801"/>
                      </a:lnTo>
                      <a:lnTo>
                        <a:pt x="1412" y="801"/>
                      </a:lnTo>
                      <a:lnTo>
                        <a:pt x="1412" y="841"/>
                      </a:lnTo>
                      <a:lnTo>
                        <a:pt x="1408" y="881"/>
                      </a:lnTo>
                      <a:lnTo>
                        <a:pt x="1403" y="922"/>
                      </a:lnTo>
                      <a:lnTo>
                        <a:pt x="1395" y="960"/>
                      </a:lnTo>
                      <a:lnTo>
                        <a:pt x="1388" y="999"/>
                      </a:lnTo>
                      <a:lnTo>
                        <a:pt x="1377" y="1035"/>
                      </a:lnTo>
                      <a:lnTo>
                        <a:pt x="1364" y="1074"/>
                      </a:lnTo>
                      <a:lnTo>
                        <a:pt x="1350" y="1108"/>
                      </a:lnTo>
                      <a:lnTo>
                        <a:pt x="1335" y="1145"/>
                      </a:lnTo>
                      <a:lnTo>
                        <a:pt x="1317" y="1178"/>
                      </a:lnTo>
                      <a:lnTo>
                        <a:pt x="1297" y="1211"/>
                      </a:lnTo>
                      <a:lnTo>
                        <a:pt x="1277" y="1244"/>
                      </a:lnTo>
                      <a:lnTo>
                        <a:pt x="1255" y="1275"/>
                      </a:lnTo>
                      <a:lnTo>
                        <a:pt x="1231" y="1304"/>
                      </a:lnTo>
                      <a:lnTo>
                        <a:pt x="1207" y="1333"/>
                      </a:lnTo>
                      <a:lnTo>
                        <a:pt x="1180" y="1361"/>
                      </a:lnTo>
                      <a:lnTo>
                        <a:pt x="1180" y="1361"/>
                      </a:lnTo>
                      <a:lnTo>
                        <a:pt x="1145" y="1394"/>
                      </a:lnTo>
                      <a:lnTo>
                        <a:pt x="1108" y="1425"/>
                      </a:lnTo>
                      <a:lnTo>
                        <a:pt x="1070" y="1454"/>
                      </a:lnTo>
                      <a:lnTo>
                        <a:pt x="1030" y="1480"/>
                      </a:lnTo>
                      <a:lnTo>
                        <a:pt x="1030" y="1480"/>
                      </a:lnTo>
                      <a:lnTo>
                        <a:pt x="1030" y="1487"/>
                      </a:lnTo>
                      <a:lnTo>
                        <a:pt x="1030" y="1487"/>
                      </a:lnTo>
                      <a:lnTo>
                        <a:pt x="1073" y="1460"/>
                      </a:lnTo>
                      <a:lnTo>
                        <a:pt x="1114" y="1430"/>
                      </a:lnTo>
                      <a:lnTo>
                        <a:pt x="1152" y="1397"/>
                      </a:lnTo>
                      <a:lnTo>
                        <a:pt x="1189" y="1363"/>
                      </a:lnTo>
                      <a:lnTo>
                        <a:pt x="1223" y="1324"/>
                      </a:lnTo>
                      <a:lnTo>
                        <a:pt x="1256" y="1286"/>
                      </a:lnTo>
                      <a:lnTo>
                        <a:pt x="1286" y="1244"/>
                      </a:lnTo>
                      <a:lnTo>
                        <a:pt x="1313" y="1202"/>
                      </a:lnTo>
                      <a:lnTo>
                        <a:pt x="1337" y="1156"/>
                      </a:lnTo>
                      <a:lnTo>
                        <a:pt x="1359" y="1108"/>
                      </a:lnTo>
                      <a:lnTo>
                        <a:pt x="1377" y="1061"/>
                      </a:lnTo>
                      <a:lnTo>
                        <a:pt x="1392" y="1011"/>
                      </a:lnTo>
                      <a:lnTo>
                        <a:pt x="1405" y="960"/>
                      </a:lnTo>
                      <a:lnTo>
                        <a:pt x="1412" y="907"/>
                      </a:lnTo>
                      <a:lnTo>
                        <a:pt x="1417" y="854"/>
                      </a:lnTo>
                      <a:lnTo>
                        <a:pt x="1419" y="801"/>
                      </a:lnTo>
                      <a:lnTo>
                        <a:pt x="1419" y="801"/>
                      </a:lnTo>
                      <a:lnTo>
                        <a:pt x="1419" y="759"/>
                      </a:lnTo>
                      <a:lnTo>
                        <a:pt x="1416" y="719"/>
                      </a:lnTo>
                      <a:lnTo>
                        <a:pt x="1410" y="678"/>
                      </a:lnTo>
                      <a:lnTo>
                        <a:pt x="1403" y="638"/>
                      </a:lnTo>
                      <a:lnTo>
                        <a:pt x="1395" y="600"/>
                      </a:lnTo>
                      <a:lnTo>
                        <a:pt x="1384" y="561"/>
                      </a:lnTo>
                      <a:lnTo>
                        <a:pt x="1372" y="525"/>
                      </a:lnTo>
                      <a:lnTo>
                        <a:pt x="1357" y="488"/>
                      </a:lnTo>
                      <a:lnTo>
                        <a:pt x="1341" y="453"/>
                      </a:lnTo>
                      <a:lnTo>
                        <a:pt x="1322" y="419"/>
                      </a:lnTo>
                      <a:lnTo>
                        <a:pt x="1304" y="386"/>
                      </a:lnTo>
                      <a:lnTo>
                        <a:pt x="1284" y="353"/>
                      </a:lnTo>
                      <a:lnTo>
                        <a:pt x="1260" y="322"/>
                      </a:lnTo>
                      <a:lnTo>
                        <a:pt x="1236" y="290"/>
                      </a:lnTo>
                      <a:lnTo>
                        <a:pt x="1213" y="261"/>
                      </a:lnTo>
                      <a:lnTo>
                        <a:pt x="1185" y="234"/>
                      </a:lnTo>
                      <a:lnTo>
                        <a:pt x="1158" y="206"/>
                      </a:lnTo>
                      <a:lnTo>
                        <a:pt x="1128" y="182"/>
                      </a:lnTo>
                      <a:lnTo>
                        <a:pt x="1097" y="159"/>
                      </a:lnTo>
                      <a:lnTo>
                        <a:pt x="1066" y="137"/>
                      </a:lnTo>
                      <a:lnTo>
                        <a:pt x="1035" y="115"/>
                      </a:lnTo>
                      <a:lnTo>
                        <a:pt x="1000" y="96"/>
                      </a:lnTo>
                      <a:lnTo>
                        <a:pt x="966" y="78"/>
                      </a:lnTo>
                      <a:lnTo>
                        <a:pt x="931" y="62"/>
                      </a:lnTo>
                      <a:lnTo>
                        <a:pt x="894" y="47"/>
                      </a:lnTo>
                      <a:lnTo>
                        <a:pt x="858" y="34"/>
                      </a:lnTo>
                      <a:lnTo>
                        <a:pt x="819" y="25"/>
                      </a:lnTo>
                      <a:lnTo>
                        <a:pt x="781" y="16"/>
                      </a:lnTo>
                      <a:lnTo>
                        <a:pt x="741" y="9"/>
                      </a:lnTo>
                      <a:lnTo>
                        <a:pt x="700" y="3"/>
                      </a:lnTo>
                      <a:lnTo>
                        <a:pt x="660" y="0"/>
                      </a:lnTo>
                      <a:lnTo>
                        <a:pt x="620" y="0"/>
                      </a:lnTo>
                      <a:lnTo>
                        <a:pt x="620" y="0"/>
                      </a:lnTo>
                      <a:lnTo>
                        <a:pt x="572" y="1"/>
                      </a:lnTo>
                      <a:lnTo>
                        <a:pt x="526" y="5"/>
                      </a:lnTo>
                      <a:lnTo>
                        <a:pt x="481" y="10"/>
                      </a:lnTo>
                      <a:lnTo>
                        <a:pt x="437" y="20"/>
                      </a:lnTo>
                      <a:lnTo>
                        <a:pt x="395" y="31"/>
                      </a:lnTo>
                      <a:lnTo>
                        <a:pt x="353" y="45"/>
                      </a:lnTo>
                      <a:lnTo>
                        <a:pt x="311" y="60"/>
                      </a:lnTo>
                      <a:lnTo>
                        <a:pt x="270" y="78"/>
                      </a:lnTo>
                      <a:lnTo>
                        <a:pt x="232" y="98"/>
                      </a:lnTo>
                      <a:lnTo>
                        <a:pt x="194" y="120"/>
                      </a:lnTo>
                      <a:lnTo>
                        <a:pt x="157" y="146"/>
                      </a:lnTo>
                      <a:lnTo>
                        <a:pt x="122" y="171"/>
                      </a:lnTo>
                      <a:lnTo>
                        <a:pt x="89" y="199"/>
                      </a:lnTo>
                      <a:lnTo>
                        <a:pt x="58" y="228"/>
                      </a:lnTo>
                      <a:lnTo>
                        <a:pt x="27" y="259"/>
                      </a:lnTo>
                      <a:lnTo>
                        <a:pt x="0" y="292"/>
                      </a:lnTo>
                      <a:lnTo>
                        <a:pt x="0" y="292"/>
                      </a:lnTo>
                      <a:lnTo>
                        <a:pt x="5" y="296"/>
                      </a:lnTo>
                      <a:lnTo>
                        <a:pt x="5" y="296"/>
                      </a:lnTo>
                      <a:lnTo>
                        <a:pt x="31" y="267"/>
                      </a:lnTo>
                      <a:lnTo>
                        <a:pt x="58" y="239"/>
                      </a:lnTo>
                      <a:lnTo>
                        <a:pt x="58" y="23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1" name="Freeform 321"/>
                <p:cNvSpPr>
                  <a:spLocks/>
                </p:cNvSpPr>
                <p:nvPr/>
              </p:nvSpPr>
              <p:spPr bwMode="auto">
                <a:xfrm>
                  <a:off x="2635" y="851"/>
                  <a:ext cx="172" cy="984"/>
                </a:xfrm>
                <a:custGeom>
                  <a:avLst/>
                  <a:gdLst/>
                  <a:ahLst/>
                  <a:cxnLst>
                    <a:cxn ang="0">
                      <a:pos x="8" y="536"/>
                    </a:cxn>
                    <a:cxn ang="0">
                      <a:pos x="8" y="536"/>
                    </a:cxn>
                    <a:cxn ang="0">
                      <a:pos x="8" y="497"/>
                    </a:cxn>
                    <a:cxn ang="0">
                      <a:pos x="9" y="461"/>
                    </a:cxn>
                    <a:cxn ang="0">
                      <a:pos x="13" y="424"/>
                    </a:cxn>
                    <a:cxn ang="0">
                      <a:pos x="19" y="390"/>
                    </a:cxn>
                    <a:cxn ang="0">
                      <a:pos x="24" y="353"/>
                    </a:cxn>
                    <a:cxn ang="0">
                      <a:pos x="31" y="318"/>
                    </a:cxn>
                    <a:cxn ang="0">
                      <a:pos x="41" y="283"/>
                    </a:cxn>
                    <a:cxn ang="0">
                      <a:pos x="52" y="250"/>
                    </a:cxn>
                    <a:cxn ang="0">
                      <a:pos x="63" y="218"/>
                    </a:cxn>
                    <a:cxn ang="0">
                      <a:pos x="73" y="185"/>
                    </a:cxn>
                    <a:cxn ang="0">
                      <a:pos x="88" y="152"/>
                    </a:cxn>
                    <a:cxn ang="0">
                      <a:pos x="103" y="121"/>
                    </a:cxn>
                    <a:cxn ang="0">
                      <a:pos x="117" y="89"/>
                    </a:cxn>
                    <a:cxn ang="0">
                      <a:pos x="136" y="58"/>
                    </a:cxn>
                    <a:cxn ang="0">
                      <a:pos x="152" y="29"/>
                    </a:cxn>
                    <a:cxn ang="0">
                      <a:pos x="172" y="0"/>
                    </a:cxn>
                    <a:cxn ang="0">
                      <a:pos x="172" y="0"/>
                    </a:cxn>
                    <a:cxn ang="0">
                      <a:pos x="163" y="0"/>
                    </a:cxn>
                    <a:cxn ang="0">
                      <a:pos x="163" y="0"/>
                    </a:cxn>
                    <a:cxn ang="0">
                      <a:pos x="143" y="29"/>
                    </a:cxn>
                    <a:cxn ang="0">
                      <a:pos x="127" y="58"/>
                    </a:cxn>
                    <a:cxn ang="0">
                      <a:pos x="110" y="89"/>
                    </a:cxn>
                    <a:cxn ang="0">
                      <a:pos x="94" y="121"/>
                    </a:cxn>
                    <a:cxn ang="0">
                      <a:pos x="79" y="152"/>
                    </a:cxn>
                    <a:cxn ang="0">
                      <a:pos x="66" y="185"/>
                    </a:cxn>
                    <a:cxn ang="0">
                      <a:pos x="53" y="218"/>
                    </a:cxn>
                    <a:cxn ang="0">
                      <a:pos x="42" y="250"/>
                    </a:cxn>
                    <a:cxn ang="0">
                      <a:pos x="33" y="285"/>
                    </a:cxn>
                    <a:cxn ang="0">
                      <a:pos x="24" y="320"/>
                    </a:cxn>
                    <a:cxn ang="0">
                      <a:pos x="17" y="355"/>
                    </a:cxn>
                    <a:cxn ang="0">
                      <a:pos x="11" y="390"/>
                    </a:cxn>
                    <a:cxn ang="0">
                      <a:pos x="6" y="426"/>
                    </a:cxn>
                    <a:cxn ang="0">
                      <a:pos x="2" y="461"/>
                    </a:cxn>
                    <a:cxn ang="0">
                      <a:pos x="0" y="497"/>
                    </a:cxn>
                    <a:cxn ang="0">
                      <a:pos x="0" y="536"/>
                    </a:cxn>
                    <a:cxn ang="0">
                      <a:pos x="0" y="536"/>
                    </a:cxn>
                    <a:cxn ang="0">
                      <a:pos x="2" y="594"/>
                    </a:cxn>
                    <a:cxn ang="0">
                      <a:pos x="8" y="655"/>
                    </a:cxn>
                    <a:cxn ang="0">
                      <a:pos x="17" y="713"/>
                    </a:cxn>
                    <a:cxn ang="0">
                      <a:pos x="30" y="770"/>
                    </a:cxn>
                    <a:cxn ang="0">
                      <a:pos x="44" y="825"/>
                    </a:cxn>
                    <a:cxn ang="0">
                      <a:pos x="64" y="880"/>
                    </a:cxn>
                    <a:cxn ang="0">
                      <a:pos x="86" y="933"/>
                    </a:cxn>
                    <a:cxn ang="0">
                      <a:pos x="112" y="984"/>
                    </a:cxn>
                    <a:cxn ang="0">
                      <a:pos x="112" y="984"/>
                    </a:cxn>
                    <a:cxn ang="0">
                      <a:pos x="119" y="984"/>
                    </a:cxn>
                    <a:cxn ang="0">
                      <a:pos x="119" y="984"/>
                    </a:cxn>
                    <a:cxn ang="0">
                      <a:pos x="94" y="933"/>
                    </a:cxn>
                    <a:cxn ang="0">
                      <a:pos x="72" y="880"/>
                    </a:cxn>
                    <a:cxn ang="0">
                      <a:pos x="53" y="827"/>
                    </a:cxn>
                    <a:cxn ang="0">
                      <a:pos x="37" y="770"/>
                    </a:cxn>
                    <a:cxn ang="0">
                      <a:pos x="24" y="713"/>
                    </a:cxn>
                    <a:cxn ang="0">
                      <a:pos x="15" y="655"/>
                    </a:cxn>
                    <a:cxn ang="0">
                      <a:pos x="9" y="596"/>
                    </a:cxn>
                    <a:cxn ang="0">
                      <a:pos x="8" y="536"/>
                    </a:cxn>
                    <a:cxn ang="0">
                      <a:pos x="8" y="536"/>
                    </a:cxn>
                  </a:cxnLst>
                  <a:rect l="0" t="0" r="r" b="b"/>
                  <a:pathLst>
                    <a:path w="172" h="984">
                      <a:moveTo>
                        <a:pt x="8" y="536"/>
                      </a:moveTo>
                      <a:lnTo>
                        <a:pt x="8" y="536"/>
                      </a:lnTo>
                      <a:lnTo>
                        <a:pt x="8" y="497"/>
                      </a:lnTo>
                      <a:lnTo>
                        <a:pt x="9" y="461"/>
                      </a:lnTo>
                      <a:lnTo>
                        <a:pt x="13" y="424"/>
                      </a:lnTo>
                      <a:lnTo>
                        <a:pt x="19" y="390"/>
                      </a:lnTo>
                      <a:lnTo>
                        <a:pt x="24" y="353"/>
                      </a:lnTo>
                      <a:lnTo>
                        <a:pt x="31" y="318"/>
                      </a:lnTo>
                      <a:lnTo>
                        <a:pt x="41" y="283"/>
                      </a:lnTo>
                      <a:lnTo>
                        <a:pt x="52" y="250"/>
                      </a:lnTo>
                      <a:lnTo>
                        <a:pt x="63" y="218"/>
                      </a:lnTo>
                      <a:lnTo>
                        <a:pt x="73" y="185"/>
                      </a:lnTo>
                      <a:lnTo>
                        <a:pt x="88" y="152"/>
                      </a:lnTo>
                      <a:lnTo>
                        <a:pt x="103" y="121"/>
                      </a:lnTo>
                      <a:lnTo>
                        <a:pt x="117" y="89"/>
                      </a:lnTo>
                      <a:lnTo>
                        <a:pt x="136" y="58"/>
                      </a:lnTo>
                      <a:lnTo>
                        <a:pt x="152" y="29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63" y="0"/>
                      </a:lnTo>
                      <a:lnTo>
                        <a:pt x="163" y="0"/>
                      </a:lnTo>
                      <a:lnTo>
                        <a:pt x="143" y="29"/>
                      </a:lnTo>
                      <a:lnTo>
                        <a:pt x="127" y="58"/>
                      </a:lnTo>
                      <a:lnTo>
                        <a:pt x="110" y="89"/>
                      </a:lnTo>
                      <a:lnTo>
                        <a:pt x="94" y="121"/>
                      </a:lnTo>
                      <a:lnTo>
                        <a:pt x="79" y="152"/>
                      </a:lnTo>
                      <a:lnTo>
                        <a:pt x="66" y="185"/>
                      </a:lnTo>
                      <a:lnTo>
                        <a:pt x="53" y="218"/>
                      </a:lnTo>
                      <a:lnTo>
                        <a:pt x="42" y="250"/>
                      </a:lnTo>
                      <a:lnTo>
                        <a:pt x="33" y="285"/>
                      </a:lnTo>
                      <a:lnTo>
                        <a:pt x="24" y="320"/>
                      </a:lnTo>
                      <a:lnTo>
                        <a:pt x="17" y="355"/>
                      </a:lnTo>
                      <a:lnTo>
                        <a:pt x="11" y="390"/>
                      </a:lnTo>
                      <a:lnTo>
                        <a:pt x="6" y="426"/>
                      </a:lnTo>
                      <a:lnTo>
                        <a:pt x="2" y="461"/>
                      </a:lnTo>
                      <a:lnTo>
                        <a:pt x="0" y="497"/>
                      </a:lnTo>
                      <a:lnTo>
                        <a:pt x="0" y="536"/>
                      </a:lnTo>
                      <a:lnTo>
                        <a:pt x="0" y="536"/>
                      </a:lnTo>
                      <a:lnTo>
                        <a:pt x="2" y="594"/>
                      </a:lnTo>
                      <a:lnTo>
                        <a:pt x="8" y="655"/>
                      </a:lnTo>
                      <a:lnTo>
                        <a:pt x="17" y="713"/>
                      </a:lnTo>
                      <a:lnTo>
                        <a:pt x="30" y="770"/>
                      </a:lnTo>
                      <a:lnTo>
                        <a:pt x="44" y="825"/>
                      </a:lnTo>
                      <a:lnTo>
                        <a:pt x="64" y="880"/>
                      </a:lnTo>
                      <a:lnTo>
                        <a:pt x="86" y="933"/>
                      </a:lnTo>
                      <a:lnTo>
                        <a:pt x="112" y="984"/>
                      </a:lnTo>
                      <a:lnTo>
                        <a:pt x="112" y="984"/>
                      </a:lnTo>
                      <a:lnTo>
                        <a:pt x="119" y="984"/>
                      </a:lnTo>
                      <a:lnTo>
                        <a:pt x="119" y="984"/>
                      </a:lnTo>
                      <a:lnTo>
                        <a:pt x="94" y="933"/>
                      </a:lnTo>
                      <a:lnTo>
                        <a:pt x="72" y="880"/>
                      </a:lnTo>
                      <a:lnTo>
                        <a:pt x="53" y="827"/>
                      </a:lnTo>
                      <a:lnTo>
                        <a:pt x="37" y="770"/>
                      </a:lnTo>
                      <a:lnTo>
                        <a:pt x="24" y="713"/>
                      </a:lnTo>
                      <a:lnTo>
                        <a:pt x="15" y="655"/>
                      </a:lnTo>
                      <a:lnTo>
                        <a:pt x="9" y="596"/>
                      </a:lnTo>
                      <a:lnTo>
                        <a:pt x="8" y="536"/>
                      </a:lnTo>
                      <a:lnTo>
                        <a:pt x="8" y="53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2" name="Freeform 322"/>
                <p:cNvSpPr>
                  <a:spLocks/>
                </p:cNvSpPr>
                <p:nvPr/>
              </p:nvSpPr>
              <p:spPr bwMode="auto">
                <a:xfrm>
                  <a:off x="2756" y="1852"/>
                  <a:ext cx="355" cy="362"/>
                </a:xfrm>
                <a:custGeom>
                  <a:avLst/>
                  <a:gdLst/>
                  <a:ahLst/>
                  <a:cxnLst>
                    <a:cxn ang="0">
                      <a:pos x="351" y="362"/>
                    </a:cxn>
                    <a:cxn ang="0">
                      <a:pos x="351" y="362"/>
                    </a:cxn>
                    <a:cxn ang="0">
                      <a:pos x="355" y="355"/>
                    </a:cxn>
                    <a:cxn ang="0">
                      <a:pos x="355" y="355"/>
                    </a:cxn>
                    <a:cxn ang="0">
                      <a:pos x="304" y="322"/>
                    </a:cxn>
                    <a:cxn ang="0">
                      <a:pos x="254" y="287"/>
                    </a:cxn>
                    <a:cxn ang="0">
                      <a:pos x="209" y="248"/>
                    </a:cxn>
                    <a:cxn ang="0">
                      <a:pos x="165" y="208"/>
                    </a:cxn>
                    <a:cxn ang="0">
                      <a:pos x="165" y="208"/>
                    </a:cxn>
                    <a:cxn ang="0">
                      <a:pos x="143" y="184"/>
                    </a:cxn>
                    <a:cxn ang="0">
                      <a:pos x="121" y="161"/>
                    </a:cxn>
                    <a:cxn ang="0">
                      <a:pos x="101" y="135"/>
                    </a:cxn>
                    <a:cxn ang="0">
                      <a:pos x="81" y="109"/>
                    </a:cxn>
                    <a:cxn ang="0">
                      <a:pos x="60" y="84"/>
                    </a:cxn>
                    <a:cxn ang="0">
                      <a:pos x="42" y="56"/>
                    </a:cxn>
                    <a:cxn ang="0">
                      <a:pos x="24" y="29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3" y="55"/>
                    </a:cxn>
                    <a:cxn ang="0">
                      <a:pos x="70" y="108"/>
                    </a:cxn>
                    <a:cxn ang="0">
                      <a:pos x="108" y="157"/>
                    </a:cxn>
                    <a:cxn ang="0">
                      <a:pos x="152" y="205"/>
                    </a:cxn>
                    <a:cxn ang="0">
                      <a:pos x="198" y="248"/>
                    </a:cxn>
                    <a:cxn ang="0">
                      <a:pos x="247" y="289"/>
                    </a:cxn>
                    <a:cxn ang="0">
                      <a:pos x="298" y="327"/>
                    </a:cxn>
                    <a:cxn ang="0">
                      <a:pos x="351" y="362"/>
                    </a:cxn>
                    <a:cxn ang="0">
                      <a:pos x="351" y="362"/>
                    </a:cxn>
                  </a:cxnLst>
                  <a:rect l="0" t="0" r="r" b="b"/>
                  <a:pathLst>
                    <a:path w="355" h="362">
                      <a:moveTo>
                        <a:pt x="351" y="362"/>
                      </a:moveTo>
                      <a:lnTo>
                        <a:pt x="351" y="362"/>
                      </a:lnTo>
                      <a:lnTo>
                        <a:pt x="355" y="355"/>
                      </a:lnTo>
                      <a:lnTo>
                        <a:pt x="355" y="355"/>
                      </a:lnTo>
                      <a:lnTo>
                        <a:pt x="304" y="322"/>
                      </a:lnTo>
                      <a:lnTo>
                        <a:pt x="254" y="287"/>
                      </a:lnTo>
                      <a:lnTo>
                        <a:pt x="209" y="248"/>
                      </a:lnTo>
                      <a:lnTo>
                        <a:pt x="165" y="208"/>
                      </a:lnTo>
                      <a:lnTo>
                        <a:pt x="165" y="208"/>
                      </a:lnTo>
                      <a:lnTo>
                        <a:pt x="143" y="184"/>
                      </a:lnTo>
                      <a:lnTo>
                        <a:pt x="121" y="161"/>
                      </a:lnTo>
                      <a:lnTo>
                        <a:pt x="101" y="135"/>
                      </a:lnTo>
                      <a:lnTo>
                        <a:pt x="81" y="109"/>
                      </a:lnTo>
                      <a:lnTo>
                        <a:pt x="60" y="84"/>
                      </a:lnTo>
                      <a:lnTo>
                        <a:pt x="42" y="56"/>
                      </a:lnTo>
                      <a:lnTo>
                        <a:pt x="24" y="29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3" y="55"/>
                      </a:lnTo>
                      <a:lnTo>
                        <a:pt x="70" y="108"/>
                      </a:lnTo>
                      <a:lnTo>
                        <a:pt x="108" y="157"/>
                      </a:lnTo>
                      <a:lnTo>
                        <a:pt x="152" y="205"/>
                      </a:lnTo>
                      <a:lnTo>
                        <a:pt x="198" y="248"/>
                      </a:lnTo>
                      <a:lnTo>
                        <a:pt x="247" y="289"/>
                      </a:lnTo>
                      <a:lnTo>
                        <a:pt x="298" y="327"/>
                      </a:lnTo>
                      <a:lnTo>
                        <a:pt x="351" y="362"/>
                      </a:lnTo>
                      <a:lnTo>
                        <a:pt x="351" y="3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3" name="Freeform 323"/>
                <p:cNvSpPr>
                  <a:spLocks/>
                </p:cNvSpPr>
                <p:nvPr/>
              </p:nvSpPr>
              <p:spPr bwMode="auto">
                <a:xfrm>
                  <a:off x="2661" y="1843"/>
                  <a:ext cx="421" cy="446"/>
                </a:xfrm>
                <a:custGeom>
                  <a:avLst/>
                  <a:gdLst/>
                  <a:ahLst/>
                  <a:cxnLst>
                    <a:cxn ang="0">
                      <a:pos x="205" y="272"/>
                    </a:cxn>
                    <a:cxn ang="0">
                      <a:pos x="205" y="272"/>
                    </a:cxn>
                    <a:cxn ang="0">
                      <a:pos x="176" y="243"/>
                    </a:cxn>
                    <a:cxn ang="0">
                      <a:pos x="148" y="212"/>
                    </a:cxn>
                    <a:cxn ang="0">
                      <a:pos x="121" y="179"/>
                    </a:cxn>
                    <a:cxn ang="0">
                      <a:pos x="95" y="146"/>
                    </a:cxn>
                    <a:cxn ang="0">
                      <a:pos x="71" y="111"/>
                    </a:cxn>
                    <a:cxn ang="0">
                      <a:pos x="49" y="75"/>
                    </a:cxn>
                    <a:cxn ang="0">
                      <a:pos x="27" y="38"/>
                    </a:cxn>
                    <a:cxn ang="0">
                      <a:pos x="9" y="1"/>
                    </a:cxn>
                    <a:cxn ang="0">
                      <a:pos x="9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34"/>
                    </a:cxn>
                    <a:cxn ang="0">
                      <a:pos x="37" y="67"/>
                    </a:cxn>
                    <a:cxn ang="0">
                      <a:pos x="57" y="100"/>
                    </a:cxn>
                    <a:cxn ang="0">
                      <a:pos x="79" y="133"/>
                    </a:cxn>
                    <a:cxn ang="0">
                      <a:pos x="101" y="164"/>
                    </a:cxn>
                    <a:cxn ang="0">
                      <a:pos x="124" y="195"/>
                    </a:cxn>
                    <a:cxn ang="0">
                      <a:pos x="150" y="225"/>
                    </a:cxn>
                    <a:cxn ang="0">
                      <a:pos x="176" y="254"/>
                    </a:cxn>
                    <a:cxn ang="0">
                      <a:pos x="201" y="281"/>
                    </a:cxn>
                    <a:cxn ang="0">
                      <a:pos x="230" y="309"/>
                    </a:cxn>
                    <a:cxn ang="0">
                      <a:pos x="260" y="334"/>
                    </a:cxn>
                    <a:cxn ang="0">
                      <a:pos x="289" y="358"/>
                    </a:cxn>
                    <a:cxn ang="0">
                      <a:pos x="320" y="382"/>
                    </a:cxn>
                    <a:cxn ang="0">
                      <a:pos x="351" y="404"/>
                    </a:cxn>
                    <a:cxn ang="0">
                      <a:pos x="384" y="426"/>
                    </a:cxn>
                    <a:cxn ang="0">
                      <a:pos x="417" y="446"/>
                    </a:cxn>
                    <a:cxn ang="0">
                      <a:pos x="417" y="446"/>
                    </a:cxn>
                    <a:cxn ang="0">
                      <a:pos x="421" y="439"/>
                    </a:cxn>
                    <a:cxn ang="0">
                      <a:pos x="421" y="439"/>
                    </a:cxn>
                    <a:cxn ang="0">
                      <a:pos x="391" y="420"/>
                    </a:cxn>
                    <a:cxn ang="0">
                      <a:pos x="362" y="402"/>
                    </a:cxn>
                    <a:cxn ang="0">
                      <a:pos x="333" y="384"/>
                    </a:cxn>
                    <a:cxn ang="0">
                      <a:pos x="307" y="362"/>
                    </a:cxn>
                    <a:cxn ang="0">
                      <a:pos x="280" y="342"/>
                    </a:cxn>
                    <a:cxn ang="0">
                      <a:pos x="254" y="320"/>
                    </a:cxn>
                    <a:cxn ang="0">
                      <a:pos x="229" y="296"/>
                    </a:cxn>
                    <a:cxn ang="0">
                      <a:pos x="205" y="272"/>
                    </a:cxn>
                    <a:cxn ang="0">
                      <a:pos x="205" y="272"/>
                    </a:cxn>
                  </a:cxnLst>
                  <a:rect l="0" t="0" r="r" b="b"/>
                  <a:pathLst>
                    <a:path w="421" h="446">
                      <a:moveTo>
                        <a:pt x="205" y="272"/>
                      </a:moveTo>
                      <a:lnTo>
                        <a:pt x="205" y="272"/>
                      </a:lnTo>
                      <a:lnTo>
                        <a:pt x="176" y="243"/>
                      </a:lnTo>
                      <a:lnTo>
                        <a:pt x="148" y="212"/>
                      </a:lnTo>
                      <a:lnTo>
                        <a:pt x="121" y="179"/>
                      </a:lnTo>
                      <a:lnTo>
                        <a:pt x="95" y="146"/>
                      </a:lnTo>
                      <a:lnTo>
                        <a:pt x="71" y="111"/>
                      </a:lnTo>
                      <a:lnTo>
                        <a:pt x="49" y="75"/>
                      </a:lnTo>
                      <a:lnTo>
                        <a:pt x="27" y="38"/>
                      </a:lnTo>
                      <a:lnTo>
                        <a:pt x="9" y="1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34"/>
                      </a:lnTo>
                      <a:lnTo>
                        <a:pt x="37" y="67"/>
                      </a:lnTo>
                      <a:lnTo>
                        <a:pt x="57" y="100"/>
                      </a:lnTo>
                      <a:lnTo>
                        <a:pt x="79" y="133"/>
                      </a:lnTo>
                      <a:lnTo>
                        <a:pt x="101" y="164"/>
                      </a:lnTo>
                      <a:lnTo>
                        <a:pt x="124" y="195"/>
                      </a:lnTo>
                      <a:lnTo>
                        <a:pt x="150" y="225"/>
                      </a:lnTo>
                      <a:lnTo>
                        <a:pt x="176" y="254"/>
                      </a:lnTo>
                      <a:lnTo>
                        <a:pt x="201" y="281"/>
                      </a:lnTo>
                      <a:lnTo>
                        <a:pt x="230" y="309"/>
                      </a:lnTo>
                      <a:lnTo>
                        <a:pt x="260" y="334"/>
                      </a:lnTo>
                      <a:lnTo>
                        <a:pt x="289" y="358"/>
                      </a:lnTo>
                      <a:lnTo>
                        <a:pt x="320" y="382"/>
                      </a:lnTo>
                      <a:lnTo>
                        <a:pt x="351" y="404"/>
                      </a:lnTo>
                      <a:lnTo>
                        <a:pt x="384" y="426"/>
                      </a:lnTo>
                      <a:lnTo>
                        <a:pt x="417" y="446"/>
                      </a:lnTo>
                      <a:lnTo>
                        <a:pt x="417" y="446"/>
                      </a:lnTo>
                      <a:lnTo>
                        <a:pt x="421" y="439"/>
                      </a:lnTo>
                      <a:lnTo>
                        <a:pt x="421" y="439"/>
                      </a:lnTo>
                      <a:lnTo>
                        <a:pt x="391" y="420"/>
                      </a:lnTo>
                      <a:lnTo>
                        <a:pt x="362" y="402"/>
                      </a:lnTo>
                      <a:lnTo>
                        <a:pt x="333" y="384"/>
                      </a:lnTo>
                      <a:lnTo>
                        <a:pt x="307" y="362"/>
                      </a:lnTo>
                      <a:lnTo>
                        <a:pt x="280" y="342"/>
                      </a:lnTo>
                      <a:lnTo>
                        <a:pt x="254" y="320"/>
                      </a:lnTo>
                      <a:lnTo>
                        <a:pt x="229" y="296"/>
                      </a:lnTo>
                      <a:lnTo>
                        <a:pt x="205" y="272"/>
                      </a:lnTo>
                      <a:lnTo>
                        <a:pt x="205" y="27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4" name="Freeform 324"/>
                <p:cNvSpPr>
                  <a:spLocks/>
                </p:cNvSpPr>
                <p:nvPr/>
              </p:nvSpPr>
              <p:spPr bwMode="auto">
                <a:xfrm>
                  <a:off x="3561" y="1859"/>
                  <a:ext cx="331" cy="90"/>
                </a:xfrm>
                <a:custGeom>
                  <a:avLst/>
                  <a:gdLst/>
                  <a:ahLst/>
                  <a:cxnLst>
                    <a:cxn ang="0">
                      <a:pos x="326" y="0"/>
                    </a:cxn>
                    <a:cxn ang="0">
                      <a:pos x="326" y="0"/>
                    </a:cxn>
                    <a:cxn ang="0">
                      <a:pos x="293" y="18"/>
                    </a:cxn>
                    <a:cxn ang="0">
                      <a:pos x="258" y="35"/>
                    </a:cxn>
                    <a:cxn ang="0">
                      <a:pos x="223" y="49"/>
                    </a:cxn>
                    <a:cxn ang="0">
                      <a:pos x="188" y="60"/>
                    </a:cxn>
                    <a:cxn ang="0">
                      <a:pos x="150" y="70"/>
                    </a:cxn>
                    <a:cxn ang="0">
                      <a:pos x="113" y="77"/>
                    </a:cxn>
                    <a:cxn ang="0">
                      <a:pos x="73" y="80"/>
                    </a:cxn>
                    <a:cxn ang="0">
                      <a:pos x="35" y="82"/>
                    </a:cxn>
                    <a:cxn ang="0">
                      <a:pos x="35" y="82"/>
                    </a:cxn>
                    <a:cxn ang="0">
                      <a:pos x="4" y="80"/>
                    </a:cxn>
                    <a:cxn ang="0">
                      <a:pos x="4" y="80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35" y="90"/>
                    </a:cxn>
                    <a:cxn ang="0">
                      <a:pos x="35" y="90"/>
                    </a:cxn>
                    <a:cxn ang="0">
                      <a:pos x="75" y="88"/>
                    </a:cxn>
                    <a:cxn ang="0">
                      <a:pos x="113" y="84"/>
                    </a:cxn>
                    <a:cxn ang="0">
                      <a:pos x="154" y="77"/>
                    </a:cxn>
                    <a:cxn ang="0">
                      <a:pos x="190" y="68"/>
                    </a:cxn>
                    <a:cxn ang="0">
                      <a:pos x="227" y="55"/>
                    </a:cxn>
                    <a:cxn ang="0">
                      <a:pos x="263" y="40"/>
                    </a:cxn>
                    <a:cxn ang="0">
                      <a:pos x="298" y="24"/>
                    </a:cxn>
                    <a:cxn ang="0">
                      <a:pos x="331" y="5"/>
                    </a:cxn>
                    <a:cxn ang="0">
                      <a:pos x="331" y="5"/>
                    </a:cxn>
                    <a:cxn ang="0">
                      <a:pos x="326" y="0"/>
                    </a:cxn>
                    <a:cxn ang="0">
                      <a:pos x="326" y="0"/>
                    </a:cxn>
                  </a:cxnLst>
                  <a:rect l="0" t="0" r="r" b="b"/>
                  <a:pathLst>
                    <a:path w="331" h="90">
                      <a:moveTo>
                        <a:pt x="326" y="0"/>
                      </a:moveTo>
                      <a:lnTo>
                        <a:pt x="326" y="0"/>
                      </a:lnTo>
                      <a:lnTo>
                        <a:pt x="293" y="18"/>
                      </a:lnTo>
                      <a:lnTo>
                        <a:pt x="258" y="35"/>
                      </a:lnTo>
                      <a:lnTo>
                        <a:pt x="223" y="49"/>
                      </a:lnTo>
                      <a:lnTo>
                        <a:pt x="188" y="60"/>
                      </a:lnTo>
                      <a:lnTo>
                        <a:pt x="150" y="70"/>
                      </a:lnTo>
                      <a:lnTo>
                        <a:pt x="113" y="77"/>
                      </a:lnTo>
                      <a:lnTo>
                        <a:pt x="73" y="80"/>
                      </a:lnTo>
                      <a:lnTo>
                        <a:pt x="35" y="82"/>
                      </a:lnTo>
                      <a:lnTo>
                        <a:pt x="35" y="82"/>
                      </a:lnTo>
                      <a:lnTo>
                        <a:pt x="4" y="80"/>
                      </a:lnTo>
                      <a:lnTo>
                        <a:pt x="4" y="80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35" y="90"/>
                      </a:lnTo>
                      <a:lnTo>
                        <a:pt x="35" y="90"/>
                      </a:lnTo>
                      <a:lnTo>
                        <a:pt x="75" y="88"/>
                      </a:lnTo>
                      <a:lnTo>
                        <a:pt x="113" y="84"/>
                      </a:lnTo>
                      <a:lnTo>
                        <a:pt x="154" y="77"/>
                      </a:lnTo>
                      <a:lnTo>
                        <a:pt x="190" y="68"/>
                      </a:lnTo>
                      <a:lnTo>
                        <a:pt x="227" y="55"/>
                      </a:lnTo>
                      <a:lnTo>
                        <a:pt x="263" y="40"/>
                      </a:lnTo>
                      <a:lnTo>
                        <a:pt x="298" y="24"/>
                      </a:lnTo>
                      <a:lnTo>
                        <a:pt x="331" y="5"/>
                      </a:lnTo>
                      <a:lnTo>
                        <a:pt x="331" y="5"/>
                      </a:lnTo>
                      <a:lnTo>
                        <a:pt x="326" y="0"/>
                      </a:lnTo>
                      <a:lnTo>
                        <a:pt x="326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5" name="Freeform 325"/>
                <p:cNvSpPr>
                  <a:spLocks/>
                </p:cNvSpPr>
                <p:nvPr/>
              </p:nvSpPr>
              <p:spPr bwMode="auto">
                <a:xfrm>
                  <a:off x="3221" y="1795"/>
                  <a:ext cx="331" cy="1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33" y="38"/>
                    </a:cxn>
                    <a:cxn ang="0">
                      <a:pos x="69" y="64"/>
                    </a:cxn>
                    <a:cxn ang="0">
                      <a:pos x="108" y="86"/>
                    </a:cxn>
                    <a:cxn ang="0">
                      <a:pos x="150" y="106"/>
                    </a:cxn>
                    <a:cxn ang="0">
                      <a:pos x="192" y="123"/>
                    </a:cxn>
                    <a:cxn ang="0">
                      <a:pos x="234" y="135"/>
                    </a:cxn>
                    <a:cxn ang="0">
                      <a:pos x="280" y="144"/>
                    </a:cxn>
                    <a:cxn ang="0">
                      <a:pos x="325" y="152"/>
                    </a:cxn>
                    <a:cxn ang="0">
                      <a:pos x="325" y="152"/>
                    </a:cxn>
                    <a:cxn ang="0">
                      <a:pos x="331" y="144"/>
                    </a:cxn>
                    <a:cxn ang="0">
                      <a:pos x="331" y="144"/>
                    </a:cxn>
                    <a:cxn ang="0">
                      <a:pos x="283" y="139"/>
                    </a:cxn>
                    <a:cxn ang="0">
                      <a:pos x="238" y="128"/>
                    </a:cxn>
                    <a:cxn ang="0">
                      <a:pos x="194" y="115"/>
                    </a:cxn>
                    <a:cxn ang="0">
                      <a:pos x="150" y="99"/>
                    </a:cxn>
                    <a:cxn ang="0">
                      <a:pos x="109" y="79"/>
                    </a:cxn>
                    <a:cxn ang="0">
                      <a:pos x="71" y="57"/>
                    </a:cxn>
                    <a:cxn ang="0">
                      <a:pos x="34" y="29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1" h="1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33" y="38"/>
                      </a:lnTo>
                      <a:lnTo>
                        <a:pt x="69" y="64"/>
                      </a:lnTo>
                      <a:lnTo>
                        <a:pt x="108" y="86"/>
                      </a:lnTo>
                      <a:lnTo>
                        <a:pt x="150" y="106"/>
                      </a:lnTo>
                      <a:lnTo>
                        <a:pt x="192" y="123"/>
                      </a:lnTo>
                      <a:lnTo>
                        <a:pt x="234" y="135"/>
                      </a:lnTo>
                      <a:lnTo>
                        <a:pt x="280" y="144"/>
                      </a:lnTo>
                      <a:lnTo>
                        <a:pt x="325" y="152"/>
                      </a:lnTo>
                      <a:lnTo>
                        <a:pt x="325" y="152"/>
                      </a:lnTo>
                      <a:lnTo>
                        <a:pt x="331" y="144"/>
                      </a:lnTo>
                      <a:lnTo>
                        <a:pt x="331" y="144"/>
                      </a:lnTo>
                      <a:lnTo>
                        <a:pt x="283" y="139"/>
                      </a:lnTo>
                      <a:lnTo>
                        <a:pt x="238" y="128"/>
                      </a:lnTo>
                      <a:lnTo>
                        <a:pt x="194" y="115"/>
                      </a:lnTo>
                      <a:lnTo>
                        <a:pt x="150" y="99"/>
                      </a:lnTo>
                      <a:lnTo>
                        <a:pt x="109" y="79"/>
                      </a:lnTo>
                      <a:lnTo>
                        <a:pt x="71" y="57"/>
                      </a:lnTo>
                      <a:lnTo>
                        <a:pt x="34" y="2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6" name="Freeform 326"/>
                <p:cNvSpPr>
                  <a:spLocks/>
                </p:cNvSpPr>
                <p:nvPr/>
              </p:nvSpPr>
              <p:spPr bwMode="auto">
                <a:xfrm>
                  <a:off x="3087" y="2287"/>
                  <a:ext cx="372" cy="13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2" y="29"/>
                    </a:cxn>
                    <a:cxn ang="0">
                      <a:pos x="86" y="50"/>
                    </a:cxn>
                    <a:cxn ang="0">
                      <a:pos x="132" y="68"/>
                    </a:cxn>
                    <a:cxn ang="0">
                      <a:pos x="178" y="84"/>
                    </a:cxn>
                    <a:cxn ang="0">
                      <a:pos x="225" y="99"/>
                    </a:cxn>
                    <a:cxn ang="0">
                      <a:pos x="273" y="112"/>
                    </a:cxn>
                    <a:cxn ang="0">
                      <a:pos x="322" y="123"/>
                    </a:cxn>
                    <a:cxn ang="0">
                      <a:pos x="372" y="130"/>
                    </a:cxn>
                    <a:cxn ang="0">
                      <a:pos x="372" y="130"/>
                    </a:cxn>
                    <a:cxn ang="0">
                      <a:pos x="372" y="123"/>
                    </a:cxn>
                    <a:cxn ang="0">
                      <a:pos x="372" y="123"/>
                    </a:cxn>
                    <a:cxn ang="0">
                      <a:pos x="322" y="115"/>
                    </a:cxn>
                    <a:cxn ang="0">
                      <a:pos x="275" y="104"/>
                    </a:cxn>
                    <a:cxn ang="0">
                      <a:pos x="227" y="92"/>
                    </a:cxn>
                    <a:cxn ang="0">
                      <a:pos x="179" y="79"/>
                    </a:cxn>
                    <a:cxn ang="0">
                      <a:pos x="134" y="61"/>
                    </a:cxn>
                    <a:cxn ang="0">
                      <a:pos x="90" y="42"/>
                    </a:cxn>
                    <a:cxn ang="0">
                      <a:pos x="46" y="2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72" h="13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2" y="29"/>
                      </a:lnTo>
                      <a:lnTo>
                        <a:pt x="86" y="50"/>
                      </a:lnTo>
                      <a:lnTo>
                        <a:pt x="132" y="68"/>
                      </a:lnTo>
                      <a:lnTo>
                        <a:pt x="178" y="84"/>
                      </a:lnTo>
                      <a:lnTo>
                        <a:pt x="225" y="99"/>
                      </a:lnTo>
                      <a:lnTo>
                        <a:pt x="273" y="112"/>
                      </a:lnTo>
                      <a:lnTo>
                        <a:pt x="322" y="123"/>
                      </a:lnTo>
                      <a:lnTo>
                        <a:pt x="372" y="130"/>
                      </a:lnTo>
                      <a:lnTo>
                        <a:pt x="372" y="130"/>
                      </a:lnTo>
                      <a:lnTo>
                        <a:pt x="372" y="123"/>
                      </a:lnTo>
                      <a:lnTo>
                        <a:pt x="372" y="123"/>
                      </a:lnTo>
                      <a:lnTo>
                        <a:pt x="322" y="115"/>
                      </a:lnTo>
                      <a:lnTo>
                        <a:pt x="275" y="104"/>
                      </a:lnTo>
                      <a:lnTo>
                        <a:pt x="227" y="92"/>
                      </a:lnTo>
                      <a:lnTo>
                        <a:pt x="179" y="79"/>
                      </a:lnTo>
                      <a:lnTo>
                        <a:pt x="134" y="61"/>
                      </a:lnTo>
                      <a:lnTo>
                        <a:pt x="90" y="42"/>
                      </a:lnTo>
                      <a:lnTo>
                        <a:pt x="46" y="2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7" name="Freeform 327"/>
                <p:cNvSpPr>
                  <a:spLocks/>
                </p:cNvSpPr>
                <p:nvPr/>
              </p:nvSpPr>
              <p:spPr bwMode="auto">
                <a:xfrm>
                  <a:off x="2698" y="346"/>
                  <a:ext cx="1937" cy="1992"/>
                </a:xfrm>
                <a:custGeom>
                  <a:avLst/>
                  <a:gdLst/>
                  <a:ahLst/>
                  <a:cxnLst>
                    <a:cxn ang="0">
                      <a:pos x="203" y="276"/>
                    </a:cxn>
                    <a:cxn ang="0">
                      <a:pos x="320" y="185"/>
                    </a:cxn>
                    <a:cxn ang="0">
                      <a:pos x="450" y="110"/>
                    </a:cxn>
                    <a:cxn ang="0">
                      <a:pos x="590" y="55"/>
                    </a:cxn>
                    <a:cxn ang="0">
                      <a:pos x="740" y="20"/>
                    </a:cxn>
                    <a:cxn ang="0">
                      <a:pos x="898" y="7"/>
                    </a:cxn>
                    <a:cxn ang="0">
                      <a:pos x="1002" y="13"/>
                    </a:cxn>
                    <a:cxn ang="0">
                      <a:pos x="1156" y="40"/>
                    </a:cxn>
                    <a:cxn ang="0">
                      <a:pos x="1298" y="89"/>
                    </a:cxn>
                    <a:cxn ang="0">
                      <a:pos x="1432" y="157"/>
                    </a:cxn>
                    <a:cxn ang="0">
                      <a:pos x="1553" y="243"/>
                    </a:cxn>
                    <a:cxn ang="0">
                      <a:pos x="1628" y="311"/>
                    </a:cxn>
                    <a:cxn ang="0">
                      <a:pos x="1725" y="422"/>
                    </a:cxn>
                    <a:cxn ang="0">
                      <a:pos x="1805" y="549"/>
                    </a:cxn>
                    <a:cxn ang="0">
                      <a:pos x="1867" y="686"/>
                    </a:cxn>
                    <a:cxn ang="0">
                      <a:pos x="1908" y="832"/>
                    </a:cxn>
                    <a:cxn ang="0">
                      <a:pos x="1928" y="986"/>
                    </a:cxn>
                    <a:cxn ang="0">
                      <a:pos x="1928" y="1094"/>
                    </a:cxn>
                    <a:cxn ang="0">
                      <a:pos x="1908" y="1248"/>
                    </a:cxn>
                    <a:cxn ang="0">
                      <a:pos x="1867" y="1394"/>
                    </a:cxn>
                    <a:cxn ang="0">
                      <a:pos x="1805" y="1531"/>
                    </a:cxn>
                    <a:cxn ang="0">
                      <a:pos x="1725" y="1658"/>
                    </a:cxn>
                    <a:cxn ang="0">
                      <a:pos x="1628" y="1769"/>
                    </a:cxn>
                    <a:cxn ang="0">
                      <a:pos x="1556" y="1833"/>
                    </a:cxn>
                    <a:cxn ang="0">
                      <a:pos x="1443" y="1917"/>
                    </a:cxn>
                    <a:cxn ang="0">
                      <a:pos x="1317" y="1983"/>
                    </a:cxn>
                    <a:cxn ang="0">
                      <a:pos x="1315" y="1992"/>
                    </a:cxn>
                    <a:cxn ang="0">
                      <a:pos x="1415" y="1941"/>
                    </a:cxn>
                    <a:cxn ang="0">
                      <a:pos x="1509" y="1881"/>
                    </a:cxn>
                    <a:cxn ang="0">
                      <a:pos x="1595" y="1811"/>
                    </a:cxn>
                    <a:cxn ang="0">
                      <a:pos x="1673" y="1733"/>
                    </a:cxn>
                    <a:cxn ang="0">
                      <a:pos x="1743" y="1645"/>
                    </a:cxn>
                    <a:cxn ang="0">
                      <a:pos x="1802" y="1551"/>
                    </a:cxn>
                    <a:cxn ang="0">
                      <a:pos x="1853" y="1451"/>
                    </a:cxn>
                    <a:cxn ang="0">
                      <a:pos x="1891" y="1345"/>
                    </a:cxn>
                    <a:cxn ang="0">
                      <a:pos x="1919" y="1235"/>
                    </a:cxn>
                    <a:cxn ang="0">
                      <a:pos x="1933" y="1120"/>
                    </a:cxn>
                    <a:cxn ang="0">
                      <a:pos x="1937" y="1041"/>
                    </a:cxn>
                    <a:cxn ang="0">
                      <a:pos x="1924" y="882"/>
                    </a:cxn>
                    <a:cxn ang="0">
                      <a:pos x="1889" y="732"/>
                    </a:cxn>
                    <a:cxn ang="0">
                      <a:pos x="1834" y="589"/>
                    </a:cxn>
                    <a:cxn ang="0">
                      <a:pos x="1759" y="459"/>
                    </a:cxn>
                    <a:cxn ang="0">
                      <a:pos x="1666" y="340"/>
                    </a:cxn>
                    <a:cxn ang="0">
                      <a:pos x="1558" y="238"/>
                    </a:cxn>
                    <a:cxn ang="0">
                      <a:pos x="1436" y="152"/>
                    </a:cxn>
                    <a:cxn ang="0">
                      <a:pos x="1302" y="82"/>
                    </a:cxn>
                    <a:cxn ang="0">
                      <a:pos x="1158" y="33"/>
                    </a:cxn>
                    <a:cxn ang="0">
                      <a:pos x="1004" y="5"/>
                    </a:cxn>
                    <a:cxn ang="0">
                      <a:pos x="898" y="0"/>
                    </a:cxn>
                    <a:cxn ang="0">
                      <a:pos x="790" y="5"/>
                    </a:cxn>
                    <a:cxn ang="0">
                      <a:pos x="687" y="22"/>
                    </a:cxn>
                    <a:cxn ang="0">
                      <a:pos x="589" y="47"/>
                    </a:cxn>
                    <a:cxn ang="0">
                      <a:pos x="493" y="82"/>
                    </a:cxn>
                    <a:cxn ang="0">
                      <a:pos x="373" y="143"/>
                    </a:cxn>
                    <a:cxn ang="0">
                      <a:pos x="210" y="260"/>
                    </a:cxn>
                    <a:cxn ang="0">
                      <a:pos x="75" y="404"/>
                    </a:cxn>
                    <a:cxn ang="0">
                      <a:pos x="0" y="514"/>
                    </a:cxn>
                    <a:cxn ang="0">
                      <a:pos x="45" y="457"/>
                    </a:cxn>
                    <a:cxn ang="0">
                      <a:pos x="168" y="311"/>
                    </a:cxn>
                  </a:cxnLst>
                  <a:rect l="0" t="0" r="r" b="b"/>
                  <a:pathLst>
                    <a:path w="1937" h="1992">
                      <a:moveTo>
                        <a:pt x="168" y="311"/>
                      </a:moveTo>
                      <a:lnTo>
                        <a:pt x="168" y="311"/>
                      </a:lnTo>
                      <a:lnTo>
                        <a:pt x="203" y="276"/>
                      </a:lnTo>
                      <a:lnTo>
                        <a:pt x="241" y="243"/>
                      </a:lnTo>
                      <a:lnTo>
                        <a:pt x="279" y="212"/>
                      </a:lnTo>
                      <a:lnTo>
                        <a:pt x="320" y="185"/>
                      </a:lnTo>
                      <a:lnTo>
                        <a:pt x="362" y="157"/>
                      </a:lnTo>
                      <a:lnTo>
                        <a:pt x="406" y="132"/>
                      </a:lnTo>
                      <a:lnTo>
                        <a:pt x="450" y="110"/>
                      </a:lnTo>
                      <a:lnTo>
                        <a:pt x="495" y="89"/>
                      </a:lnTo>
                      <a:lnTo>
                        <a:pt x="543" y="71"/>
                      </a:lnTo>
                      <a:lnTo>
                        <a:pt x="590" y="55"/>
                      </a:lnTo>
                      <a:lnTo>
                        <a:pt x="640" y="40"/>
                      </a:lnTo>
                      <a:lnTo>
                        <a:pt x="689" y="29"/>
                      </a:lnTo>
                      <a:lnTo>
                        <a:pt x="740" y="20"/>
                      </a:lnTo>
                      <a:lnTo>
                        <a:pt x="792" y="13"/>
                      </a:lnTo>
                      <a:lnTo>
                        <a:pt x="845" y="9"/>
                      </a:lnTo>
                      <a:lnTo>
                        <a:pt x="898" y="7"/>
                      </a:lnTo>
                      <a:lnTo>
                        <a:pt x="898" y="7"/>
                      </a:lnTo>
                      <a:lnTo>
                        <a:pt x="951" y="9"/>
                      </a:lnTo>
                      <a:lnTo>
                        <a:pt x="1002" y="13"/>
                      </a:lnTo>
                      <a:lnTo>
                        <a:pt x="1053" y="20"/>
                      </a:lnTo>
                      <a:lnTo>
                        <a:pt x="1104" y="29"/>
                      </a:lnTo>
                      <a:lnTo>
                        <a:pt x="1156" y="40"/>
                      </a:lnTo>
                      <a:lnTo>
                        <a:pt x="1203" y="55"/>
                      </a:lnTo>
                      <a:lnTo>
                        <a:pt x="1253" y="71"/>
                      </a:lnTo>
                      <a:lnTo>
                        <a:pt x="1298" y="89"/>
                      </a:lnTo>
                      <a:lnTo>
                        <a:pt x="1344" y="110"/>
                      </a:lnTo>
                      <a:lnTo>
                        <a:pt x="1388" y="132"/>
                      </a:lnTo>
                      <a:lnTo>
                        <a:pt x="1432" y="157"/>
                      </a:lnTo>
                      <a:lnTo>
                        <a:pt x="1474" y="185"/>
                      </a:lnTo>
                      <a:lnTo>
                        <a:pt x="1514" y="212"/>
                      </a:lnTo>
                      <a:lnTo>
                        <a:pt x="1553" y="243"/>
                      </a:lnTo>
                      <a:lnTo>
                        <a:pt x="1591" y="276"/>
                      </a:lnTo>
                      <a:lnTo>
                        <a:pt x="1628" y="311"/>
                      </a:lnTo>
                      <a:lnTo>
                        <a:pt x="1628" y="311"/>
                      </a:lnTo>
                      <a:lnTo>
                        <a:pt x="1661" y="346"/>
                      </a:lnTo>
                      <a:lnTo>
                        <a:pt x="1694" y="384"/>
                      </a:lnTo>
                      <a:lnTo>
                        <a:pt x="1725" y="422"/>
                      </a:lnTo>
                      <a:lnTo>
                        <a:pt x="1752" y="463"/>
                      </a:lnTo>
                      <a:lnTo>
                        <a:pt x="1780" y="505"/>
                      </a:lnTo>
                      <a:lnTo>
                        <a:pt x="1805" y="549"/>
                      </a:lnTo>
                      <a:lnTo>
                        <a:pt x="1827" y="593"/>
                      </a:lnTo>
                      <a:lnTo>
                        <a:pt x="1847" y="638"/>
                      </a:lnTo>
                      <a:lnTo>
                        <a:pt x="1867" y="686"/>
                      </a:lnTo>
                      <a:lnTo>
                        <a:pt x="1882" y="734"/>
                      </a:lnTo>
                      <a:lnTo>
                        <a:pt x="1897" y="781"/>
                      </a:lnTo>
                      <a:lnTo>
                        <a:pt x="1908" y="832"/>
                      </a:lnTo>
                      <a:lnTo>
                        <a:pt x="1917" y="884"/>
                      </a:lnTo>
                      <a:lnTo>
                        <a:pt x="1924" y="935"/>
                      </a:lnTo>
                      <a:lnTo>
                        <a:pt x="1928" y="986"/>
                      </a:lnTo>
                      <a:lnTo>
                        <a:pt x="1930" y="1041"/>
                      </a:lnTo>
                      <a:lnTo>
                        <a:pt x="1930" y="1041"/>
                      </a:lnTo>
                      <a:lnTo>
                        <a:pt x="1928" y="1094"/>
                      </a:lnTo>
                      <a:lnTo>
                        <a:pt x="1924" y="1145"/>
                      </a:lnTo>
                      <a:lnTo>
                        <a:pt x="1917" y="1196"/>
                      </a:lnTo>
                      <a:lnTo>
                        <a:pt x="1908" y="1248"/>
                      </a:lnTo>
                      <a:lnTo>
                        <a:pt x="1897" y="1297"/>
                      </a:lnTo>
                      <a:lnTo>
                        <a:pt x="1882" y="1346"/>
                      </a:lnTo>
                      <a:lnTo>
                        <a:pt x="1867" y="1394"/>
                      </a:lnTo>
                      <a:lnTo>
                        <a:pt x="1847" y="1442"/>
                      </a:lnTo>
                      <a:lnTo>
                        <a:pt x="1827" y="1487"/>
                      </a:lnTo>
                      <a:lnTo>
                        <a:pt x="1805" y="1531"/>
                      </a:lnTo>
                      <a:lnTo>
                        <a:pt x="1780" y="1575"/>
                      </a:lnTo>
                      <a:lnTo>
                        <a:pt x="1752" y="1617"/>
                      </a:lnTo>
                      <a:lnTo>
                        <a:pt x="1725" y="1658"/>
                      </a:lnTo>
                      <a:lnTo>
                        <a:pt x="1694" y="1696"/>
                      </a:lnTo>
                      <a:lnTo>
                        <a:pt x="1661" y="1734"/>
                      </a:lnTo>
                      <a:lnTo>
                        <a:pt x="1628" y="1769"/>
                      </a:lnTo>
                      <a:lnTo>
                        <a:pt x="1628" y="1769"/>
                      </a:lnTo>
                      <a:lnTo>
                        <a:pt x="1593" y="1802"/>
                      </a:lnTo>
                      <a:lnTo>
                        <a:pt x="1556" y="1833"/>
                      </a:lnTo>
                      <a:lnTo>
                        <a:pt x="1520" y="1862"/>
                      </a:lnTo>
                      <a:lnTo>
                        <a:pt x="1481" y="1890"/>
                      </a:lnTo>
                      <a:lnTo>
                        <a:pt x="1443" y="1917"/>
                      </a:lnTo>
                      <a:lnTo>
                        <a:pt x="1401" y="1941"/>
                      </a:lnTo>
                      <a:lnTo>
                        <a:pt x="1361" y="1963"/>
                      </a:lnTo>
                      <a:lnTo>
                        <a:pt x="1317" y="1983"/>
                      </a:lnTo>
                      <a:lnTo>
                        <a:pt x="1317" y="1983"/>
                      </a:lnTo>
                      <a:lnTo>
                        <a:pt x="1315" y="1992"/>
                      </a:lnTo>
                      <a:lnTo>
                        <a:pt x="1315" y="1992"/>
                      </a:lnTo>
                      <a:lnTo>
                        <a:pt x="1350" y="1976"/>
                      </a:lnTo>
                      <a:lnTo>
                        <a:pt x="1383" y="1959"/>
                      </a:lnTo>
                      <a:lnTo>
                        <a:pt x="1415" y="1941"/>
                      </a:lnTo>
                      <a:lnTo>
                        <a:pt x="1447" y="1923"/>
                      </a:lnTo>
                      <a:lnTo>
                        <a:pt x="1478" y="1901"/>
                      </a:lnTo>
                      <a:lnTo>
                        <a:pt x="1509" y="1881"/>
                      </a:lnTo>
                      <a:lnTo>
                        <a:pt x="1538" y="1859"/>
                      </a:lnTo>
                      <a:lnTo>
                        <a:pt x="1567" y="1835"/>
                      </a:lnTo>
                      <a:lnTo>
                        <a:pt x="1595" y="1811"/>
                      </a:lnTo>
                      <a:lnTo>
                        <a:pt x="1622" y="1786"/>
                      </a:lnTo>
                      <a:lnTo>
                        <a:pt x="1648" y="1758"/>
                      </a:lnTo>
                      <a:lnTo>
                        <a:pt x="1673" y="1733"/>
                      </a:lnTo>
                      <a:lnTo>
                        <a:pt x="1697" y="1703"/>
                      </a:lnTo>
                      <a:lnTo>
                        <a:pt x="1719" y="1676"/>
                      </a:lnTo>
                      <a:lnTo>
                        <a:pt x="1743" y="1645"/>
                      </a:lnTo>
                      <a:lnTo>
                        <a:pt x="1763" y="1615"/>
                      </a:lnTo>
                      <a:lnTo>
                        <a:pt x="1783" y="1584"/>
                      </a:lnTo>
                      <a:lnTo>
                        <a:pt x="1802" y="1551"/>
                      </a:lnTo>
                      <a:lnTo>
                        <a:pt x="1820" y="1518"/>
                      </a:lnTo>
                      <a:lnTo>
                        <a:pt x="1836" y="1486"/>
                      </a:lnTo>
                      <a:lnTo>
                        <a:pt x="1853" y="1451"/>
                      </a:lnTo>
                      <a:lnTo>
                        <a:pt x="1866" y="1416"/>
                      </a:lnTo>
                      <a:lnTo>
                        <a:pt x="1878" y="1381"/>
                      </a:lnTo>
                      <a:lnTo>
                        <a:pt x="1891" y="1345"/>
                      </a:lnTo>
                      <a:lnTo>
                        <a:pt x="1902" y="1308"/>
                      </a:lnTo>
                      <a:lnTo>
                        <a:pt x="1911" y="1271"/>
                      </a:lnTo>
                      <a:lnTo>
                        <a:pt x="1919" y="1235"/>
                      </a:lnTo>
                      <a:lnTo>
                        <a:pt x="1924" y="1196"/>
                      </a:lnTo>
                      <a:lnTo>
                        <a:pt x="1930" y="1158"/>
                      </a:lnTo>
                      <a:lnTo>
                        <a:pt x="1933" y="1120"/>
                      </a:lnTo>
                      <a:lnTo>
                        <a:pt x="1935" y="1079"/>
                      </a:lnTo>
                      <a:lnTo>
                        <a:pt x="1937" y="1041"/>
                      </a:lnTo>
                      <a:lnTo>
                        <a:pt x="1937" y="1041"/>
                      </a:lnTo>
                      <a:lnTo>
                        <a:pt x="1935" y="986"/>
                      </a:lnTo>
                      <a:lnTo>
                        <a:pt x="1931" y="933"/>
                      </a:lnTo>
                      <a:lnTo>
                        <a:pt x="1924" y="882"/>
                      </a:lnTo>
                      <a:lnTo>
                        <a:pt x="1915" y="830"/>
                      </a:lnTo>
                      <a:lnTo>
                        <a:pt x="1904" y="781"/>
                      </a:lnTo>
                      <a:lnTo>
                        <a:pt x="1889" y="732"/>
                      </a:lnTo>
                      <a:lnTo>
                        <a:pt x="1873" y="682"/>
                      </a:lnTo>
                      <a:lnTo>
                        <a:pt x="1855" y="635"/>
                      </a:lnTo>
                      <a:lnTo>
                        <a:pt x="1834" y="589"/>
                      </a:lnTo>
                      <a:lnTo>
                        <a:pt x="1811" y="545"/>
                      </a:lnTo>
                      <a:lnTo>
                        <a:pt x="1787" y="501"/>
                      </a:lnTo>
                      <a:lnTo>
                        <a:pt x="1759" y="459"/>
                      </a:lnTo>
                      <a:lnTo>
                        <a:pt x="1730" y="419"/>
                      </a:lnTo>
                      <a:lnTo>
                        <a:pt x="1699" y="379"/>
                      </a:lnTo>
                      <a:lnTo>
                        <a:pt x="1666" y="340"/>
                      </a:lnTo>
                      <a:lnTo>
                        <a:pt x="1631" y="305"/>
                      </a:lnTo>
                      <a:lnTo>
                        <a:pt x="1597" y="271"/>
                      </a:lnTo>
                      <a:lnTo>
                        <a:pt x="1558" y="238"/>
                      </a:lnTo>
                      <a:lnTo>
                        <a:pt x="1520" y="207"/>
                      </a:lnTo>
                      <a:lnTo>
                        <a:pt x="1478" y="177"/>
                      </a:lnTo>
                      <a:lnTo>
                        <a:pt x="1436" y="152"/>
                      </a:lnTo>
                      <a:lnTo>
                        <a:pt x="1392" y="126"/>
                      </a:lnTo>
                      <a:lnTo>
                        <a:pt x="1348" y="102"/>
                      </a:lnTo>
                      <a:lnTo>
                        <a:pt x="1302" y="82"/>
                      </a:lnTo>
                      <a:lnTo>
                        <a:pt x="1255" y="64"/>
                      </a:lnTo>
                      <a:lnTo>
                        <a:pt x="1207" y="47"/>
                      </a:lnTo>
                      <a:lnTo>
                        <a:pt x="1158" y="33"/>
                      </a:lnTo>
                      <a:lnTo>
                        <a:pt x="1106" y="22"/>
                      </a:lnTo>
                      <a:lnTo>
                        <a:pt x="1055" y="13"/>
                      </a:lnTo>
                      <a:lnTo>
                        <a:pt x="1004" y="5"/>
                      </a:lnTo>
                      <a:lnTo>
                        <a:pt x="951" y="2"/>
                      </a:lnTo>
                      <a:lnTo>
                        <a:pt x="898" y="0"/>
                      </a:lnTo>
                      <a:lnTo>
                        <a:pt x="898" y="0"/>
                      </a:lnTo>
                      <a:lnTo>
                        <a:pt x="861" y="2"/>
                      </a:lnTo>
                      <a:lnTo>
                        <a:pt x="826" y="3"/>
                      </a:lnTo>
                      <a:lnTo>
                        <a:pt x="790" y="5"/>
                      </a:lnTo>
                      <a:lnTo>
                        <a:pt x="755" y="9"/>
                      </a:lnTo>
                      <a:lnTo>
                        <a:pt x="722" y="14"/>
                      </a:lnTo>
                      <a:lnTo>
                        <a:pt x="687" y="22"/>
                      </a:lnTo>
                      <a:lnTo>
                        <a:pt x="654" y="29"/>
                      </a:lnTo>
                      <a:lnTo>
                        <a:pt x="622" y="38"/>
                      </a:lnTo>
                      <a:lnTo>
                        <a:pt x="589" y="47"/>
                      </a:lnTo>
                      <a:lnTo>
                        <a:pt x="556" y="58"/>
                      </a:lnTo>
                      <a:lnTo>
                        <a:pt x="525" y="69"/>
                      </a:lnTo>
                      <a:lnTo>
                        <a:pt x="493" y="82"/>
                      </a:lnTo>
                      <a:lnTo>
                        <a:pt x="462" y="95"/>
                      </a:lnTo>
                      <a:lnTo>
                        <a:pt x="431" y="110"/>
                      </a:lnTo>
                      <a:lnTo>
                        <a:pt x="373" y="143"/>
                      </a:lnTo>
                      <a:lnTo>
                        <a:pt x="316" y="177"/>
                      </a:lnTo>
                      <a:lnTo>
                        <a:pt x="263" y="218"/>
                      </a:lnTo>
                      <a:lnTo>
                        <a:pt x="210" y="260"/>
                      </a:lnTo>
                      <a:lnTo>
                        <a:pt x="162" y="305"/>
                      </a:lnTo>
                      <a:lnTo>
                        <a:pt x="117" y="353"/>
                      </a:lnTo>
                      <a:lnTo>
                        <a:pt x="75" y="404"/>
                      </a:lnTo>
                      <a:lnTo>
                        <a:pt x="36" y="459"/>
                      </a:lnTo>
                      <a:lnTo>
                        <a:pt x="0" y="514"/>
                      </a:lnTo>
                      <a:lnTo>
                        <a:pt x="0" y="514"/>
                      </a:lnTo>
                      <a:lnTo>
                        <a:pt x="10" y="510"/>
                      </a:lnTo>
                      <a:lnTo>
                        <a:pt x="10" y="510"/>
                      </a:lnTo>
                      <a:lnTo>
                        <a:pt x="45" y="457"/>
                      </a:lnTo>
                      <a:lnTo>
                        <a:pt x="84" y="406"/>
                      </a:lnTo>
                      <a:lnTo>
                        <a:pt x="124" y="357"/>
                      </a:lnTo>
                      <a:lnTo>
                        <a:pt x="168" y="311"/>
                      </a:lnTo>
                      <a:lnTo>
                        <a:pt x="168" y="3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8" name="Freeform 328"/>
                <p:cNvSpPr>
                  <a:spLocks/>
                </p:cNvSpPr>
                <p:nvPr/>
              </p:nvSpPr>
              <p:spPr bwMode="auto">
                <a:xfrm>
                  <a:off x="2714" y="860"/>
                  <a:ext cx="183" cy="975"/>
                </a:xfrm>
                <a:custGeom>
                  <a:avLst/>
                  <a:gdLst/>
                  <a:ahLst/>
                  <a:cxnLst>
                    <a:cxn ang="0">
                      <a:pos x="7" y="527"/>
                    </a:cxn>
                    <a:cxn ang="0">
                      <a:pos x="7" y="527"/>
                    </a:cxn>
                    <a:cxn ang="0">
                      <a:pos x="9" y="488"/>
                    </a:cxn>
                    <a:cxn ang="0">
                      <a:pos x="11" y="454"/>
                    </a:cxn>
                    <a:cxn ang="0">
                      <a:pos x="15" y="417"/>
                    </a:cxn>
                    <a:cxn ang="0">
                      <a:pos x="20" y="382"/>
                    </a:cxn>
                    <a:cxn ang="0">
                      <a:pos x="26" y="346"/>
                    </a:cxn>
                    <a:cxn ang="0">
                      <a:pos x="35" y="313"/>
                    </a:cxn>
                    <a:cxn ang="0">
                      <a:pos x="44" y="278"/>
                    </a:cxn>
                    <a:cxn ang="0">
                      <a:pos x="55" y="245"/>
                    </a:cxn>
                    <a:cxn ang="0">
                      <a:pos x="66" y="212"/>
                    </a:cxn>
                    <a:cxn ang="0">
                      <a:pos x="79" y="179"/>
                    </a:cxn>
                    <a:cxn ang="0">
                      <a:pos x="93" y="148"/>
                    </a:cxn>
                    <a:cxn ang="0">
                      <a:pos x="110" y="117"/>
                    </a:cxn>
                    <a:cxn ang="0">
                      <a:pos x="126" y="88"/>
                    </a:cxn>
                    <a:cxn ang="0">
                      <a:pos x="144" y="59"/>
                    </a:cxn>
                    <a:cxn ang="0">
                      <a:pos x="163" y="29"/>
                    </a:cxn>
                    <a:cxn ang="0">
                      <a:pos x="183" y="2"/>
                    </a:cxn>
                    <a:cxn ang="0">
                      <a:pos x="183" y="2"/>
                    </a:cxn>
                    <a:cxn ang="0">
                      <a:pos x="176" y="0"/>
                    </a:cxn>
                    <a:cxn ang="0">
                      <a:pos x="176" y="0"/>
                    </a:cxn>
                    <a:cxn ang="0">
                      <a:pos x="155" y="27"/>
                    </a:cxn>
                    <a:cxn ang="0">
                      <a:pos x="135" y="57"/>
                    </a:cxn>
                    <a:cxn ang="0">
                      <a:pos x="119" y="86"/>
                    </a:cxn>
                    <a:cxn ang="0">
                      <a:pos x="102" y="117"/>
                    </a:cxn>
                    <a:cxn ang="0">
                      <a:pos x="86" y="146"/>
                    </a:cxn>
                    <a:cxn ang="0">
                      <a:pos x="71" y="179"/>
                    </a:cxn>
                    <a:cxn ang="0">
                      <a:pos x="59" y="210"/>
                    </a:cxn>
                    <a:cxn ang="0">
                      <a:pos x="48" y="243"/>
                    </a:cxn>
                    <a:cxn ang="0">
                      <a:pos x="37" y="278"/>
                    </a:cxn>
                    <a:cxn ang="0">
                      <a:pos x="27" y="311"/>
                    </a:cxn>
                    <a:cxn ang="0">
                      <a:pos x="18" y="346"/>
                    </a:cxn>
                    <a:cxn ang="0">
                      <a:pos x="13" y="381"/>
                    </a:cxn>
                    <a:cxn ang="0">
                      <a:pos x="7" y="417"/>
                    </a:cxn>
                    <a:cxn ang="0">
                      <a:pos x="4" y="452"/>
                    </a:cxn>
                    <a:cxn ang="0">
                      <a:pos x="2" y="488"/>
                    </a:cxn>
                    <a:cxn ang="0">
                      <a:pos x="0" y="527"/>
                    </a:cxn>
                    <a:cxn ang="0">
                      <a:pos x="0" y="527"/>
                    </a:cxn>
                    <a:cxn ang="0">
                      <a:pos x="2" y="587"/>
                    </a:cxn>
                    <a:cxn ang="0">
                      <a:pos x="9" y="648"/>
                    </a:cxn>
                    <a:cxn ang="0">
                      <a:pos x="18" y="706"/>
                    </a:cxn>
                    <a:cxn ang="0">
                      <a:pos x="33" y="763"/>
                    </a:cxn>
                    <a:cxn ang="0">
                      <a:pos x="51" y="820"/>
                    </a:cxn>
                    <a:cxn ang="0">
                      <a:pos x="71" y="873"/>
                    </a:cxn>
                    <a:cxn ang="0">
                      <a:pos x="97" y="926"/>
                    </a:cxn>
                    <a:cxn ang="0">
                      <a:pos x="124" y="975"/>
                    </a:cxn>
                    <a:cxn ang="0">
                      <a:pos x="124" y="975"/>
                    </a:cxn>
                    <a:cxn ang="0">
                      <a:pos x="132" y="975"/>
                    </a:cxn>
                    <a:cxn ang="0">
                      <a:pos x="132" y="975"/>
                    </a:cxn>
                    <a:cxn ang="0">
                      <a:pos x="104" y="926"/>
                    </a:cxn>
                    <a:cxn ang="0">
                      <a:pos x="79" y="873"/>
                    </a:cxn>
                    <a:cxn ang="0">
                      <a:pos x="59" y="818"/>
                    </a:cxn>
                    <a:cxn ang="0">
                      <a:pos x="40" y="763"/>
                    </a:cxn>
                    <a:cxn ang="0">
                      <a:pos x="26" y="706"/>
                    </a:cxn>
                    <a:cxn ang="0">
                      <a:pos x="16" y="648"/>
                    </a:cxn>
                    <a:cxn ang="0">
                      <a:pos x="9" y="587"/>
                    </a:cxn>
                    <a:cxn ang="0">
                      <a:pos x="7" y="527"/>
                    </a:cxn>
                    <a:cxn ang="0">
                      <a:pos x="7" y="527"/>
                    </a:cxn>
                  </a:cxnLst>
                  <a:rect l="0" t="0" r="r" b="b"/>
                  <a:pathLst>
                    <a:path w="183" h="975">
                      <a:moveTo>
                        <a:pt x="7" y="527"/>
                      </a:moveTo>
                      <a:lnTo>
                        <a:pt x="7" y="527"/>
                      </a:lnTo>
                      <a:lnTo>
                        <a:pt x="9" y="488"/>
                      </a:lnTo>
                      <a:lnTo>
                        <a:pt x="11" y="454"/>
                      </a:lnTo>
                      <a:lnTo>
                        <a:pt x="15" y="417"/>
                      </a:lnTo>
                      <a:lnTo>
                        <a:pt x="20" y="382"/>
                      </a:lnTo>
                      <a:lnTo>
                        <a:pt x="26" y="346"/>
                      </a:lnTo>
                      <a:lnTo>
                        <a:pt x="35" y="313"/>
                      </a:lnTo>
                      <a:lnTo>
                        <a:pt x="44" y="278"/>
                      </a:lnTo>
                      <a:lnTo>
                        <a:pt x="55" y="245"/>
                      </a:lnTo>
                      <a:lnTo>
                        <a:pt x="66" y="212"/>
                      </a:lnTo>
                      <a:lnTo>
                        <a:pt x="79" y="179"/>
                      </a:lnTo>
                      <a:lnTo>
                        <a:pt x="93" y="148"/>
                      </a:lnTo>
                      <a:lnTo>
                        <a:pt x="110" y="117"/>
                      </a:lnTo>
                      <a:lnTo>
                        <a:pt x="126" y="88"/>
                      </a:lnTo>
                      <a:lnTo>
                        <a:pt x="144" y="59"/>
                      </a:lnTo>
                      <a:lnTo>
                        <a:pt x="163" y="29"/>
                      </a:lnTo>
                      <a:lnTo>
                        <a:pt x="183" y="2"/>
                      </a:lnTo>
                      <a:lnTo>
                        <a:pt x="183" y="2"/>
                      </a:lnTo>
                      <a:lnTo>
                        <a:pt x="176" y="0"/>
                      </a:lnTo>
                      <a:lnTo>
                        <a:pt x="176" y="0"/>
                      </a:lnTo>
                      <a:lnTo>
                        <a:pt x="155" y="27"/>
                      </a:lnTo>
                      <a:lnTo>
                        <a:pt x="135" y="57"/>
                      </a:lnTo>
                      <a:lnTo>
                        <a:pt x="119" y="86"/>
                      </a:lnTo>
                      <a:lnTo>
                        <a:pt x="102" y="117"/>
                      </a:lnTo>
                      <a:lnTo>
                        <a:pt x="86" y="146"/>
                      </a:lnTo>
                      <a:lnTo>
                        <a:pt x="71" y="179"/>
                      </a:lnTo>
                      <a:lnTo>
                        <a:pt x="59" y="210"/>
                      </a:lnTo>
                      <a:lnTo>
                        <a:pt x="48" y="243"/>
                      </a:lnTo>
                      <a:lnTo>
                        <a:pt x="37" y="278"/>
                      </a:lnTo>
                      <a:lnTo>
                        <a:pt x="27" y="311"/>
                      </a:lnTo>
                      <a:lnTo>
                        <a:pt x="18" y="346"/>
                      </a:lnTo>
                      <a:lnTo>
                        <a:pt x="13" y="381"/>
                      </a:lnTo>
                      <a:lnTo>
                        <a:pt x="7" y="417"/>
                      </a:lnTo>
                      <a:lnTo>
                        <a:pt x="4" y="452"/>
                      </a:lnTo>
                      <a:lnTo>
                        <a:pt x="2" y="488"/>
                      </a:lnTo>
                      <a:lnTo>
                        <a:pt x="0" y="527"/>
                      </a:lnTo>
                      <a:lnTo>
                        <a:pt x="0" y="527"/>
                      </a:lnTo>
                      <a:lnTo>
                        <a:pt x="2" y="587"/>
                      </a:lnTo>
                      <a:lnTo>
                        <a:pt x="9" y="648"/>
                      </a:lnTo>
                      <a:lnTo>
                        <a:pt x="18" y="706"/>
                      </a:lnTo>
                      <a:lnTo>
                        <a:pt x="33" y="763"/>
                      </a:lnTo>
                      <a:lnTo>
                        <a:pt x="51" y="820"/>
                      </a:lnTo>
                      <a:lnTo>
                        <a:pt x="71" y="873"/>
                      </a:lnTo>
                      <a:lnTo>
                        <a:pt x="97" y="926"/>
                      </a:lnTo>
                      <a:lnTo>
                        <a:pt x="124" y="975"/>
                      </a:lnTo>
                      <a:lnTo>
                        <a:pt x="124" y="975"/>
                      </a:lnTo>
                      <a:lnTo>
                        <a:pt x="132" y="975"/>
                      </a:lnTo>
                      <a:lnTo>
                        <a:pt x="132" y="975"/>
                      </a:lnTo>
                      <a:lnTo>
                        <a:pt x="104" y="926"/>
                      </a:lnTo>
                      <a:lnTo>
                        <a:pt x="79" y="873"/>
                      </a:lnTo>
                      <a:lnTo>
                        <a:pt x="59" y="818"/>
                      </a:lnTo>
                      <a:lnTo>
                        <a:pt x="40" y="763"/>
                      </a:lnTo>
                      <a:lnTo>
                        <a:pt x="26" y="706"/>
                      </a:lnTo>
                      <a:lnTo>
                        <a:pt x="16" y="648"/>
                      </a:lnTo>
                      <a:lnTo>
                        <a:pt x="9" y="587"/>
                      </a:lnTo>
                      <a:lnTo>
                        <a:pt x="7" y="527"/>
                      </a:lnTo>
                      <a:lnTo>
                        <a:pt x="7" y="52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9" name="Freeform 329"/>
                <p:cNvSpPr>
                  <a:spLocks/>
                </p:cNvSpPr>
                <p:nvPr/>
              </p:nvSpPr>
              <p:spPr bwMode="auto">
                <a:xfrm>
                  <a:off x="3468" y="2333"/>
                  <a:ext cx="539" cy="93"/>
                </a:xfrm>
                <a:custGeom>
                  <a:avLst/>
                  <a:gdLst/>
                  <a:ahLst/>
                  <a:cxnLst>
                    <a:cxn ang="0">
                      <a:pos x="128" y="86"/>
                    </a:cxn>
                    <a:cxn ang="0">
                      <a:pos x="128" y="86"/>
                    </a:cxn>
                    <a:cxn ang="0">
                      <a:pos x="62" y="84"/>
                    </a:cxn>
                    <a:cxn ang="0">
                      <a:pos x="0" y="77"/>
                    </a:cxn>
                    <a:cxn ang="0">
                      <a:pos x="0" y="77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62" y="91"/>
                    </a:cxn>
                    <a:cxn ang="0">
                      <a:pos x="128" y="93"/>
                    </a:cxn>
                    <a:cxn ang="0">
                      <a:pos x="128" y="93"/>
                    </a:cxn>
                    <a:cxn ang="0">
                      <a:pos x="181" y="91"/>
                    </a:cxn>
                    <a:cxn ang="0">
                      <a:pos x="236" y="88"/>
                    </a:cxn>
                    <a:cxn ang="0">
                      <a:pos x="289" y="80"/>
                    </a:cxn>
                    <a:cxn ang="0">
                      <a:pos x="340" y="71"/>
                    </a:cxn>
                    <a:cxn ang="0">
                      <a:pos x="391" y="58"/>
                    </a:cxn>
                    <a:cxn ang="0">
                      <a:pos x="441" y="44"/>
                    </a:cxn>
                    <a:cxn ang="0">
                      <a:pos x="490" y="27"/>
                    </a:cxn>
                    <a:cxn ang="0">
                      <a:pos x="538" y="9"/>
                    </a:cxn>
                    <a:cxn ang="0">
                      <a:pos x="538" y="9"/>
                    </a:cxn>
                    <a:cxn ang="0">
                      <a:pos x="539" y="0"/>
                    </a:cxn>
                    <a:cxn ang="0">
                      <a:pos x="539" y="0"/>
                    </a:cxn>
                    <a:cxn ang="0">
                      <a:pos x="490" y="20"/>
                    </a:cxn>
                    <a:cxn ang="0">
                      <a:pos x="442" y="36"/>
                    </a:cxn>
                    <a:cxn ang="0">
                      <a:pos x="391" y="51"/>
                    </a:cxn>
                    <a:cxn ang="0">
                      <a:pos x="340" y="64"/>
                    </a:cxn>
                    <a:cxn ang="0">
                      <a:pos x="289" y="73"/>
                    </a:cxn>
                    <a:cxn ang="0">
                      <a:pos x="236" y="80"/>
                    </a:cxn>
                    <a:cxn ang="0">
                      <a:pos x="181" y="84"/>
                    </a:cxn>
                    <a:cxn ang="0">
                      <a:pos x="128" y="86"/>
                    </a:cxn>
                    <a:cxn ang="0">
                      <a:pos x="128" y="86"/>
                    </a:cxn>
                  </a:cxnLst>
                  <a:rect l="0" t="0" r="r" b="b"/>
                  <a:pathLst>
                    <a:path w="539" h="93">
                      <a:moveTo>
                        <a:pt x="128" y="86"/>
                      </a:moveTo>
                      <a:lnTo>
                        <a:pt x="128" y="86"/>
                      </a:lnTo>
                      <a:lnTo>
                        <a:pt x="62" y="84"/>
                      </a:lnTo>
                      <a:lnTo>
                        <a:pt x="0" y="77"/>
                      </a:lnTo>
                      <a:lnTo>
                        <a:pt x="0" y="77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62" y="91"/>
                      </a:lnTo>
                      <a:lnTo>
                        <a:pt x="128" y="93"/>
                      </a:lnTo>
                      <a:lnTo>
                        <a:pt x="128" y="93"/>
                      </a:lnTo>
                      <a:lnTo>
                        <a:pt x="181" y="91"/>
                      </a:lnTo>
                      <a:lnTo>
                        <a:pt x="236" y="88"/>
                      </a:lnTo>
                      <a:lnTo>
                        <a:pt x="289" y="80"/>
                      </a:lnTo>
                      <a:lnTo>
                        <a:pt x="340" y="71"/>
                      </a:lnTo>
                      <a:lnTo>
                        <a:pt x="391" y="58"/>
                      </a:lnTo>
                      <a:lnTo>
                        <a:pt x="441" y="44"/>
                      </a:lnTo>
                      <a:lnTo>
                        <a:pt x="490" y="27"/>
                      </a:lnTo>
                      <a:lnTo>
                        <a:pt x="538" y="9"/>
                      </a:lnTo>
                      <a:lnTo>
                        <a:pt x="538" y="9"/>
                      </a:lnTo>
                      <a:lnTo>
                        <a:pt x="539" y="0"/>
                      </a:lnTo>
                      <a:lnTo>
                        <a:pt x="539" y="0"/>
                      </a:lnTo>
                      <a:lnTo>
                        <a:pt x="490" y="20"/>
                      </a:lnTo>
                      <a:lnTo>
                        <a:pt x="442" y="36"/>
                      </a:lnTo>
                      <a:lnTo>
                        <a:pt x="391" y="51"/>
                      </a:lnTo>
                      <a:lnTo>
                        <a:pt x="340" y="64"/>
                      </a:lnTo>
                      <a:lnTo>
                        <a:pt x="289" y="73"/>
                      </a:lnTo>
                      <a:lnTo>
                        <a:pt x="236" y="80"/>
                      </a:lnTo>
                      <a:lnTo>
                        <a:pt x="181" y="84"/>
                      </a:lnTo>
                      <a:lnTo>
                        <a:pt x="128" y="86"/>
                      </a:lnTo>
                      <a:lnTo>
                        <a:pt x="128" y="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0" name="Freeform 330"/>
                <p:cNvSpPr>
                  <a:spLocks/>
                </p:cNvSpPr>
                <p:nvPr/>
              </p:nvSpPr>
              <p:spPr bwMode="auto">
                <a:xfrm>
                  <a:off x="2846" y="1848"/>
                  <a:ext cx="291" cy="289"/>
                </a:xfrm>
                <a:custGeom>
                  <a:avLst/>
                  <a:gdLst/>
                  <a:ahLst/>
                  <a:cxnLst>
                    <a:cxn ang="0">
                      <a:pos x="131" y="156"/>
                    </a:cxn>
                    <a:cxn ang="0">
                      <a:pos x="131" y="156"/>
                    </a:cxn>
                    <a:cxn ang="0">
                      <a:pos x="98" y="119"/>
                    </a:cxn>
                    <a:cxn ang="0">
                      <a:pos x="66" y="81"/>
                    </a:cxn>
                    <a:cxn ang="0">
                      <a:pos x="36" y="4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9" y="44"/>
                    </a:cxn>
                    <a:cxn ang="0">
                      <a:pos x="60" y="86"/>
                    </a:cxn>
                    <a:cxn ang="0">
                      <a:pos x="93" y="124"/>
                    </a:cxn>
                    <a:cxn ang="0">
                      <a:pos x="128" y="161"/>
                    </a:cxn>
                    <a:cxn ang="0">
                      <a:pos x="164" y="198"/>
                    </a:cxn>
                    <a:cxn ang="0">
                      <a:pos x="205" y="231"/>
                    </a:cxn>
                    <a:cxn ang="0">
                      <a:pos x="245" y="260"/>
                    </a:cxn>
                    <a:cxn ang="0">
                      <a:pos x="289" y="289"/>
                    </a:cxn>
                    <a:cxn ang="0">
                      <a:pos x="289" y="289"/>
                    </a:cxn>
                    <a:cxn ang="0">
                      <a:pos x="291" y="282"/>
                    </a:cxn>
                    <a:cxn ang="0">
                      <a:pos x="291" y="282"/>
                    </a:cxn>
                    <a:cxn ang="0">
                      <a:pos x="248" y="254"/>
                    </a:cxn>
                    <a:cxn ang="0">
                      <a:pos x="208" y="223"/>
                    </a:cxn>
                    <a:cxn ang="0">
                      <a:pos x="168" y="190"/>
                    </a:cxn>
                    <a:cxn ang="0">
                      <a:pos x="131" y="156"/>
                    </a:cxn>
                    <a:cxn ang="0">
                      <a:pos x="131" y="156"/>
                    </a:cxn>
                  </a:cxnLst>
                  <a:rect l="0" t="0" r="r" b="b"/>
                  <a:pathLst>
                    <a:path w="291" h="289">
                      <a:moveTo>
                        <a:pt x="131" y="156"/>
                      </a:moveTo>
                      <a:lnTo>
                        <a:pt x="131" y="156"/>
                      </a:lnTo>
                      <a:lnTo>
                        <a:pt x="98" y="119"/>
                      </a:lnTo>
                      <a:lnTo>
                        <a:pt x="66" y="81"/>
                      </a:lnTo>
                      <a:lnTo>
                        <a:pt x="36" y="4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9" y="44"/>
                      </a:lnTo>
                      <a:lnTo>
                        <a:pt x="60" y="86"/>
                      </a:lnTo>
                      <a:lnTo>
                        <a:pt x="93" y="124"/>
                      </a:lnTo>
                      <a:lnTo>
                        <a:pt x="128" y="161"/>
                      </a:lnTo>
                      <a:lnTo>
                        <a:pt x="164" y="198"/>
                      </a:lnTo>
                      <a:lnTo>
                        <a:pt x="205" y="231"/>
                      </a:lnTo>
                      <a:lnTo>
                        <a:pt x="245" y="260"/>
                      </a:lnTo>
                      <a:lnTo>
                        <a:pt x="289" y="289"/>
                      </a:lnTo>
                      <a:lnTo>
                        <a:pt x="289" y="289"/>
                      </a:lnTo>
                      <a:lnTo>
                        <a:pt x="291" y="282"/>
                      </a:lnTo>
                      <a:lnTo>
                        <a:pt x="291" y="282"/>
                      </a:lnTo>
                      <a:lnTo>
                        <a:pt x="248" y="254"/>
                      </a:lnTo>
                      <a:lnTo>
                        <a:pt x="208" y="223"/>
                      </a:lnTo>
                      <a:lnTo>
                        <a:pt x="168" y="190"/>
                      </a:lnTo>
                      <a:lnTo>
                        <a:pt x="131" y="156"/>
                      </a:lnTo>
                      <a:lnTo>
                        <a:pt x="131" y="1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1" name="Freeform 331"/>
                <p:cNvSpPr>
                  <a:spLocks/>
                </p:cNvSpPr>
                <p:nvPr/>
              </p:nvSpPr>
              <p:spPr bwMode="auto">
                <a:xfrm>
                  <a:off x="3188" y="1771"/>
                  <a:ext cx="18" cy="20"/>
                </a:xfrm>
                <a:custGeom>
                  <a:avLst/>
                  <a:gdLst/>
                  <a:ahLst/>
                  <a:cxnLst>
                    <a:cxn ang="0">
                      <a:pos x="18" y="20"/>
                    </a:cxn>
                    <a:cxn ang="0">
                      <a:pos x="18" y="20"/>
                    </a:cxn>
                    <a:cxn ang="0">
                      <a:pos x="18" y="11"/>
                    </a:cxn>
                    <a:cxn ang="0">
                      <a:pos x="18" y="11"/>
                    </a:cxn>
                    <a:cxn ang="0">
                      <a:pos x="14" y="7"/>
                    </a:cxn>
                    <a:cxn ang="0">
                      <a:pos x="14" y="7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8" y="20"/>
                    </a:cxn>
                    <a:cxn ang="0">
                      <a:pos x="18" y="20"/>
                    </a:cxn>
                  </a:cxnLst>
                  <a:rect l="0" t="0" r="r" b="b"/>
                  <a:pathLst>
                    <a:path w="18" h="20">
                      <a:moveTo>
                        <a:pt x="18" y="20"/>
                      </a:moveTo>
                      <a:lnTo>
                        <a:pt x="18" y="20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4" y="7"/>
                      </a:lnTo>
                      <a:lnTo>
                        <a:pt x="14" y="7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8" y="20"/>
                      </a:lnTo>
                      <a:lnTo>
                        <a:pt x="18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2" name="Freeform 332"/>
                <p:cNvSpPr>
                  <a:spLocks/>
                </p:cNvSpPr>
                <p:nvPr/>
              </p:nvSpPr>
              <p:spPr bwMode="auto">
                <a:xfrm>
                  <a:off x="3146" y="2137"/>
                  <a:ext cx="318" cy="119"/>
                </a:xfrm>
                <a:custGeom>
                  <a:avLst/>
                  <a:gdLst/>
                  <a:ahLst/>
                  <a:cxnLst>
                    <a:cxn ang="0">
                      <a:pos x="318" y="112"/>
                    </a:cxn>
                    <a:cxn ang="0">
                      <a:pos x="318" y="112"/>
                    </a:cxn>
                    <a:cxn ang="0">
                      <a:pos x="276" y="104"/>
                    </a:cxn>
                    <a:cxn ang="0">
                      <a:pos x="234" y="95"/>
                    </a:cxn>
                    <a:cxn ang="0">
                      <a:pos x="194" y="84"/>
                    </a:cxn>
                    <a:cxn ang="0">
                      <a:pos x="153" y="71"/>
                    </a:cxn>
                    <a:cxn ang="0">
                      <a:pos x="115" y="55"/>
                    </a:cxn>
                    <a:cxn ang="0">
                      <a:pos x="77" y="39"/>
                    </a:cxn>
                    <a:cxn ang="0">
                      <a:pos x="38" y="2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36" y="28"/>
                    </a:cxn>
                    <a:cxn ang="0">
                      <a:pos x="73" y="46"/>
                    </a:cxn>
                    <a:cxn ang="0">
                      <a:pos x="113" y="62"/>
                    </a:cxn>
                    <a:cxn ang="0">
                      <a:pos x="152" y="79"/>
                    </a:cxn>
                    <a:cxn ang="0">
                      <a:pos x="192" y="92"/>
                    </a:cxn>
                    <a:cxn ang="0">
                      <a:pos x="234" y="103"/>
                    </a:cxn>
                    <a:cxn ang="0">
                      <a:pos x="276" y="112"/>
                    </a:cxn>
                    <a:cxn ang="0">
                      <a:pos x="318" y="119"/>
                    </a:cxn>
                    <a:cxn ang="0">
                      <a:pos x="318" y="119"/>
                    </a:cxn>
                    <a:cxn ang="0">
                      <a:pos x="318" y="112"/>
                    </a:cxn>
                    <a:cxn ang="0">
                      <a:pos x="318" y="112"/>
                    </a:cxn>
                  </a:cxnLst>
                  <a:rect l="0" t="0" r="r" b="b"/>
                  <a:pathLst>
                    <a:path w="318" h="119">
                      <a:moveTo>
                        <a:pt x="318" y="112"/>
                      </a:moveTo>
                      <a:lnTo>
                        <a:pt x="318" y="112"/>
                      </a:lnTo>
                      <a:lnTo>
                        <a:pt x="276" y="104"/>
                      </a:lnTo>
                      <a:lnTo>
                        <a:pt x="234" y="95"/>
                      </a:lnTo>
                      <a:lnTo>
                        <a:pt x="194" y="84"/>
                      </a:lnTo>
                      <a:lnTo>
                        <a:pt x="153" y="71"/>
                      </a:lnTo>
                      <a:lnTo>
                        <a:pt x="115" y="55"/>
                      </a:lnTo>
                      <a:lnTo>
                        <a:pt x="77" y="39"/>
                      </a:lnTo>
                      <a:lnTo>
                        <a:pt x="38" y="2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36" y="28"/>
                      </a:lnTo>
                      <a:lnTo>
                        <a:pt x="73" y="46"/>
                      </a:lnTo>
                      <a:lnTo>
                        <a:pt x="113" y="62"/>
                      </a:lnTo>
                      <a:lnTo>
                        <a:pt x="152" y="79"/>
                      </a:lnTo>
                      <a:lnTo>
                        <a:pt x="192" y="92"/>
                      </a:lnTo>
                      <a:lnTo>
                        <a:pt x="234" y="103"/>
                      </a:lnTo>
                      <a:lnTo>
                        <a:pt x="276" y="112"/>
                      </a:lnTo>
                      <a:lnTo>
                        <a:pt x="318" y="119"/>
                      </a:lnTo>
                      <a:lnTo>
                        <a:pt x="318" y="119"/>
                      </a:lnTo>
                      <a:lnTo>
                        <a:pt x="318" y="112"/>
                      </a:lnTo>
                      <a:lnTo>
                        <a:pt x="318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3" name="Freeform 333"/>
                <p:cNvSpPr>
                  <a:spLocks/>
                </p:cNvSpPr>
                <p:nvPr/>
              </p:nvSpPr>
              <p:spPr bwMode="auto">
                <a:xfrm>
                  <a:off x="2807" y="426"/>
                  <a:ext cx="1747" cy="1821"/>
                </a:xfrm>
                <a:custGeom>
                  <a:avLst/>
                  <a:gdLst/>
                  <a:ahLst/>
                  <a:cxnLst>
                    <a:cxn ang="0">
                      <a:pos x="33" y="377"/>
                    </a:cxn>
                    <a:cxn ang="0">
                      <a:pos x="114" y="286"/>
                    </a:cxn>
                    <a:cxn ang="0">
                      <a:pos x="181" y="225"/>
                    </a:cxn>
                    <a:cxn ang="0">
                      <a:pos x="295" y="145"/>
                    </a:cxn>
                    <a:cxn ang="0">
                      <a:pos x="417" y="83"/>
                    </a:cxn>
                    <a:cxn ang="0">
                      <a:pos x="549" y="37"/>
                    </a:cxn>
                    <a:cxn ang="0">
                      <a:pos x="690" y="11"/>
                    </a:cxn>
                    <a:cxn ang="0">
                      <a:pos x="789" y="8"/>
                    </a:cxn>
                    <a:cxn ang="0">
                      <a:pos x="933" y="19"/>
                    </a:cxn>
                    <a:cxn ang="0">
                      <a:pos x="1070" y="50"/>
                    </a:cxn>
                    <a:cxn ang="0">
                      <a:pos x="1200" y="101"/>
                    </a:cxn>
                    <a:cxn ang="0">
                      <a:pos x="1321" y="170"/>
                    </a:cxn>
                    <a:cxn ang="0">
                      <a:pos x="1429" y="255"/>
                    </a:cxn>
                    <a:cxn ang="0">
                      <a:pos x="1493" y="319"/>
                    </a:cxn>
                    <a:cxn ang="0">
                      <a:pos x="1577" y="427"/>
                    </a:cxn>
                    <a:cxn ang="0">
                      <a:pos x="1647" y="547"/>
                    </a:cxn>
                    <a:cxn ang="0">
                      <a:pos x="1698" y="677"/>
                    </a:cxn>
                    <a:cxn ang="0">
                      <a:pos x="1729" y="815"/>
                    </a:cxn>
                    <a:cxn ang="0">
                      <a:pos x="1740" y="961"/>
                    </a:cxn>
                    <a:cxn ang="0">
                      <a:pos x="1736" y="1058"/>
                    </a:cxn>
                    <a:cxn ang="0">
                      <a:pos x="1711" y="1199"/>
                    </a:cxn>
                    <a:cxn ang="0">
                      <a:pos x="1665" y="1331"/>
                    </a:cxn>
                    <a:cxn ang="0">
                      <a:pos x="1603" y="1455"/>
                    </a:cxn>
                    <a:cxn ang="0">
                      <a:pos x="1522" y="1567"/>
                    </a:cxn>
                    <a:cxn ang="0">
                      <a:pos x="1462" y="1634"/>
                    </a:cxn>
                    <a:cxn ang="0">
                      <a:pos x="1376" y="1709"/>
                    </a:cxn>
                    <a:cxn ang="0">
                      <a:pos x="1281" y="1775"/>
                    </a:cxn>
                    <a:cxn ang="0">
                      <a:pos x="1213" y="1814"/>
                    </a:cxn>
                    <a:cxn ang="0">
                      <a:pos x="1242" y="1806"/>
                    </a:cxn>
                    <a:cxn ang="0">
                      <a:pos x="1327" y="1755"/>
                    </a:cxn>
                    <a:cxn ang="0">
                      <a:pos x="1405" y="1695"/>
                    </a:cxn>
                    <a:cxn ang="0">
                      <a:pos x="1477" y="1629"/>
                    </a:cxn>
                    <a:cxn ang="0">
                      <a:pos x="1542" y="1554"/>
                    </a:cxn>
                    <a:cxn ang="0">
                      <a:pos x="1599" y="1473"/>
                    </a:cxn>
                    <a:cxn ang="0">
                      <a:pos x="1649" y="1387"/>
                    </a:cxn>
                    <a:cxn ang="0">
                      <a:pos x="1687" y="1296"/>
                    </a:cxn>
                    <a:cxn ang="0">
                      <a:pos x="1718" y="1199"/>
                    </a:cxn>
                    <a:cxn ang="0">
                      <a:pos x="1738" y="1100"/>
                    </a:cxn>
                    <a:cxn ang="0">
                      <a:pos x="1747" y="996"/>
                    </a:cxn>
                    <a:cxn ang="0">
                      <a:pos x="1747" y="912"/>
                    </a:cxn>
                    <a:cxn ang="0">
                      <a:pos x="1729" y="767"/>
                    </a:cxn>
                    <a:cxn ang="0">
                      <a:pos x="1689" y="630"/>
                    </a:cxn>
                    <a:cxn ang="0">
                      <a:pos x="1632" y="502"/>
                    </a:cxn>
                    <a:cxn ang="0">
                      <a:pos x="1557" y="386"/>
                    </a:cxn>
                    <a:cxn ang="0">
                      <a:pos x="1467" y="280"/>
                    </a:cxn>
                    <a:cxn ang="0">
                      <a:pos x="1363" y="191"/>
                    </a:cxn>
                    <a:cxn ang="0">
                      <a:pos x="1246" y="116"/>
                    </a:cxn>
                    <a:cxn ang="0">
                      <a:pos x="1118" y="59"/>
                    </a:cxn>
                    <a:cxn ang="0">
                      <a:pos x="981" y="19"/>
                    </a:cxn>
                    <a:cxn ang="0">
                      <a:pos x="838" y="0"/>
                    </a:cxn>
                    <a:cxn ang="0">
                      <a:pos x="727" y="2"/>
                    </a:cxn>
                    <a:cxn ang="0">
                      <a:pos x="551" y="30"/>
                    </a:cxn>
                    <a:cxn ang="0">
                      <a:pos x="388" y="86"/>
                    </a:cxn>
                    <a:cxn ang="0">
                      <a:pos x="240" y="172"/>
                    </a:cxn>
                    <a:cxn ang="0">
                      <a:pos x="110" y="280"/>
                    </a:cxn>
                    <a:cxn ang="0">
                      <a:pos x="0" y="410"/>
                    </a:cxn>
                    <a:cxn ang="0">
                      <a:pos x="9" y="410"/>
                    </a:cxn>
                  </a:cxnLst>
                  <a:rect l="0" t="0" r="r" b="b"/>
                  <a:pathLst>
                    <a:path w="1747" h="1821">
                      <a:moveTo>
                        <a:pt x="9" y="410"/>
                      </a:moveTo>
                      <a:lnTo>
                        <a:pt x="9" y="410"/>
                      </a:lnTo>
                      <a:lnTo>
                        <a:pt x="33" y="377"/>
                      </a:lnTo>
                      <a:lnTo>
                        <a:pt x="59" y="346"/>
                      </a:lnTo>
                      <a:lnTo>
                        <a:pt x="86" y="315"/>
                      </a:lnTo>
                      <a:lnTo>
                        <a:pt x="114" y="286"/>
                      </a:lnTo>
                      <a:lnTo>
                        <a:pt x="114" y="286"/>
                      </a:lnTo>
                      <a:lnTo>
                        <a:pt x="147" y="255"/>
                      </a:lnTo>
                      <a:lnTo>
                        <a:pt x="181" y="225"/>
                      </a:lnTo>
                      <a:lnTo>
                        <a:pt x="218" y="196"/>
                      </a:lnTo>
                      <a:lnTo>
                        <a:pt x="255" y="170"/>
                      </a:lnTo>
                      <a:lnTo>
                        <a:pt x="295" y="145"/>
                      </a:lnTo>
                      <a:lnTo>
                        <a:pt x="333" y="123"/>
                      </a:lnTo>
                      <a:lnTo>
                        <a:pt x="375" y="101"/>
                      </a:lnTo>
                      <a:lnTo>
                        <a:pt x="417" y="83"/>
                      </a:lnTo>
                      <a:lnTo>
                        <a:pt x="461" y="64"/>
                      </a:lnTo>
                      <a:lnTo>
                        <a:pt x="505" y="50"/>
                      </a:lnTo>
                      <a:lnTo>
                        <a:pt x="549" y="37"/>
                      </a:lnTo>
                      <a:lnTo>
                        <a:pt x="597" y="26"/>
                      </a:lnTo>
                      <a:lnTo>
                        <a:pt x="642" y="19"/>
                      </a:lnTo>
                      <a:lnTo>
                        <a:pt x="690" y="11"/>
                      </a:lnTo>
                      <a:lnTo>
                        <a:pt x="739" y="8"/>
                      </a:lnTo>
                      <a:lnTo>
                        <a:pt x="789" y="8"/>
                      </a:lnTo>
                      <a:lnTo>
                        <a:pt x="789" y="8"/>
                      </a:lnTo>
                      <a:lnTo>
                        <a:pt x="836" y="8"/>
                      </a:lnTo>
                      <a:lnTo>
                        <a:pt x="886" y="11"/>
                      </a:lnTo>
                      <a:lnTo>
                        <a:pt x="933" y="19"/>
                      </a:lnTo>
                      <a:lnTo>
                        <a:pt x="981" y="26"/>
                      </a:lnTo>
                      <a:lnTo>
                        <a:pt x="1027" y="37"/>
                      </a:lnTo>
                      <a:lnTo>
                        <a:pt x="1070" y="50"/>
                      </a:lnTo>
                      <a:lnTo>
                        <a:pt x="1116" y="64"/>
                      </a:lnTo>
                      <a:lnTo>
                        <a:pt x="1158" y="83"/>
                      </a:lnTo>
                      <a:lnTo>
                        <a:pt x="1200" y="101"/>
                      </a:lnTo>
                      <a:lnTo>
                        <a:pt x="1242" y="123"/>
                      </a:lnTo>
                      <a:lnTo>
                        <a:pt x="1283" y="145"/>
                      </a:lnTo>
                      <a:lnTo>
                        <a:pt x="1321" y="170"/>
                      </a:lnTo>
                      <a:lnTo>
                        <a:pt x="1358" y="196"/>
                      </a:lnTo>
                      <a:lnTo>
                        <a:pt x="1394" y="225"/>
                      </a:lnTo>
                      <a:lnTo>
                        <a:pt x="1429" y="255"/>
                      </a:lnTo>
                      <a:lnTo>
                        <a:pt x="1462" y="286"/>
                      </a:lnTo>
                      <a:lnTo>
                        <a:pt x="1462" y="286"/>
                      </a:lnTo>
                      <a:lnTo>
                        <a:pt x="1493" y="319"/>
                      </a:lnTo>
                      <a:lnTo>
                        <a:pt x="1522" y="353"/>
                      </a:lnTo>
                      <a:lnTo>
                        <a:pt x="1552" y="390"/>
                      </a:lnTo>
                      <a:lnTo>
                        <a:pt x="1577" y="427"/>
                      </a:lnTo>
                      <a:lnTo>
                        <a:pt x="1603" y="465"/>
                      </a:lnTo>
                      <a:lnTo>
                        <a:pt x="1625" y="505"/>
                      </a:lnTo>
                      <a:lnTo>
                        <a:pt x="1647" y="547"/>
                      </a:lnTo>
                      <a:lnTo>
                        <a:pt x="1665" y="589"/>
                      </a:lnTo>
                      <a:lnTo>
                        <a:pt x="1683" y="632"/>
                      </a:lnTo>
                      <a:lnTo>
                        <a:pt x="1698" y="677"/>
                      </a:lnTo>
                      <a:lnTo>
                        <a:pt x="1711" y="721"/>
                      </a:lnTo>
                      <a:lnTo>
                        <a:pt x="1722" y="769"/>
                      </a:lnTo>
                      <a:lnTo>
                        <a:pt x="1729" y="815"/>
                      </a:lnTo>
                      <a:lnTo>
                        <a:pt x="1736" y="862"/>
                      </a:lnTo>
                      <a:lnTo>
                        <a:pt x="1740" y="912"/>
                      </a:lnTo>
                      <a:lnTo>
                        <a:pt x="1740" y="961"/>
                      </a:lnTo>
                      <a:lnTo>
                        <a:pt x="1740" y="961"/>
                      </a:lnTo>
                      <a:lnTo>
                        <a:pt x="1740" y="1008"/>
                      </a:lnTo>
                      <a:lnTo>
                        <a:pt x="1736" y="1058"/>
                      </a:lnTo>
                      <a:lnTo>
                        <a:pt x="1729" y="1105"/>
                      </a:lnTo>
                      <a:lnTo>
                        <a:pt x="1722" y="1151"/>
                      </a:lnTo>
                      <a:lnTo>
                        <a:pt x="1711" y="1199"/>
                      </a:lnTo>
                      <a:lnTo>
                        <a:pt x="1698" y="1243"/>
                      </a:lnTo>
                      <a:lnTo>
                        <a:pt x="1683" y="1288"/>
                      </a:lnTo>
                      <a:lnTo>
                        <a:pt x="1665" y="1331"/>
                      </a:lnTo>
                      <a:lnTo>
                        <a:pt x="1647" y="1373"/>
                      </a:lnTo>
                      <a:lnTo>
                        <a:pt x="1625" y="1415"/>
                      </a:lnTo>
                      <a:lnTo>
                        <a:pt x="1603" y="1455"/>
                      </a:lnTo>
                      <a:lnTo>
                        <a:pt x="1577" y="1493"/>
                      </a:lnTo>
                      <a:lnTo>
                        <a:pt x="1552" y="1530"/>
                      </a:lnTo>
                      <a:lnTo>
                        <a:pt x="1522" y="1567"/>
                      </a:lnTo>
                      <a:lnTo>
                        <a:pt x="1493" y="1601"/>
                      </a:lnTo>
                      <a:lnTo>
                        <a:pt x="1462" y="1634"/>
                      </a:lnTo>
                      <a:lnTo>
                        <a:pt x="1462" y="1634"/>
                      </a:lnTo>
                      <a:lnTo>
                        <a:pt x="1435" y="1660"/>
                      </a:lnTo>
                      <a:lnTo>
                        <a:pt x="1405" y="1685"/>
                      </a:lnTo>
                      <a:lnTo>
                        <a:pt x="1376" y="1709"/>
                      </a:lnTo>
                      <a:lnTo>
                        <a:pt x="1345" y="1733"/>
                      </a:lnTo>
                      <a:lnTo>
                        <a:pt x="1314" y="1755"/>
                      </a:lnTo>
                      <a:lnTo>
                        <a:pt x="1281" y="1775"/>
                      </a:lnTo>
                      <a:lnTo>
                        <a:pt x="1246" y="1795"/>
                      </a:lnTo>
                      <a:lnTo>
                        <a:pt x="1213" y="1814"/>
                      </a:lnTo>
                      <a:lnTo>
                        <a:pt x="1213" y="1814"/>
                      </a:lnTo>
                      <a:lnTo>
                        <a:pt x="1213" y="1821"/>
                      </a:lnTo>
                      <a:lnTo>
                        <a:pt x="1213" y="1821"/>
                      </a:lnTo>
                      <a:lnTo>
                        <a:pt x="1242" y="1806"/>
                      </a:lnTo>
                      <a:lnTo>
                        <a:pt x="1270" y="1790"/>
                      </a:lnTo>
                      <a:lnTo>
                        <a:pt x="1299" y="1773"/>
                      </a:lnTo>
                      <a:lnTo>
                        <a:pt x="1327" y="1755"/>
                      </a:lnTo>
                      <a:lnTo>
                        <a:pt x="1354" y="1737"/>
                      </a:lnTo>
                      <a:lnTo>
                        <a:pt x="1380" y="1717"/>
                      </a:lnTo>
                      <a:lnTo>
                        <a:pt x="1405" y="1695"/>
                      </a:lnTo>
                      <a:lnTo>
                        <a:pt x="1429" y="1674"/>
                      </a:lnTo>
                      <a:lnTo>
                        <a:pt x="1455" y="1651"/>
                      </a:lnTo>
                      <a:lnTo>
                        <a:pt x="1477" y="1629"/>
                      </a:lnTo>
                      <a:lnTo>
                        <a:pt x="1500" y="1605"/>
                      </a:lnTo>
                      <a:lnTo>
                        <a:pt x="1521" y="1579"/>
                      </a:lnTo>
                      <a:lnTo>
                        <a:pt x="1542" y="1554"/>
                      </a:lnTo>
                      <a:lnTo>
                        <a:pt x="1563" y="1528"/>
                      </a:lnTo>
                      <a:lnTo>
                        <a:pt x="1581" y="1501"/>
                      </a:lnTo>
                      <a:lnTo>
                        <a:pt x="1599" y="1473"/>
                      </a:lnTo>
                      <a:lnTo>
                        <a:pt x="1616" y="1446"/>
                      </a:lnTo>
                      <a:lnTo>
                        <a:pt x="1632" y="1417"/>
                      </a:lnTo>
                      <a:lnTo>
                        <a:pt x="1649" y="1387"/>
                      </a:lnTo>
                      <a:lnTo>
                        <a:pt x="1661" y="1358"/>
                      </a:lnTo>
                      <a:lnTo>
                        <a:pt x="1676" y="1327"/>
                      </a:lnTo>
                      <a:lnTo>
                        <a:pt x="1687" y="1296"/>
                      </a:lnTo>
                      <a:lnTo>
                        <a:pt x="1698" y="1265"/>
                      </a:lnTo>
                      <a:lnTo>
                        <a:pt x="1709" y="1232"/>
                      </a:lnTo>
                      <a:lnTo>
                        <a:pt x="1718" y="1199"/>
                      </a:lnTo>
                      <a:lnTo>
                        <a:pt x="1725" y="1166"/>
                      </a:lnTo>
                      <a:lnTo>
                        <a:pt x="1733" y="1133"/>
                      </a:lnTo>
                      <a:lnTo>
                        <a:pt x="1738" y="1100"/>
                      </a:lnTo>
                      <a:lnTo>
                        <a:pt x="1742" y="1065"/>
                      </a:lnTo>
                      <a:lnTo>
                        <a:pt x="1746" y="1030"/>
                      </a:lnTo>
                      <a:lnTo>
                        <a:pt x="1747" y="996"/>
                      </a:lnTo>
                      <a:lnTo>
                        <a:pt x="1747" y="961"/>
                      </a:lnTo>
                      <a:lnTo>
                        <a:pt x="1747" y="961"/>
                      </a:lnTo>
                      <a:lnTo>
                        <a:pt x="1747" y="912"/>
                      </a:lnTo>
                      <a:lnTo>
                        <a:pt x="1744" y="862"/>
                      </a:lnTo>
                      <a:lnTo>
                        <a:pt x="1736" y="815"/>
                      </a:lnTo>
                      <a:lnTo>
                        <a:pt x="1729" y="767"/>
                      </a:lnTo>
                      <a:lnTo>
                        <a:pt x="1718" y="719"/>
                      </a:lnTo>
                      <a:lnTo>
                        <a:pt x="1705" y="674"/>
                      </a:lnTo>
                      <a:lnTo>
                        <a:pt x="1689" y="630"/>
                      </a:lnTo>
                      <a:lnTo>
                        <a:pt x="1672" y="586"/>
                      </a:lnTo>
                      <a:lnTo>
                        <a:pt x="1654" y="544"/>
                      </a:lnTo>
                      <a:lnTo>
                        <a:pt x="1632" y="502"/>
                      </a:lnTo>
                      <a:lnTo>
                        <a:pt x="1608" y="461"/>
                      </a:lnTo>
                      <a:lnTo>
                        <a:pt x="1585" y="423"/>
                      </a:lnTo>
                      <a:lnTo>
                        <a:pt x="1557" y="386"/>
                      </a:lnTo>
                      <a:lnTo>
                        <a:pt x="1528" y="350"/>
                      </a:lnTo>
                      <a:lnTo>
                        <a:pt x="1499" y="315"/>
                      </a:lnTo>
                      <a:lnTo>
                        <a:pt x="1467" y="280"/>
                      </a:lnTo>
                      <a:lnTo>
                        <a:pt x="1433" y="249"/>
                      </a:lnTo>
                      <a:lnTo>
                        <a:pt x="1398" y="220"/>
                      </a:lnTo>
                      <a:lnTo>
                        <a:pt x="1363" y="191"/>
                      </a:lnTo>
                      <a:lnTo>
                        <a:pt x="1325" y="163"/>
                      </a:lnTo>
                      <a:lnTo>
                        <a:pt x="1286" y="139"/>
                      </a:lnTo>
                      <a:lnTo>
                        <a:pt x="1246" y="116"/>
                      </a:lnTo>
                      <a:lnTo>
                        <a:pt x="1204" y="95"/>
                      </a:lnTo>
                      <a:lnTo>
                        <a:pt x="1162" y="75"/>
                      </a:lnTo>
                      <a:lnTo>
                        <a:pt x="1118" y="59"/>
                      </a:lnTo>
                      <a:lnTo>
                        <a:pt x="1074" y="42"/>
                      </a:lnTo>
                      <a:lnTo>
                        <a:pt x="1028" y="30"/>
                      </a:lnTo>
                      <a:lnTo>
                        <a:pt x="981" y="19"/>
                      </a:lnTo>
                      <a:lnTo>
                        <a:pt x="933" y="11"/>
                      </a:lnTo>
                      <a:lnTo>
                        <a:pt x="886" y="4"/>
                      </a:lnTo>
                      <a:lnTo>
                        <a:pt x="838" y="0"/>
                      </a:lnTo>
                      <a:lnTo>
                        <a:pt x="789" y="0"/>
                      </a:lnTo>
                      <a:lnTo>
                        <a:pt x="789" y="0"/>
                      </a:lnTo>
                      <a:lnTo>
                        <a:pt x="727" y="2"/>
                      </a:lnTo>
                      <a:lnTo>
                        <a:pt x="668" y="8"/>
                      </a:lnTo>
                      <a:lnTo>
                        <a:pt x="609" y="17"/>
                      </a:lnTo>
                      <a:lnTo>
                        <a:pt x="551" y="30"/>
                      </a:lnTo>
                      <a:lnTo>
                        <a:pt x="496" y="46"/>
                      </a:lnTo>
                      <a:lnTo>
                        <a:pt x="441" y="64"/>
                      </a:lnTo>
                      <a:lnTo>
                        <a:pt x="388" y="86"/>
                      </a:lnTo>
                      <a:lnTo>
                        <a:pt x="337" y="112"/>
                      </a:lnTo>
                      <a:lnTo>
                        <a:pt x="287" y="141"/>
                      </a:lnTo>
                      <a:lnTo>
                        <a:pt x="240" y="172"/>
                      </a:lnTo>
                      <a:lnTo>
                        <a:pt x="194" y="205"/>
                      </a:lnTo>
                      <a:lnTo>
                        <a:pt x="150" y="242"/>
                      </a:lnTo>
                      <a:lnTo>
                        <a:pt x="110" y="280"/>
                      </a:lnTo>
                      <a:lnTo>
                        <a:pt x="72" y="322"/>
                      </a:lnTo>
                      <a:lnTo>
                        <a:pt x="35" y="366"/>
                      </a:lnTo>
                      <a:lnTo>
                        <a:pt x="0" y="410"/>
                      </a:lnTo>
                      <a:lnTo>
                        <a:pt x="0" y="410"/>
                      </a:lnTo>
                      <a:lnTo>
                        <a:pt x="9" y="410"/>
                      </a:lnTo>
                      <a:lnTo>
                        <a:pt x="9" y="4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4" name="Freeform 334"/>
                <p:cNvSpPr>
                  <a:spLocks/>
                </p:cNvSpPr>
                <p:nvPr/>
              </p:nvSpPr>
              <p:spPr bwMode="auto">
                <a:xfrm>
                  <a:off x="3468" y="2243"/>
                  <a:ext cx="541" cy="103"/>
                </a:xfrm>
                <a:custGeom>
                  <a:avLst/>
                  <a:gdLst/>
                  <a:ahLst/>
                  <a:cxnLst>
                    <a:cxn ang="0">
                      <a:pos x="128" y="95"/>
                    </a:cxn>
                    <a:cxn ang="0">
                      <a:pos x="128" y="95"/>
                    </a:cxn>
                    <a:cxn ang="0">
                      <a:pos x="64" y="94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0" y="95"/>
                    </a:cxn>
                    <a:cxn ang="0">
                      <a:pos x="0" y="95"/>
                    </a:cxn>
                    <a:cxn ang="0">
                      <a:pos x="62" y="101"/>
                    </a:cxn>
                    <a:cxn ang="0">
                      <a:pos x="128" y="103"/>
                    </a:cxn>
                    <a:cxn ang="0">
                      <a:pos x="128" y="103"/>
                    </a:cxn>
                    <a:cxn ang="0">
                      <a:pos x="183" y="101"/>
                    </a:cxn>
                    <a:cxn ang="0">
                      <a:pos x="238" y="97"/>
                    </a:cxn>
                    <a:cxn ang="0">
                      <a:pos x="291" y="90"/>
                    </a:cxn>
                    <a:cxn ang="0">
                      <a:pos x="344" y="79"/>
                    </a:cxn>
                    <a:cxn ang="0">
                      <a:pos x="395" y="66"/>
                    </a:cxn>
                    <a:cxn ang="0">
                      <a:pos x="444" y="50"/>
                    </a:cxn>
                    <a:cxn ang="0">
                      <a:pos x="494" y="29"/>
                    </a:cxn>
                    <a:cxn ang="0">
                      <a:pos x="541" y="9"/>
                    </a:cxn>
                    <a:cxn ang="0">
                      <a:pos x="541" y="9"/>
                    </a:cxn>
                    <a:cxn ang="0">
                      <a:pos x="541" y="0"/>
                    </a:cxn>
                    <a:cxn ang="0">
                      <a:pos x="541" y="0"/>
                    </a:cxn>
                    <a:cxn ang="0">
                      <a:pos x="494" y="22"/>
                    </a:cxn>
                    <a:cxn ang="0">
                      <a:pos x="444" y="40"/>
                    </a:cxn>
                    <a:cxn ang="0">
                      <a:pos x="395" y="57"/>
                    </a:cxn>
                    <a:cxn ang="0">
                      <a:pos x="344" y="72"/>
                    </a:cxn>
                    <a:cxn ang="0">
                      <a:pos x="291" y="83"/>
                    </a:cxn>
                    <a:cxn ang="0">
                      <a:pos x="238" y="90"/>
                    </a:cxn>
                    <a:cxn ang="0">
                      <a:pos x="183" y="94"/>
                    </a:cxn>
                    <a:cxn ang="0">
                      <a:pos x="128" y="95"/>
                    </a:cxn>
                    <a:cxn ang="0">
                      <a:pos x="128" y="95"/>
                    </a:cxn>
                  </a:cxnLst>
                  <a:rect l="0" t="0" r="r" b="b"/>
                  <a:pathLst>
                    <a:path w="541" h="103">
                      <a:moveTo>
                        <a:pt x="128" y="95"/>
                      </a:moveTo>
                      <a:lnTo>
                        <a:pt x="128" y="95"/>
                      </a:lnTo>
                      <a:lnTo>
                        <a:pt x="64" y="94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0" y="95"/>
                      </a:lnTo>
                      <a:lnTo>
                        <a:pt x="0" y="95"/>
                      </a:lnTo>
                      <a:lnTo>
                        <a:pt x="62" y="101"/>
                      </a:lnTo>
                      <a:lnTo>
                        <a:pt x="128" y="103"/>
                      </a:lnTo>
                      <a:lnTo>
                        <a:pt x="128" y="103"/>
                      </a:lnTo>
                      <a:lnTo>
                        <a:pt x="183" y="101"/>
                      </a:lnTo>
                      <a:lnTo>
                        <a:pt x="238" y="97"/>
                      </a:lnTo>
                      <a:lnTo>
                        <a:pt x="291" y="90"/>
                      </a:lnTo>
                      <a:lnTo>
                        <a:pt x="344" y="79"/>
                      </a:lnTo>
                      <a:lnTo>
                        <a:pt x="395" y="66"/>
                      </a:lnTo>
                      <a:lnTo>
                        <a:pt x="444" y="50"/>
                      </a:lnTo>
                      <a:lnTo>
                        <a:pt x="494" y="29"/>
                      </a:lnTo>
                      <a:lnTo>
                        <a:pt x="541" y="9"/>
                      </a:lnTo>
                      <a:lnTo>
                        <a:pt x="541" y="9"/>
                      </a:lnTo>
                      <a:lnTo>
                        <a:pt x="541" y="0"/>
                      </a:lnTo>
                      <a:lnTo>
                        <a:pt x="541" y="0"/>
                      </a:lnTo>
                      <a:lnTo>
                        <a:pt x="494" y="22"/>
                      </a:lnTo>
                      <a:lnTo>
                        <a:pt x="444" y="40"/>
                      </a:lnTo>
                      <a:lnTo>
                        <a:pt x="395" y="57"/>
                      </a:lnTo>
                      <a:lnTo>
                        <a:pt x="344" y="72"/>
                      </a:lnTo>
                      <a:lnTo>
                        <a:pt x="291" y="83"/>
                      </a:lnTo>
                      <a:lnTo>
                        <a:pt x="238" y="90"/>
                      </a:lnTo>
                      <a:lnTo>
                        <a:pt x="183" y="94"/>
                      </a:lnTo>
                      <a:lnTo>
                        <a:pt x="128" y="95"/>
                      </a:lnTo>
                      <a:lnTo>
                        <a:pt x="128" y="9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5" name="Freeform 335"/>
                <p:cNvSpPr>
                  <a:spLocks/>
                </p:cNvSpPr>
                <p:nvPr/>
              </p:nvSpPr>
              <p:spPr bwMode="auto">
                <a:xfrm>
                  <a:off x="3032" y="1081"/>
                  <a:ext cx="152" cy="679"/>
                </a:xfrm>
                <a:custGeom>
                  <a:avLst/>
                  <a:gdLst/>
                  <a:ahLst/>
                  <a:cxnLst>
                    <a:cxn ang="0">
                      <a:pos x="8" y="306"/>
                    </a:cxn>
                    <a:cxn ang="0">
                      <a:pos x="8" y="306"/>
                    </a:cxn>
                    <a:cxn ang="0">
                      <a:pos x="9" y="264"/>
                    </a:cxn>
                    <a:cxn ang="0">
                      <a:pos x="13" y="225"/>
                    </a:cxn>
                    <a:cxn ang="0">
                      <a:pos x="20" y="187"/>
                    </a:cxn>
                    <a:cxn ang="0">
                      <a:pos x="31" y="149"/>
                    </a:cxn>
                    <a:cxn ang="0">
                      <a:pos x="42" y="112"/>
                    </a:cxn>
                    <a:cxn ang="0">
                      <a:pos x="57" y="77"/>
                    </a:cxn>
                    <a:cxn ang="0">
                      <a:pos x="73" y="42"/>
                    </a:cxn>
                    <a:cxn ang="0">
                      <a:pos x="94" y="10"/>
                    </a:cxn>
                    <a:cxn ang="0">
                      <a:pos x="94" y="10"/>
                    </a:cxn>
                    <a:cxn ang="0">
                      <a:pos x="90" y="0"/>
                    </a:cxn>
                    <a:cxn ang="0">
                      <a:pos x="90" y="0"/>
                    </a:cxn>
                    <a:cxn ang="0">
                      <a:pos x="70" y="35"/>
                    </a:cxn>
                    <a:cxn ang="0">
                      <a:pos x="52" y="70"/>
                    </a:cxn>
                    <a:cxn ang="0">
                      <a:pos x="37" y="106"/>
                    </a:cxn>
                    <a:cxn ang="0">
                      <a:pos x="24" y="145"/>
                    </a:cxn>
                    <a:cxn ang="0">
                      <a:pos x="15" y="183"/>
                    </a:cxn>
                    <a:cxn ang="0">
                      <a:pos x="8" y="224"/>
                    </a:cxn>
                    <a:cxn ang="0">
                      <a:pos x="2" y="264"/>
                    </a:cxn>
                    <a:cxn ang="0">
                      <a:pos x="0" y="306"/>
                    </a:cxn>
                    <a:cxn ang="0">
                      <a:pos x="0" y="306"/>
                    </a:cxn>
                    <a:cxn ang="0">
                      <a:pos x="2" y="332"/>
                    </a:cxn>
                    <a:cxn ang="0">
                      <a:pos x="4" y="359"/>
                    </a:cxn>
                    <a:cxn ang="0">
                      <a:pos x="6" y="385"/>
                    </a:cxn>
                    <a:cxn ang="0">
                      <a:pos x="11" y="410"/>
                    </a:cxn>
                    <a:cxn ang="0">
                      <a:pos x="17" y="436"/>
                    </a:cxn>
                    <a:cxn ang="0">
                      <a:pos x="22" y="461"/>
                    </a:cxn>
                    <a:cxn ang="0">
                      <a:pos x="30" y="485"/>
                    </a:cxn>
                    <a:cxn ang="0">
                      <a:pos x="39" y="509"/>
                    </a:cxn>
                    <a:cxn ang="0">
                      <a:pos x="50" y="533"/>
                    </a:cxn>
                    <a:cxn ang="0">
                      <a:pos x="59" y="555"/>
                    </a:cxn>
                    <a:cxn ang="0">
                      <a:pos x="72" y="579"/>
                    </a:cxn>
                    <a:cxn ang="0">
                      <a:pos x="84" y="600"/>
                    </a:cxn>
                    <a:cxn ang="0">
                      <a:pos x="97" y="621"/>
                    </a:cxn>
                    <a:cxn ang="0">
                      <a:pos x="112" y="641"/>
                    </a:cxn>
                    <a:cxn ang="0">
                      <a:pos x="128" y="661"/>
                    </a:cxn>
                    <a:cxn ang="0">
                      <a:pos x="145" y="679"/>
                    </a:cxn>
                    <a:cxn ang="0">
                      <a:pos x="145" y="679"/>
                    </a:cxn>
                    <a:cxn ang="0">
                      <a:pos x="152" y="677"/>
                    </a:cxn>
                    <a:cxn ang="0">
                      <a:pos x="152" y="677"/>
                    </a:cxn>
                    <a:cxn ang="0">
                      <a:pos x="136" y="657"/>
                    </a:cxn>
                    <a:cxn ang="0">
                      <a:pos x="119" y="639"/>
                    </a:cxn>
                    <a:cxn ang="0">
                      <a:pos x="105" y="619"/>
                    </a:cxn>
                    <a:cxn ang="0">
                      <a:pos x="92" y="597"/>
                    </a:cxn>
                    <a:cxn ang="0">
                      <a:pos x="79" y="577"/>
                    </a:cxn>
                    <a:cxn ang="0">
                      <a:pos x="66" y="553"/>
                    </a:cxn>
                    <a:cxn ang="0">
                      <a:pos x="57" y="531"/>
                    </a:cxn>
                    <a:cxn ang="0">
                      <a:pos x="46" y="507"/>
                    </a:cxn>
                    <a:cxn ang="0">
                      <a:pos x="37" y="483"/>
                    </a:cxn>
                    <a:cxn ang="0">
                      <a:pos x="30" y="460"/>
                    </a:cxn>
                    <a:cxn ang="0">
                      <a:pos x="24" y="434"/>
                    </a:cxn>
                    <a:cxn ang="0">
                      <a:pos x="19" y="410"/>
                    </a:cxn>
                    <a:cxn ang="0">
                      <a:pos x="13" y="385"/>
                    </a:cxn>
                    <a:cxn ang="0">
                      <a:pos x="11" y="359"/>
                    </a:cxn>
                    <a:cxn ang="0">
                      <a:pos x="9" y="332"/>
                    </a:cxn>
                    <a:cxn ang="0">
                      <a:pos x="8" y="306"/>
                    </a:cxn>
                    <a:cxn ang="0">
                      <a:pos x="8" y="306"/>
                    </a:cxn>
                  </a:cxnLst>
                  <a:rect l="0" t="0" r="r" b="b"/>
                  <a:pathLst>
                    <a:path w="152" h="679">
                      <a:moveTo>
                        <a:pt x="8" y="306"/>
                      </a:moveTo>
                      <a:lnTo>
                        <a:pt x="8" y="306"/>
                      </a:lnTo>
                      <a:lnTo>
                        <a:pt x="9" y="264"/>
                      </a:lnTo>
                      <a:lnTo>
                        <a:pt x="13" y="225"/>
                      </a:lnTo>
                      <a:lnTo>
                        <a:pt x="20" y="187"/>
                      </a:lnTo>
                      <a:lnTo>
                        <a:pt x="31" y="149"/>
                      </a:lnTo>
                      <a:lnTo>
                        <a:pt x="42" y="112"/>
                      </a:lnTo>
                      <a:lnTo>
                        <a:pt x="57" y="77"/>
                      </a:lnTo>
                      <a:lnTo>
                        <a:pt x="73" y="42"/>
                      </a:lnTo>
                      <a:lnTo>
                        <a:pt x="94" y="10"/>
                      </a:lnTo>
                      <a:lnTo>
                        <a:pt x="94" y="1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70" y="35"/>
                      </a:lnTo>
                      <a:lnTo>
                        <a:pt x="52" y="70"/>
                      </a:lnTo>
                      <a:lnTo>
                        <a:pt x="37" y="106"/>
                      </a:lnTo>
                      <a:lnTo>
                        <a:pt x="24" y="145"/>
                      </a:lnTo>
                      <a:lnTo>
                        <a:pt x="15" y="183"/>
                      </a:lnTo>
                      <a:lnTo>
                        <a:pt x="8" y="224"/>
                      </a:lnTo>
                      <a:lnTo>
                        <a:pt x="2" y="264"/>
                      </a:lnTo>
                      <a:lnTo>
                        <a:pt x="0" y="306"/>
                      </a:lnTo>
                      <a:lnTo>
                        <a:pt x="0" y="306"/>
                      </a:lnTo>
                      <a:lnTo>
                        <a:pt x="2" y="332"/>
                      </a:lnTo>
                      <a:lnTo>
                        <a:pt x="4" y="359"/>
                      </a:lnTo>
                      <a:lnTo>
                        <a:pt x="6" y="385"/>
                      </a:lnTo>
                      <a:lnTo>
                        <a:pt x="11" y="410"/>
                      </a:lnTo>
                      <a:lnTo>
                        <a:pt x="17" y="436"/>
                      </a:lnTo>
                      <a:lnTo>
                        <a:pt x="22" y="461"/>
                      </a:lnTo>
                      <a:lnTo>
                        <a:pt x="30" y="485"/>
                      </a:lnTo>
                      <a:lnTo>
                        <a:pt x="39" y="509"/>
                      </a:lnTo>
                      <a:lnTo>
                        <a:pt x="50" y="533"/>
                      </a:lnTo>
                      <a:lnTo>
                        <a:pt x="59" y="555"/>
                      </a:lnTo>
                      <a:lnTo>
                        <a:pt x="72" y="579"/>
                      </a:lnTo>
                      <a:lnTo>
                        <a:pt x="84" y="600"/>
                      </a:lnTo>
                      <a:lnTo>
                        <a:pt x="97" y="621"/>
                      </a:lnTo>
                      <a:lnTo>
                        <a:pt x="112" y="641"/>
                      </a:lnTo>
                      <a:lnTo>
                        <a:pt x="128" y="661"/>
                      </a:lnTo>
                      <a:lnTo>
                        <a:pt x="145" y="679"/>
                      </a:lnTo>
                      <a:lnTo>
                        <a:pt x="145" y="679"/>
                      </a:lnTo>
                      <a:lnTo>
                        <a:pt x="152" y="677"/>
                      </a:lnTo>
                      <a:lnTo>
                        <a:pt x="152" y="677"/>
                      </a:lnTo>
                      <a:lnTo>
                        <a:pt x="136" y="657"/>
                      </a:lnTo>
                      <a:lnTo>
                        <a:pt x="119" y="639"/>
                      </a:lnTo>
                      <a:lnTo>
                        <a:pt x="105" y="619"/>
                      </a:lnTo>
                      <a:lnTo>
                        <a:pt x="92" y="597"/>
                      </a:lnTo>
                      <a:lnTo>
                        <a:pt x="79" y="577"/>
                      </a:lnTo>
                      <a:lnTo>
                        <a:pt x="66" y="553"/>
                      </a:lnTo>
                      <a:lnTo>
                        <a:pt x="57" y="531"/>
                      </a:lnTo>
                      <a:lnTo>
                        <a:pt x="46" y="507"/>
                      </a:lnTo>
                      <a:lnTo>
                        <a:pt x="37" y="483"/>
                      </a:lnTo>
                      <a:lnTo>
                        <a:pt x="30" y="460"/>
                      </a:lnTo>
                      <a:lnTo>
                        <a:pt x="24" y="434"/>
                      </a:lnTo>
                      <a:lnTo>
                        <a:pt x="19" y="410"/>
                      </a:lnTo>
                      <a:lnTo>
                        <a:pt x="13" y="385"/>
                      </a:lnTo>
                      <a:lnTo>
                        <a:pt x="11" y="359"/>
                      </a:lnTo>
                      <a:lnTo>
                        <a:pt x="9" y="332"/>
                      </a:lnTo>
                      <a:lnTo>
                        <a:pt x="8" y="306"/>
                      </a:lnTo>
                      <a:lnTo>
                        <a:pt x="8" y="30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6" name="Freeform 336"/>
                <p:cNvSpPr>
                  <a:spLocks/>
                </p:cNvSpPr>
                <p:nvPr/>
              </p:nvSpPr>
              <p:spPr bwMode="auto">
                <a:xfrm>
                  <a:off x="3118" y="2212"/>
                  <a:ext cx="342" cy="12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39" y="29"/>
                    </a:cxn>
                    <a:cxn ang="0">
                      <a:pos x="79" y="48"/>
                    </a:cxn>
                    <a:cxn ang="0">
                      <a:pos x="121" y="66"/>
                    </a:cxn>
                    <a:cxn ang="0">
                      <a:pos x="163" y="82"/>
                    </a:cxn>
                    <a:cxn ang="0">
                      <a:pos x="207" y="95"/>
                    </a:cxn>
                    <a:cxn ang="0">
                      <a:pos x="251" y="108"/>
                    </a:cxn>
                    <a:cxn ang="0">
                      <a:pos x="297" y="117"/>
                    </a:cxn>
                    <a:cxn ang="0">
                      <a:pos x="342" y="125"/>
                    </a:cxn>
                    <a:cxn ang="0">
                      <a:pos x="342" y="125"/>
                    </a:cxn>
                    <a:cxn ang="0">
                      <a:pos x="342" y="117"/>
                    </a:cxn>
                    <a:cxn ang="0">
                      <a:pos x="342" y="117"/>
                    </a:cxn>
                    <a:cxn ang="0">
                      <a:pos x="297" y="110"/>
                    </a:cxn>
                    <a:cxn ang="0">
                      <a:pos x="251" y="101"/>
                    </a:cxn>
                    <a:cxn ang="0">
                      <a:pos x="207" y="88"/>
                    </a:cxn>
                    <a:cxn ang="0">
                      <a:pos x="165" y="75"/>
                    </a:cxn>
                    <a:cxn ang="0">
                      <a:pos x="123" y="59"/>
                    </a:cxn>
                    <a:cxn ang="0">
                      <a:pos x="81" y="40"/>
                    </a:cxn>
                    <a:cxn ang="0">
                      <a:pos x="41" y="2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42" h="12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39" y="29"/>
                      </a:lnTo>
                      <a:lnTo>
                        <a:pt x="79" y="48"/>
                      </a:lnTo>
                      <a:lnTo>
                        <a:pt x="121" y="66"/>
                      </a:lnTo>
                      <a:lnTo>
                        <a:pt x="163" y="82"/>
                      </a:lnTo>
                      <a:lnTo>
                        <a:pt x="207" y="95"/>
                      </a:lnTo>
                      <a:lnTo>
                        <a:pt x="251" y="108"/>
                      </a:lnTo>
                      <a:lnTo>
                        <a:pt x="297" y="117"/>
                      </a:lnTo>
                      <a:lnTo>
                        <a:pt x="342" y="125"/>
                      </a:lnTo>
                      <a:lnTo>
                        <a:pt x="342" y="125"/>
                      </a:lnTo>
                      <a:lnTo>
                        <a:pt x="342" y="117"/>
                      </a:lnTo>
                      <a:lnTo>
                        <a:pt x="342" y="117"/>
                      </a:lnTo>
                      <a:lnTo>
                        <a:pt x="297" y="110"/>
                      </a:lnTo>
                      <a:lnTo>
                        <a:pt x="251" y="101"/>
                      </a:lnTo>
                      <a:lnTo>
                        <a:pt x="207" y="88"/>
                      </a:lnTo>
                      <a:lnTo>
                        <a:pt x="165" y="75"/>
                      </a:lnTo>
                      <a:lnTo>
                        <a:pt x="123" y="59"/>
                      </a:lnTo>
                      <a:lnTo>
                        <a:pt x="81" y="40"/>
                      </a:lnTo>
                      <a:lnTo>
                        <a:pt x="41" y="2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7" name="Freeform 337"/>
                <p:cNvSpPr>
                  <a:spLocks/>
                </p:cNvSpPr>
                <p:nvPr/>
              </p:nvSpPr>
              <p:spPr bwMode="auto">
                <a:xfrm>
                  <a:off x="3133" y="823"/>
                  <a:ext cx="1024" cy="1030"/>
                </a:xfrm>
                <a:custGeom>
                  <a:avLst/>
                  <a:gdLst/>
                  <a:ahLst/>
                  <a:cxnLst>
                    <a:cxn ang="0">
                      <a:pos x="90" y="152"/>
                    </a:cxn>
                    <a:cxn ang="0">
                      <a:pos x="152" y="103"/>
                    </a:cxn>
                    <a:cxn ang="0">
                      <a:pos x="221" y="63"/>
                    </a:cxn>
                    <a:cxn ang="0">
                      <a:pos x="296" y="33"/>
                    </a:cxn>
                    <a:cxn ang="0">
                      <a:pos x="377" y="15"/>
                    </a:cxn>
                    <a:cxn ang="0">
                      <a:pos x="463" y="8"/>
                    </a:cxn>
                    <a:cxn ang="0">
                      <a:pos x="519" y="11"/>
                    </a:cxn>
                    <a:cxn ang="0">
                      <a:pos x="600" y="26"/>
                    </a:cxn>
                    <a:cxn ang="0">
                      <a:pos x="679" y="52"/>
                    </a:cxn>
                    <a:cxn ang="0">
                      <a:pos x="750" y="88"/>
                    </a:cxn>
                    <a:cxn ang="0">
                      <a:pos x="814" y="136"/>
                    </a:cxn>
                    <a:cxn ang="0">
                      <a:pos x="854" y="171"/>
                    </a:cxn>
                    <a:cxn ang="0">
                      <a:pos x="907" y="231"/>
                    </a:cxn>
                    <a:cxn ang="0">
                      <a:pos x="949" y="299"/>
                    </a:cxn>
                    <a:cxn ang="0">
                      <a:pos x="982" y="372"/>
                    </a:cxn>
                    <a:cxn ang="0">
                      <a:pos x="1006" y="450"/>
                    </a:cxn>
                    <a:cxn ang="0">
                      <a:pos x="1015" y="535"/>
                    </a:cxn>
                    <a:cxn ang="0">
                      <a:pos x="1015" y="591"/>
                    </a:cxn>
                    <a:cxn ang="0">
                      <a:pos x="1006" y="676"/>
                    </a:cxn>
                    <a:cxn ang="0">
                      <a:pos x="982" y="754"/>
                    </a:cxn>
                    <a:cxn ang="0">
                      <a:pos x="949" y="827"/>
                    </a:cxn>
                    <a:cxn ang="0">
                      <a:pos x="907" y="895"/>
                    </a:cxn>
                    <a:cxn ang="0">
                      <a:pos x="854" y="955"/>
                    </a:cxn>
                    <a:cxn ang="0">
                      <a:pos x="812" y="992"/>
                    </a:cxn>
                    <a:cxn ang="0">
                      <a:pos x="768" y="1025"/>
                    </a:cxn>
                    <a:cxn ang="0">
                      <a:pos x="801" y="1010"/>
                    </a:cxn>
                    <a:cxn ang="0">
                      <a:pos x="876" y="943"/>
                    </a:cxn>
                    <a:cxn ang="0">
                      <a:pos x="938" y="862"/>
                    </a:cxn>
                    <a:cxn ang="0">
                      <a:pos x="984" y="771"/>
                    </a:cxn>
                    <a:cxn ang="0">
                      <a:pos x="1013" y="670"/>
                    </a:cxn>
                    <a:cxn ang="0">
                      <a:pos x="1024" y="564"/>
                    </a:cxn>
                    <a:cxn ang="0">
                      <a:pos x="1021" y="505"/>
                    </a:cxn>
                    <a:cxn ang="0">
                      <a:pos x="1006" y="423"/>
                    </a:cxn>
                    <a:cxn ang="0">
                      <a:pos x="980" y="344"/>
                    </a:cxn>
                    <a:cxn ang="0">
                      <a:pos x="942" y="271"/>
                    </a:cxn>
                    <a:cxn ang="0">
                      <a:pos x="896" y="205"/>
                    </a:cxn>
                    <a:cxn ang="0">
                      <a:pos x="840" y="147"/>
                    </a:cxn>
                    <a:cxn ang="0">
                      <a:pos x="776" y="97"/>
                    </a:cxn>
                    <a:cxn ang="0">
                      <a:pos x="706" y="57"/>
                    </a:cxn>
                    <a:cxn ang="0">
                      <a:pos x="629" y="26"/>
                    </a:cxn>
                    <a:cxn ang="0">
                      <a:pos x="547" y="8"/>
                    </a:cxn>
                    <a:cxn ang="0">
                      <a:pos x="463" y="0"/>
                    </a:cxn>
                    <a:cxn ang="0">
                      <a:pos x="391" y="6"/>
                    </a:cxn>
                    <a:cxn ang="0">
                      <a:pos x="291" y="28"/>
                    </a:cxn>
                    <a:cxn ang="0">
                      <a:pos x="197" y="68"/>
                    </a:cxn>
                    <a:cxn ang="0">
                      <a:pos x="113" y="123"/>
                    </a:cxn>
                    <a:cxn ang="0">
                      <a:pos x="40" y="191"/>
                    </a:cxn>
                    <a:cxn ang="0">
                      <a:pos x="0" y="244"/>
                    </a:cxn>
                    <a:cxn ang="0">
                      <a:pos x="18" y="229"/>
                    </a:cxn>
                    <a:cxn ang="0">
                      <a:pos x="69" y="171"/>
                    </a:cxn>
                  </a:cxnLst>
                  <a:rect l="0" t="0" r="r" b="b"/>
                  <a:pathLst>
                    <a:path w="1024" h="1030">
                      <a:moveTo>
                        <a:pt x="69" y="171"/>
                      </a:moveTo>
                      <a:lnTo>
                        <a:pt x="69" y="171"/>
                      </a:lnTo>
                      <a:lnTo>
                        <a:pt x="90" y="152"/>
                      </a:lnTo>
                      <a:lnTo>
                        <a:pt x="110" y="136"/>
                      </a:lnTo>
                      <a:lnTo>
                        <a:pt x="130" y="119"/>
                      </a:lnTo>
                      <a:lnTo>
                        <a:pt x="152" y="103"/>
                      </a:lnTo>
                      <a:lnTo>
                        <a:pt x="174" y="88"/>
                      </a:lnTo>
                      <a:lnTo>
                        <a:pt x="197" y="75"/>
                      </a:lnTo>
                      <a:lnTo>
                        <a:pt x="221" y="63"/>
                      </a:lnTo>
                      <a:lnTo>
                        <a:pt x="247" y="52"/>
                      </a:lnTo>
                      <a:lnTo>
                        <a:pt x="271" y="42"/>
                      </a:lnTo>
                      <a:lnTo>
                        <a:pt x="296" y="33"/>
                      </a:lnTo>
                      <a:lnTo>
                        <a:pt x="324" y="26"/>
                      </a:lnTo>
                      <a:lnTo>
                        <a:pt x="349" y="19"/>
                      </a:lnTo>
                      <a:lnTo>
                        <a:pt x="377" y="15"/>
                      </a:lnTo>
                      <a:lnTo>
                        <a:pt x="406" y="11"/>
                      </a:lnTo>
                      <a:lnTo>
                        <a:pt x="433" y="10"/>
                      </a:lnTo>
                      <a:lnTo>
                        <a:pt x="463" y="8"/>
                      </a:lnTo>
                      <a:lnTo>
                        <a:pt x="463" y="8"/>
                      </a:lnTo>
                      <a:lnTo>
                        <a:pt x="490" y="10"/>
                      </a:lnTo>
                      <a:lnTo>
                        <a:pt x="519" y="11"/>
                      </a:lnTo>
                      <a:lnTo>
                        <a:pt x="547" y="15"/>
                      </a:lnTo>
                      <a:lnTo>
                        <a:pt x="574" y="19"/>
                      </a:lnTo>
                      <a:lnTo>
                        <a:pt x="600" y="26"/>
                      </a:lnTo>
                      <a:lnTo>
                        <a:pt x="627" y="33"/>
                      </a:lnTo>
                      <a:lnTo>
                        <a:pt x="653" y="42"/>
                      </a:lnTo>
                      <a:lnTo>
                        <a:pt x="679" y="52"/>
                      </a:lnTo>
                      <a:lnTo>
                        <a:pt x="702" y="63"/>
                      </a:lnTo>
                      <a:lnTo>
                        <a:pt x="726" y="75"/>
                      </a:lnTo>
                      <a:lnTo>
                        <a:pt x="750" y="88"/>
                      </a:lnTo>
                      <a:lnTo>
                        <a:pt x="772" y="103"/>
                      </a:lnTo>
                      <a:lnTo>
                        <a:pt x="794" y="119"/>
                      </a:lnTo>
                      <a:lnTo>
                        <a:pt x="814" y="136"/>
                      </a:lnTo>
                      <a:lnTo>
                        <a:pt x="834" y="152"/>
                      </a:lnTo>
                      <a:lnTo>
                        <a:pt x="854" y="171"/>
                      </a:lnTo>
                      <a:lnTo>
                        <a:pt x="854" y="171"/>
                      </a:lnTo>
                      <a:lnTo>
                        <a:pt x="873" y="191"/>
                      </a:lnTo>
                      <a:lnTo>
                        <a:pt x="891" y="211"/>
                      </a:lnTo>
                      <a:lnTo>
                        <a:pt x="907" y="231"/>
                      </a:lnTo>
                      <a:lnTo>
                        <a:pt x="922" y="253"/>
                      </a:lnTo>
                      <a:lnTo>
                        <a:pt x="937" y="275"/>
                      </a:lnTo>
                      <a:lnTo>
                        <a:pt x="949" y="299"/>
                      </a:lnTo>
                      <a:lnTo>
                        <a:pt x="962" y="322"/>
                      </a:lnTo>
                      <a:lnTo>
                        <a:pt x="973" y="346"/>
                      </a:lnTo>
                      <a:lnTo>
                        <a:pt x="982" y="372"/>
                      </a:lnTo>
                      <a:lnTo>
                        <a:pt x="991" y="397"/>
                      </a:lnTo>
                      <a:lnTo>
                        <a:pt x="999" y="425"/>
                      </a:lnTo>
                      <a:lnTo>
                        <a:pt x="1006" y="450"/>
                      </a:lnTo>
                      <a:lnTo>
                        <a:pt x="1010" y="478"/>
                      </a:lnTo>
                      <a:lnTo>
                        <a:pt x="1013" y="507"/>
                      </a:lnTo>
                      <a:lnTo>
                        <a:pt x="1015" y="535"/>
                      </a:lnTo>
                      <a:lnTo>
                        <a:pt x="1017" y="564"/>
                      </a:lnTo>
                      <a:lnTo>
                        <a:pt x="1017" y="564"/>
                      </a:lnTo>
                      <a:lnTo>
                        <a:pt x="1015" y="591"/>
                      </a:lnTo>
                      <a:lnTo>
                        <a:pt x="1013" y="621"/>
                      </a:lnTo>
                      <a:lnTo>
                        <a:pt x="1010" y="648"/>
                      </a:lnTo>
                      <a:lnTo>
                        <a:pt x="1006" y="676"/>
                      </a:lnTo>
                      <a:lnTo>
                        <a:pt x="999" y="701"/>
                      </a:lnTo>
                      <a:lnTo>
                        <a:pt x="991" y="729"/>
                      </a:lnTo>
                      <a:lnTo>
                        <a:pt x="982" y="754"/>
                      </a:lnTo>
                      <a:lnTo>
                        <a:pt x="973" y="780"/>
                      </a:lnTo>
                      <a:lnTo>
                        <a:pt x="962" y="804"/>
                      </a:lnTo>
                      <a:lnTo>
                        <a:pt x="949" y="827"/>
                      </a:lnTo>
                      <a:lnTo>
                        <a:pt x="937" y="851"/>
                      </a:lnTo>
                      <a:lnTo>
                        <a:pt x="922" y="873"/>
                      </a:lnTo>
                      <a:lnTo>
                        <a:pt x="907" y="895"/>
                      </a:lnTo>
                      <a:lnTo>
                        <a:pt x="891" y="915"/>
                      </a:lnTo>
                      <a:lnTo>
                        <a:pt x="873" y="935"/>
                      </a:lnTo>
                      <a:lnTo>
                        <a:pt x="854" y="955"/>
                      </a:lnTo>
                      <a:lnTo>
                        <a:pt x="854" y="955"/>
                      </a:lnTo>
                      <a:lnTo>
                        <a:pt x="834" y="974"/>
                      </a:lnTo>
                      <a:lnTo>
                        <a:pt x="812" y="992"/>
                      </a:lnTo>
                      <a:lnTo>
                        <a:pt x="790" y="1010"/>
                      </a:lnTo>
                      <a:lnTo>
                        <a:pt x="768" y="1025"/>
                      </a:lnTo>
                      <a:lnTo>
                        <a:pt x="768" y="1025"/>
                      </a:lnTo>
                      <a:lnTo>
                        <a:pt x="774" y="1030"/>
                      </a:lnTo>
                      <a:lnTo>
                        <a:pt x="774" y="1030"/>
                      </a:lnTo>
                      <a:lnTo>
                        <a:pt x="801" y="1010"/>
                      </a:lnTo>
                      <a:lnTo>
                        <a:pt x="827" y="990"/>
                      </a:lnTo>
                      <a:lnTo>
                        <a:pt x="852" y="966"/>
                      </a:lnTo>
                      <a:lnTo>
                        <a:pt x="876" y="943"/>
                      </a:lnTo>
                      <a:lnTo>
                        <a:pt x="898" y="917"/>
                      </a:lnTo>
                      <a:lnTo>
                        <a:pt x="918" y="890"/>
                      </a:lnTo>
                      <a:lnTo>
                        <a:pt x="938" y="862"/>
                      </a:lnTo>
                      <a:lnTo>
                        <a:pt x="955" y="833"/>
                      </a:lnTo>
                      <a:lnTo>
                        <a:pt x="971" y="802"/>
                      </a:lnTo>
                      <a:lnTo>
                        <a:pt x="984" y="771"/>
                      </a:lnTo>
                      <a:lnTo>
                        <a:pt x="997" y="738"/>
                      </a:lnTo>
                      <a:lnTo>
                        <a:pt x="1006" y="705"/>
                      </a:lnTo>
                      <a:lnTo>
                        <a:pt x="1013" y="670"/>
                      </a:lnTo>
                      <a:lnTo>
                        <a:pt x="1019" y="635"/>
                      </a:lnTo>
                      <a:lnTo>
                        <a:pt x="1023" y="599"/>
                      </a:lnTo>
                      <a:lnTo>
                        <a:pt x="1024" y="564"/>
                      </a:lnTo>
                      <a:lnTo>
                        <a:pt x="1024" y="564"/>
                      </a:lnTo>
                      <a:lnTo>
                        <a:pt x="1023" y="535"/>
                      </a:lnTo>
                      <a:lnTo>
                        <a:pt x="1021" y="505"/>
                      </a:lnTo>
                      <a:lnTo>
                        <a:pt x="1017" y="478"/>
                      </a:lnTo>
                      <a:lnTo>
                        <a:pt x="1013" y="450"/>
                      </a:lnTo>
                      <a:lnTo>
                        <a:pt x="1006" y="423"/>
                      </a:lnTo>
                      <a:lnTo>
                        <a:pt x="999" y="396"/>
                      </a:lnTo>
                      <a:lnTo>
                        <a:pt x="990" y="370"/>
                      </a:lnTo>
                      <a:lnTo>
                        <a:pt x="980" y="344"/>
                      </a:lnTo>
                      <a:lnTo>
                        <a:pt x="970" y="319"/>
                      </a:lnTo>
                      <a:lnTo>
                        <a:pt x="957" y="295"/>
                      </a:lnTo>
                      <a:lnTo>
                        <a:pt x="942" y="271"/>
                      </a:lnTo>
                      <a:lnTo>
                        <a:pt x="927" y="249"/>
                      </a:lnTo>
                      <a:lnTo>
                        <a:pt x="913" y="227"/>
                      </a:lnTo>
                      <a:lnTo>
                        <a:pt x="896" y="205"/>
                      </a:lnTo>
                      <a:lnTo>
                        <a:pt x="878" y="185"/>
                      </a:lnTo>
                      <a:lnTo>
                        <a:pt x="860" y="165"/>
                      </a:lnTo>
                      <a:lnTo>
                        <a:pt x="840" y="147"/>
                      </a:lnTo>
                      <a:lnTo>
                        <a:pt x="820" y="128"/>
                      </a:lnTo>
                      <a:lnTo>
                        <a:pt x="798" y="112"/>
                      </a:lnTo>
                      <a:lnTo>
                        <a:pt x="776" y="97"/>
                      </a:lnTo>
                      <a:lnTo>
                        <a:pt x="754" y="83"/>
                      </a:lnTo>
                      <a:lnTo>
                        <a:pt x="730" y="68"/>
                      </a:lnTo>
                      <a:lnTo>
                        <a:pt x="706" y="57"/>
                      </a:lnTo>
                      <a:lnTo>
                        <a:pt x="680" y="44"/>
                      </a:lnTo>
                      <a:lnTo>
                        <a:pt x="655" y="35"/>
                      </a:lnTo>
                      <a:lnTo>
                        <a:pt x="629" y="26"/>
                      </a:lnTo>
                      <a:lnTo>
                        <a:pt x="602" y="19"/>
                      </a:lnTo>
                      <a:lnTo>
                        <a:pt x="574" y="13"/>
                      </a:lnTo>
                      <a:lnTo>
                        <a:pt x="547" y="8"/>
                      </a:lnTo>
                      <a:lnTo>
                        <a:pt x="519" y="4"/>
                      </a:lnTo>
                      <a:lnTo>
                        <a:pt x="490" y="2"/>
                      </a:lnTo>
                      <a:lnTo>
                        <a:pt x="463" y="0"/>
                      </a:lnTo>
                      <a:lnTo>
                        <a:pt x="463" y="0"/>
                      </a:lnTo>
                      <a:lnTo>
                        <a:pt x="426" y="2"/>
                      </a:lnTo>
                      <a:lnTo>
                        <a:pt x="391" y="6"/>
                      </a:lnTo>
                      <a:lnTo>
                        <a:pt x="357" y="11"/>
                      </a:lnTo>
                      <a:lnTo>
                        <a:pt x="324" y="19"/>
                      </a:lnTo>
                      <a:lnTo>
                        <a:pt x="291" y="28"/>
                      </a:lnTo>
                      <a:lnTo>
                        <a:pt x="258" y="39"/>
                      </a:lnTo>
                      <a:lnTo>
                        <a:pt x="227" y="52"/>
                      </a:lnTo>
                      <a:lnTo>
                        <a:pt x="197" y="68"/>
                      </a:lnTo>
                      <a:lnTo>
                        <a:pt x="168" y="85"/>
                      </a:lnTo>
                      <a:lnTo>
                        <a:pt x="141" y="103"/>
                      </a:lnTo>
                      <a:lnTo>
                        <a:pt x="113" y="123"/>
                      </a:lnTo>
                      <a:lnTo>
                        <a:pt x="88" y="143"/>
                      </a:lnTo>
                      <a:lnTo>
                        <a:pt x="64" y="167"/>
                      </a:lnTo>
                      <a:lnTo>
                        <a:pt x="40" y="191"/>
                      </a:lnTo>
                      <a:lnTo>
                        <a:pt x="20" y="216"/>
                      </a:lnTo>
                      <a:lnTo>
                        <a:pt x="0" y="244"/>
                      </a:lnTo>
                      <a:lnTo>
                        <a:pt x="0" y="244"/>
                      </a:lnTo>
                      <a:lnTo>
                        <a:pt x="4" y="251"/>
                      </a:lnTo>
                      <a:lnTo>
                        <a:pt x="4" y="251"/>
                      </a:lnTo>
                      <a:lnTo>
                        <a:pt x="18" y="229"/>
                      </a:lnTo>
                      <a:lnTo>
                        <a:pt x="35" y="209"/>
                      </a:lnTo>
                      <a:lnTo>
                        <a:pt x="51" y="189"/>
                      </a:lnTo>
                      <a:lnTo>
                        <a:pt x="69" y="171"/>
                      </a:lnTo>
                      <a:lnTo>
                        <a:pt x="69" y="17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8" name="Freeform 338"/>
                <p:cNvSpPr>
                  <a:spLocks/>
                </p:cNvSpPr>
                <p:nvPr/>
              </p:nvSpPr>
              <p:spPr bwMode="auto">
                <a:xfrm>
                  <a:off x="3351" y="1142"/>
                  <a:ext cx="488" cy="488"/>
                </a:xfrm>
                <a:custGeom>
                  <a:avLst/>
                  <a:gdLst/>
                  <a:ahLst/>
                  <a:cxnLst>
                    <a:cxn ang="0">
                      <a:pos x="9" y="219"/>
                    </a:cxn>
                    <a:cxn ang="0">
                      <a:pos x="25" y="152"/>
                    </a:cxn>
                    <a:cxn ang="0">
                      <a:pos x="62" y="93"/>
                    </a:cxn>
                    <a:cxn ang="0">
                      <a:pos x="111" y="47"/>
                    </a:cxn>
                    <a:cxn ang="0">
                      <a:pos x="173" y="18"/>
                    </a:cxn>
                    <a:cxn ang="0">
                      <a:pos x="245" y="7"/>
                    </a:cxn>
                    <a:cxn ang="0">
                      <a:pos x="292" y="13"/>
                    </a:cxn>
                    <a:cxn ang="0">
                      <a:pos x="356" y="36"/>
                    </a:cxn>
                    <a:cxn ang="0">
                      <a:pos x="411" y="77"/>
                    </a:cxn>
                    <a:cxn ang="0">
                      <a:pos x="451" y="131"/>
                    </a:cxn>
                    <a:cxn ang="0">
                      <a:pos x="475" y="196"/>
                    </a:cxn>
                    <a:cxn ang="0">
                      <a:pos x="481" y="245"/>
                    </a:cxn>
                    <a:cxn ang="0">
                      <a:pos x="470" y="314"/>
                    </a:cxn>
                    <a:cxn ang="0">
                      <a:pos x="441" y="377"/>
                    </a:cxn>
                    <a:cxn ang="0">
                      <a:pos x="395" y="426"/>
                    </a:cxn>
                    <a:cxn ang="0">
                      <a:pos x="336" y="463"/>
                    </a:cxn>
                    <a:cxn ang="0">
                      <a:pos x="269" y="479"/>
                    </a:cxn>
                    <a:cxn ang="0">
                      <a:pos x="228" y="481"/>
                    </a:cxn>
                    <a:cxn ang="0">
                      <a:pos x="151" y="463"/>
                    </a:cxn>
                    <a:cxn ang="0">
                      <a:pos x="119" y="453"/>
                    </a:cxn>
                    <a:cxn ang="0">
                      <a:pos x="162" y="474"/>
                    </a:cxn>
                    <a:cxn ang="0">
                      <a:pos x="210" y="486"/>
                    </a:cxn>
                    <a:cxn ang="0">
                      <a:pos x="245" y="488"/>
                    </a:cxn>
                    <a:cxn ang="0">
                      <a:pos x="316" y="477"/>
                    </a:cxn>
                    <a:cxn ang="0">
                      <a:pos x="380" y="446"/>
                    </a:cxn>
                    <a:cxn ang="0">
                      <a:pos x="431" y="399"/>
                    </a:cxn>
                    <a:cxn ang="0">
                      <a:pos x="468" y="338"/>
                    </a:cxn>
                    <a:cxn ang="0">
                      <a:pos x="486" y="269"/>
                    </a:cxn>
                    <a:cxn ang="0">
                      <a:pos x="486" y="219"/>
                    </a:cxn>
                    <a:cxn ang="0">
                      <a:pos x="468" y="150"/>
                    </a:cxn>
                    <a:cxn ang="0">
                      <a:pos x="431" y="89"/>
                    </a:cxn>
                    <a:cxn ang="0">
                      <a:pos x="380" y="42"/>
                    </a:cxn>
                    <a:cxn ang="0">
                      <a:pos x="316" y="11"/>
                    </a:cxn>
                    <a:cxn ang="0">
                      <a:pos x="245" y="0"/>
                    </a:cxn>
                    <a:cxn ang="0">
                      <a:pos x="195" y="5"/>
                    </a:cxn>
                    <a:cxn ang="0">
                      <a:pos x="128" y="29"/>
                    </a:cxn>
                    <a:cxn ang="0">
                      <a:pos x="71" y="71"/>
                    </a:cxn>
                    <a:cxn ang="0">
                      <a:pos x="29" y="128"/>
                    </a:cxn>
                    <a:cxn ang="0">
                      <a:pos x="5" y="196"/>
                    </a:cxn>
                    <a:cxn ang="0">
                      <a:pos x="0" y="245"/>
                    </a:cxn>
                    <a:cxn ang="0">
                      <a:pos x="16" y="331"/>
                    </a:cxn>
                    <a:cxn ang="0">
                      <a:pos x="60" y="404"/>
                    </a:cxn>
                    <a:cxn ang="0">
                      <a:pos x="100" y="441"/>
                    </a:cxn>
                    <a:cxn ang="0">
                      <a:pos x="86" y="419"/>
                    </a:cxn>
                    <a:cxn ang="0">
                      <a:pos x="34" y="355"/>
                    </a:cxn>
                    <a:cxn ang="0">
                      <a:pos x="9" y="274"/>
                    </a:cxn>
                  </a:cxnLst>
                  <a:rect l="0" t="0" r="r" b="b"/>
                  <a:pathLst>
                    <a:path w="488" h="488">
                      <a:moveTo>
                        <a:pt x="7" y="245"/>
                      </a:moveTo>
                      <a:lnTo>
                        <a:pt x="7" y="245"/>
                      </a:lnTo>
                      <a:lnTo>
                        <a:pt x="9" y="219"/>
                      </a:lnTo>
                      <a:lnTo>
                        <a:pt x="12" y="196"/>
                      </a:lnTo>
                      <a:lnTo>
                        <a:pt x="18" y="174"/>
                      </a:lnTo>
                      <a:lnTo>
                        <a:pt x="25" y="152"/>
                      </a:lnTo>
                      <a:lnTo>
                        <a:pt x="36" y="131"/>
                      </a:lnTo>
                      <a:lnTo>
                        <a:pt x="47" y="111"/>
                      </a:lnTo>
                      <a:lnTo>
                        <a:pt x="62" y="93"/>
                      </a:lnTo>
                      <a:lnTo>
                        <a:pt x="76" y="77"/>
                      </a:lnTo>
                      <a:lnTo>
                        <a:pt x="93" y="62"/>
                      </a:lnTo>
                      <a:lnTo>
                        <a:pt x="111" y="47"/>
                      </a:lnTo>
                      <a:lnTo>
                        <a:pt x="131" y="36"/>
                      </a:lnTo>
                      <a:lnTo>
                        <a:pt x="151" y="25"/>
                      </a:lnTo>
                      <a:lnTo>
                        <a:pt x="173" y="18"/>
                      </a:lnTo>
                      <a:lnTo>
                        <a:pt x="197" y="13"/>
                      </a:lnTo>
                      <a:lnTo>
                        <a:pt x="219" y="9"/>
                      </a:lnTo>
                      <a:lnTo>
                        <a:pt x="245" y="7"/>
                      </a:lnTo>
                      <a:lnTo>
                        <a:pt x="245" y="7"/>
                      </a:lnTo>
                      <a:lnTo>
                        <a:pt x="269" y="9"/>
                      </a:lnTo>
                      <a:lnTo>
                        <a:pt x="292" y="13"/>
                      </a:lnTo>
                      <a:lnTo>
                        <a:pt x="314" y="18"/>
                      </a:lnTo>
                      <a:lnTo>
                        <a:pt x="336" y="25"/>
                      </a:lnTo>
                      <a:lnTo>
                        <a:pt x="356" y="36"/>
                      </a:lnTo>
                      <a:lnTo>
                        <a:pt x="376" y="47"/>
                      </a:lnTo>
                      <a:lnTo>
                        <a:pt x="395" y="62"/>
                      </a:lnTo>
                      <a:lnTo>
                        <a:pt x="411" y="77"/>
                      </a:lnTo>
                      <a:lnTo>
                        <a:pt x="426" y="93"/>
                      </a:lnTo>
                      <a:lnTo>
                        <a:pt x="441" y="111"/>
                      </a:lnTo>
                      <a:lnTo>
                        <a:pt x="451" y="131"/>
                      </a:lnTo>
                      <a:lnTo>
                        <a:pt x="462" y="152"/>
                      </a:lnTo>
                      <a:lnTo>
                        <a:pt x="470" y="174"/>
                      </a:lnTo>
                      <a:lnTo>
                        <a:pt x="475" y="196"/>
                      </a:lnTo>
                      <a:lnTo>
                        <a:pt x="479" y="219"/>
                      </a:lnTo>
                      <a:lnTo>
                        <a:pt x="481" y="245"/>
                      </a:lnTo>
                      <a:lnTo>
                        <a:pt x="481" y="245"/>
                      </a:lnTo>
                      <a:lnTo>
                        <a:pt x="479" y="269"/>
                      </a:lnTo>
                      <a:lnTo>
                        <a:pt x="475" y="292"/>
                      </a:lnTo>
                      <a:lnTo>
                        <a:pt x="470" y="314"/>
                      </a:lnTo>
                      <a:lnTo>
                        <a:pt x="462" y="336"/>
                      </a:lnTo>
                      <a:lnTo>
                        <a:pt x="451" y="357"/>
                      </a:lnTo>
                      <a:lnTo>
                        <a:pt x="441" y="377"/>
                      </a:lnTo>
                      <a:lnTo>
                        <a:pt x="426" y="395"/>
                      </a:lnTo>
                      <a:lnTo>
                        <a:pt x="411" y="411"/>
                      </a:lnTo>
                      <a:lnTo>
                        <a:pt x="395" y="426"/>
                      </a:lnTo>
                      <a:lnTo>
                        <a:pt x="376" y="441"/>
                      </a:lnTo>
                      <a:lnTo>
                        <a:pt x="356" y="452"/>
                      </a:lnTo>
                      <a:lnTo>
                        <a:pt x="336" y="463"/>
                      </a:lnTo>
                      <a:lnTo>
                        <a:pt x="314" y="470"/>
                      </a:lnTo>
                      <a:lnTo>
                        <a:pt x="292" y="475"/>
                      </a:lnTo>
                      <a:lnTo>
                        <a:pt x="269" y="479"/>
                      </a:lnTo>
                      <a:lnTo>
                        <a:pt x="245" y="481"/>
                      </a:lnTo>
                      <a:lnTo>
                        <a:pt x="245" y="481"/>
                      </a:lnTo>
                      <a:lnTo>
                        <a:pt x="228" y="481"/>
                      </a:lnTo>
                      <a:lnTo>
                        <a:pt x="212" y="479"/>
                      </a:lnTo>
                      <a:lnTo>
                        <a:pt x="181" y="472"/>
                      </a:lnTo>
                      <a:lnTo>
                        <a:pt x="151" y="463"/>
                      </a:lnTo>
                      <a:lnTo>
                        <a:pt x="124" y="448"/>
                      </a:lnTo>
                      <a:lnTo>
                        <a:pt x="124" y="448"/>
                      </a:lnTo>
                      <a:lnTo>
                        <a:pt x="119" y="453"/>
                      </a:lnTo>
                      <a:lnTo>
                        <a:pt x="119" y="453"/>
                      </a:lnTo>
                      <a:lnTo>
                        <a:pt x="148" y="468"/>
                      </a:lnTo>
                      <a:lnTo>
                        <a:pt x="162" y="474"/>
                      </a:lnTo>
                      <a:lnTo>
                        <a:pt x="177" y="479"/>
                      </a:lnTo>
                      <a:lnTo>
                        <a:pt x="194" y="483"/>
                      </a:lnTo>
                      <a:lnTo>
                        <a:pt x="210" y="486"/>
                      </a:lnTo>
                      <a:lnTo>
                        <a:pt x="226" y="488"/>
                      </a:lnTo>
                      <a:lnTo>
                        <a:pt x="245" y="488"/>
                      </a:lnTo>
                      <a:lnTo>
                        <a:pt x="245" y="488"/>
                      </a:lnTo>
                      <a:lnTo>
                        <a:pt x="269" y="486"/>
                      </a:lnTo>
                      <a:lnTo>
                        <a:pt x="292" y="483"/>
                      </a:lnTo>
                      <a:lnTo>
                        <a:pt x="316" y="477"/>
                      </a:lnTo>
                      <a:lnTo>
                        <a:pt x="338" y="468"/>
                      </a:lnTo>
                      <a:lnTo>
                        <a:pt x="360" y="459"/>
                      </a:lnTo>
                      <a:lnTo>
                        <a:pt x="380" y="446"/>
                      </a:lnTo>
                      <a:lnTo>
                        <a:pt x="398" y="432"/>
                      </a:lnTo>
                      <a:lnTo>
                        <a:pt x="417" y="417"/>
                      </a:lnTo>
                      <a:lnTo>
                        <a:pt x="431" y="399"/>
                      </a:lnTo>
                      <a:lnTo>
                        <a:pt x="446" y="380"/>
                      </a:lnTo>
                      <a:lnTo>
                        <a:pt x="459" y="360"/>
                      </a:lnTo>
                      <a:lnTo>
                        <a:pt x="468" y="338"/>
                      </a:lnTo>
                      <a:lnTo>
                        <a:pt x="477" y="316"/>
                      </a:lnTo>
                      <a:lnTo>
                        <a:pt x="483" y="292"/>
                      </a:lnTo>
                      <a:lnTo>
                        <a:pt x="486" y="269"/>
                      </a:lnTo>
                      <a:lnTo>
                        <a:pt x="488" y="245"/>
                      </a:lnTo>
                      <a:lnTo>
                        <a:pt x="488" y="245"/>
                      </a:lnTo>
                      <a:lnTo>
                        <a:pt x="486" y="219"/>
                      </a:lnTo>
                      <a:lnTo>
                        <a:pt x="483" y="196"/>
                      </a:lnTo>
                      <a:lnTo>
                        <a:pt x="477" y="172"/>
                      </a:lnTo>
                      <a:lnTo>
                        <a:pt x="468" y="150"/>
                      </a:lnTo>
                      <a:lnTo>
                        <a:pt x="459" y="128"/>
                      </a:lnTo>
                      <a:lnTo>
                        <a:pt x="446" y="108"/>
                      </a:lnTo>
                      <a:lnTo>
                        <a:pt x="431" y="89"/>
                      </a:lnTo>
                      <a:lnTo>
                        <a:pt x="417" y="71"/>
                      </a:lnTo>
                      <a:lnTo>
                        <a:pt x="398" y="56"/>
                      </a:lnTo>
                      <a:lnTo>
                        <a:pt x="380" y="42"/>
                      </a:lnTo>
                      <a:lnTo>
                        <a:pt x="360" y="29"/>
                      </a:lnTo>
                      <a:lnTo>
                        <a:pt x="338" y="20"/>
                      </a:lnTo>
                      <a:lnTo>
                        <a:pt x="316" y="11"/>
                      </a:lnTo>
                      <a:lnTo>
                        <a:pt x="292" y="5"/>
                      </a:lnTo>
                      <a:lnTo>
                        <a:pt x="269" y="2"/>
                      </a:lnTo>
                      <a:lnTo>
                        <a:pt x="245" y="0"/>
                      </a:lnTo>
                      <a:lnTo>
                        <a:pt x="245" y="0"/>
                      </a:lnTo>
                      <a:lnTo>
                        <a:pt x="219" y="2"/>
                      </a:lnTo>
                      <a:lnTo>
                        <a:pt x="195" y="5"/>
                      </a:lnTo>
                      <a:lnTo>
                        <a:pt x="172" y="11"/>
                      </a:lnTo>
                      <a:lnTo>
                        <a:pt x="150" y="20"/>
                      </a:lnTo>
                      <a:lnTo>
                        <a:pt x="128" y="29"/>
                      </a:lnTo>
                      <a:lnTo>
                        <a:pt x="108" y="42"/>
                      </a:lnTo>
                      <a:lnTo>
                        <a:pt x="89" y="56"/>
                      </a:lnTo>
                      <a:lnTo>
                        <a:pt x="71" y="71"/>
                      </a:lnTo>
                      <a:lnTo>
                        <a:pt x="56" y="89"/>
                      </a:lnTo>
                      <a:lnTo>
                        <a:pt x="42" y="108"/>
                      </a:lnTo>
                      <a:lnTo>
                        <a:pt x="29" y="128"/>
                      </a:lnTo>
                      <a:lnTo>
                        <a:pt x="20" y="150"/>
                      </a:lnTo>
                      <a:lnTo>
                        <a:pt x="11" y="172"/>
                      </a:lnTo>
                      <a:lnTo>
                        <a:pt x="5" y="196"/>
                      </a:lnTo>
                      <a:lnTo>
                        <a:pt x="1" y="219"/>
                      </a:lnTo>
                      <a:lnTo>
                        <a:pt x="0" y="245"/>
                      </a:lnTo>
                      <a:lnTo>
                        <a:pt x="0" y="245"/>
                      </a:lnTo>
                      <a:lnTo>
                        <a:pt x="1" y="274"/>
                      </a:lnTo>
                      <a:lnTo>
                        <a:pt x="7" y="303"/>
                      </a:lnTo>
                      <a:lnTo>
                        <a:pt x="16" y="331"/>
                      </a:lnTo>
                      <a:lnTo>
                        <a:pt x="27" y="357"/>
                      </a:lnTo>
                      <a:lnTo>
                        <a:pt x="42" y="380"/>
                      </a:lnTo>
                      <a:lnTo>
                        <a:pt x="60" y="404"/>
                      </a:lnTo>
                      <a:lnTo>
                        <a:pt x="78" y="424"/>
                      </a:lnTo>
                      <a:lnTo>
                        <a:pt x="100" y="441"/>
                      </a:lnTo>
                      <a:lnTo>
                        <a:pt x="100" y="441"/>
                      </a:lnTo>
                      <a:lnTo>
                        <a:pt x="108" y="437"/>
                      </a:lnTo>
                      <a:lnTo>
                        <a:pt x="108" y="437"/>
                      </a:lnTo>
                      <a:lnTo>
                        <a:pt x="86" y="419"/>
                      </a:lnTo>
                      <a:lnTo>
                        <a:pt x="65" y="400"/>
                      </a:lnTo>
                      <a:lnTo>
                        <a:pt x="49" y="378"/>
                      </a:lnTo>
                      <a:lnTo>
                        <a:pt x="34" y="355"/>
                      </a:lnTo>
                      <a:lnTo>
                        <a:pt x="23" y="329"/>
                      </a:lnTo>
                      <a:lnTo>
                        <a:pt x="14" y="302"/>
                      </a:lnTo>
                      <a:lnTo>
                        <a:pt x="9" y="274"/>
                      </a:lnTo>
                      <a:lnTo>
                        <a:pt x="7" y="245"/>
                      </a:lnTo>
                      <a:lnTo>
                        <a:pt x="7" y="24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9" name="Freeform 339"/>
                <p:cNvSpPr>
                  <a:spLocks/>
                </p:cNvSpPr>
                <p:nvPr/>
              </p:nvSpPr>
              <p:spPr bwMode="auto">
                <a:xfrm>
                  <a:off x="3477" y="2574"/>
                  <a:ext cx="1050" cy="330"/>
                </a:xfrm>
                <a:custGeom>
                  <a:avLst/>
                  <a:gdLst/>
                  <a:ahLst/>
                  <a:cxnLst>
                    <a:cxn ang="0">
                      <a:pos x="119" y="322"/>
                    </a:cxn>
                    <a:cxn ang="0">
                      <a:pos x="119" y="322"/>
                    </a:cxn>
                    <a:cxn ang="0">
                      <a:pos x="58" y="321"/>
                    </a:cxn>
                    <a:cxn ang="0">
                      <a:pos x="2" y="317"/>
                    </a:cxn>
                    <a:cxn ang="0">
                      <a:pos x="2" y="317"/>
                    </a:cxn>
                    <a:cxn ang="0">
                      <a:pos x="0" y="324"/>
                    </a:cxn>
                    <a:cxn ang="0">
                      <a:pos x="0" y="324"/>
                    </a:cxn>
                    <a:cxn ang="0">
                      <a:pos x="58" y="328"/>
                    </a:cxn>
                    <a:cxn ang="0">
                      <a:pos x="119" y="330"/>
                    </a:cxn>
                    <a:cxn ang="0">
                      <a:pos x="119" y="330"/>
                    </a:cxn>
                    <a:cxn ang="0">
                      <a:pos x="183" y="328"/>
                    </a:cxn>
                    <a:cxn ang="0">
                      <a:pos x="249" y="324"/>
                    </a:cxn>
                    <a:cxn ang="0">
                      <a:pos x="313" y="317"/>
                    </a:cxn>
                    <a:cxn ang="0">
                      <a:pos x="377" y="308"/>
                    </a:cxn>
                    <a:cxn ang="0">
                      <a:pos x="439" y="295"/>
                    </a:cxn>
                    <a:cxn ang="0">
                      <a:pos x="499" y="280"/>
                    </a:cxn>
                    <a:cxn ang="0">
                      <a:pos x="560" y="264"/>
                    </a:cxn>
                    <a:cxn ang="0">
                      <a:pos x="620" y="244"/>
                    </a:cxn>
                    <a:cxn ang="0">
                      <a:pos x="679" y="222"/>
                    </a:cxn>
                    <a:cxn ang="0">
                      <a:pos x="735" y="198"/>
                    </a:cxn>
                    <a:cxn ang="0">
                      <a:pos x="792" y="172"/>
                    </a:cxn>
                    <a:cxn ang="0">
                      <a:pos x="845" y="143"/>
                    </a:cxn>
                    <a:cxn ang="0">
                      <a:pos x="900" y="112"/>
                    </a:cxn>
                    <a:cxn ang="0">
                      <a:pos x="951" y="79"/>
                    </a:cxn>
                    <a:cxn ang="0">
                      <a:pos x="1002" y="44"/>
                    </a:cxn>
                    <a:cxn ang="0">
                      <a:pos x="1050" y="8"/>
                    </a:cxn>
                    <a:cxn ang="0">
                      <a:pos x="1050" y="8"/>
                    </a:cxn>
                    <a:cxn ang="0">
                      <a:pos x="1048" y="0"/>
                    </a:cxn>
                    <a:cxn ang="0">
                      <a:pos x="1048" y="0"/>
                    </a:cxn>
                    <a:cxn ang="0">
                      <a:pos x="999" y="37"/>
                    </a:cxn>
                    <a:cxn ang="0">
                      <a:pos x="949" y="72"/>
                    </a:cxn>
                    <a:cxn ang="0">
                      <a:pos x="896" y="105"/>
                    </a:cxn>
                    <a:cxn ang="0">
                      <a:pos x="843" y="136"/>
                    </a:cxn>
                    <a:cxn ang="0">
                      <a:pos x="790" y="165"/>
                    </a:cxn>
                    <a:cxn ang="0">
                      <a:pos x="733" y="191"/>
                    </a:cxn>
                    <a:cxn ang="0">
                      <a:pos x="677" y="214"/>
                    </a:cxn>
                    <a:cxn ang="0">
                      <a:pos x="618" y="236"/>
                    </a:cxn>
                    <a:cxn ang="0">
                      <a:pos x="560" y="257"/>
                    </a:cxn>
                    <a:cxn ang="0">
                      <a:pos x="499" y="273"/>
                    </a:cxn>
                    <a:cxn ang="0">
                      <a:pos x="437" y="288"/>
                    </a:cxn>
                    <a:cxn ang="0">
                      <a:pos x="375" y="300"/>
                    </a:cxn>
                    <a:cxn ang="0">
                      <a:pos x="313" y="310"/>
                    </a:cxn>
                    <a:cxn ang="0">
                      <a:pos x="249" y="317"/>
                    </a:cxn>
                    <a:cxn ang="0">
                      <a:pos x="183" y="321"/>
                    </a:cxn>
                    <a:cxn ang="0">
                      <a:pos x="119" y="322"/>
                    </a:cxn>
                    <a:cxn ang="0">
                      <a:pos x="119" y="322"/>
                    </a:cxn>
                  </a:cxnLst>
                  <a:rect l="0" t="0" r="r" b="b"/>
                  <a:pathLst>
                    <a:path w="1050" h="330">
                      <a:moveTo>
                        <a:pt x="119" y="322"/>
                      </a:moveTo>
                      <a:lnTo>
                        <a:pt x="119" y="322"/>
                      </a:lnTo>
                      <a:lnTo>
                        <a:pt x="58" y="321"/>
                      </a:lnTo>
                      <a:lnTo>
                        <a:pt x="2" y="317"/>
                      </a:lnTo>
                      <a:lnTo>
                        <a:pt x="2" y="317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58" y="328"/>
                      </a:lnTo>
                      <a:lnTo>
                        <a:pt x="119" y="330"/>
                      </a:lnTo>
                      <a:lnTo>
                        <a:pt x="119" y="330"/>
                      </a:lnTo>
                      <a:lnTo>
                        <a:pt x="183" y="328"/>
                      </a:lnTo>
                      <a:lnTo>
                        <a:pt x="249" y="324"/>
                      </a:lnTo>
                      <a:lnTo>
                        <a:pt x="313" y="317"/>
                      </a:lnTo>
                      <a:lnTo>
                        <a:pt x="377" y="308"/>
                      </a:lnTo>
                      <a:lnTo>
                        <a:pt x="439" y="295"/>
                      </a:lnTo>
                      <a:lnTo>
                        <a:pt x="499" y="280"/>
                      </a:lnTo>
                      <a:lnTo>
                        <a:pt x="560" y="264"/>
                      </a:lnTo>
                      <a:lnTo>
                        <a:pt x="620" y="244"/>
                      </a:lnTo>
                      <a:lnTo>
                        <a:pt x="679" y="222"/>
                      </a:lnTo>
                      <a:lnTo>
                        <a:pt x="735" y="198"/>
                      </a:lnTo>
                      <a:lnTo>
                        <a:pt x="792" y="172"/>
                      </a:lnTo>
                      <a:lnTo>
                        <a:pt x="845" y="143"/>
                      </a:lnTo>
                      <a:lnTo>
                        <a:pt x="900" y="112"/>
                      </a:lnTo>
                      <a:lnTo>
                        <a:pt x="951" y="79"/>
                      </a:lnTo>
                      <a:lnTo>
                        <a:pt x="1002" y="44"/>
                      </a:lnTo>
                      <a:lnTo>
                        <a:pt x="1050" y="8"/>
                      </a:lnTo>
                      <a:lnTo>
                        <a:pt x="1050" y="8"/>
                      </a:lnTo>
                      <a:lnTo>
                        <a:pt x="1048" y="0"/>
                      </a:lnTo>
                      <a:lnTo>
                        <a:pt x="1048" y="0"/>
                      </a:lnTo>
                      <a:lnTo>
                        <a:pt x="999" y="37"/>
                      </a:lnTo>
                      <a:lnTo>
                        <a:pt x="949" y="72"/>
                      </a:lnTo>
                      <a:lnTo>
                        <a:pt x="896" y="105"/>
                      </a:lnTo>
                      <a:lnTo>
                        <a:pt x="843" y="136"/>
                      </a:lnTo>
                      <a:lnTo>
                        <a:pt x="790" y="165"/>
                      </a:lnTo>
                      <a:lnTo>
                        <a:pt x="733" y="191"/>
                      </a:lnTo>
                      <a:lnTo>
                        <a:pt x="677" y="214"/>
                      </a:lnTo>
                      <a:lnTo>
                        <a:pt x="618" y="236"/>
                      </a:lnTo>
                      <a:lnTo>
                        <a:pt x="560" y="257"/>
                      </a:lnTo>
                      <a:lnTo>
                        <a:pt x="499" y="273"/>
                      </a:lnTo>
                      <a:lnTo>
                        <a:pt x="437" y="288"/>
                      </a:lnTo>
                      <a:lnTo>
                        <a:pt x="375" y="300"/>
                      </a:lnTo>
                      <a:lnTo>
                        <a:pt x="313" y="310"/>
                      </a:lnTo>
                      <a:lnTo>
                        <a:pt x="249" y="317"/>
                      </a:lnTo>
                      <a:lnTo>
                        <a:pt x="183" y="321"/>
                      </a:lnTo>
                      <a:lnTo>
                        <a:pt x="119" y="322"/>
                      </a:lnTo>
                      <a:lnTo>
                        <a:pt x="119" y="3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0" name="Freeform 340"/>
                <p:cNvSpPr>
                  <a:spLocks/>
                </p:cNvSpPr>
                <p:nvPr/>
              </p:nvSpPr>
              <p:spPr bwMode="auto">
                <a:xfrm>
                  <a:off x="2077" y="0"/>
                  <a:ext cx="921" cy="2723"/>
                </a:xfrm>
                <a:custGeom>
                  <a:avLst/>
                  <a:gdLst/>
                  <a:ahLst/>
                  <a:cxnLst>
                    <a:cxn ang="0">
                      <a:pos x="450" y="2454"/>
                    </a:cxn>
                    <a:cxn ang="0">
                      <a:pos x="353" y="2346"/>
                    </a:cxn>
                    <a:cxn ang="0">
                      <a:pos x="266" y="2230"/>
                    </a:cxn>
                    <a:cxn ang="0">
                      <a:pos x="191" y="2106"/>
                    </a:cxn>
                    <a:cxn ang="0">
                      <a:pos x="127" y="1974"/>
                    </a:cxn>
                    <a:cxn ang="0">
                      <a:pos x="77" y="1835"/>
                    </a:cxn>
                    <a:cxn ang="0">
                      <a:pos x="39" y="1691"/>
                    </a:cxn>
                    <a:cxn ang="0">
                      <a:pos x="17" y="1541"/>
                    </a:cxn>
                    <a:cxn ang="0">
                      <a:pos x="8" y="1385"/>
                    </a:cxn>
                    <a:cxn ang="0">
                      <a:pos x="11" y="1308"/>
                    </a:cxn>
                    <a:cxn ang="0">
                      <a:pos x="26" y="1156"/>
                    </a:cxn>
                    <a:cxn ang="0">
                      <a:pos x="55" y="1008"/>
                    </a:cxn>
                    <a:cxn ang="0">
                      <a:pos x="99" y="867"/>
                    </a:cxn>
                    <a:cxn ang="0">
                      <a:pos x="158" y="732"/>
                    </a:cxn>
                    <a:cxn ang="0">
                      <a:pos x="227" y="604"/>
                    </a:cxn>
                    <a:cxn ang="0">
                      <a:pos x="308" y="483"/>
                    </a:cxn>
                    <a:cxn ang="0">
                      <a:pos x="401" y="371"/>
                    </a:cxn>
                    <a:cxn ang="0">
                      <a:pos x="450" y="318"/>
                    </a:cxn>
                    <a:cxn ang="0">
                      <a:pos x="556" y="223"/>
                    </a:cxn>
                    <a:cxn ang="0">
                      <a:pos x="670" y="137"/>
                    </a:cxn>
                    <a:cxn ang="0">
                      <a:pos x="791" y="62"/>
                    </a:cxn>
                    <a:cxn ang="0">
                      <a:pos x="921" y="0"/>
                    </a:cxn>
                    <a:cxn ang="0">
                      <a:pos x="902" y="0"/>
                    </a:cxn>
                    <a:cxn ang="0">
                      <a:pos x="803" y="48"/>
                    </a:cxn>
                    <a:cxn ang="0">
                      <a:pos x="710" y="101"/>
                    </a:cxn>
                    <a:cxn ang="0">
                      <a:pos x="622" y="163"/>
                    </a:cxn>
                    <a:cxn ang="0">
                      <a:pos x="536" y="229"/>
                    </a:cxn>
                    <a:cxn ang="0">
                      <a:pos x="458" y="302"/>
                    </a:cxn>
                    <a:cxn ang="0">
                      <a:pos x="383" y="379"/>
                    </a:cxn>
                    <a:cxn ang="0">
                      <a:pos x="315" y="461"/>
                    </a:cxn>
                    <a:cxn ang="0">
                      <a:pos x="253" y="549"/>
                    </a:cxn>
                    <a:cxn ang="0">
                      <a:pos x="196" y="642"/>
                    </a:cxn>
                    <a:cxn ang="0">
                      <a:pos x="147" y="737"/>
                    </a:cxn>
                    <a:cxn ang="0">
                      <a:pos x="103" y="838"/>
                    </a:cxn>
                    <a:cxn ang="0">
                      <a:pos x="68" y="942"/>
                    </a:cxn>
                    <a:cxn ang="0">
                      <a:pos x="39" y="1048"/>
                    </a:cxn>
                    <a:cxn ang="0">
                      <a:pos x="19" y="1158"/>
                    </a:cxn>
                    <a:cxn ang="0">
                      <a:pos x="6" y="1272"/>
                    </a:cxn>
                    <a:cxn ang="0">
                      <a:pos x="0" y="1385"/>
                    </a:cxn>
                    <a:cxn ang="0">
                      <a:pos x="2" y="1440"/>
                    </a:cxn>
                    <a:cxn ang="0">
                      <a:pos x="9" y="1546"/>
                    </a:cxn>
                    <a:cxn ang="0">
                      <a:pos x="24" y="1650"/>
                    </a:cxn>
                    <a:cxn ang="0">
                      <a:pos x="46" y="1753"/>
                    </a:cxn>
                    <a:cxn ang="0">
                      <a:pos x="74" y="1852"/>
                    </a:cxn>
                    <a:cxn ang="0">
                      <a:pos x="108" y="1949"/>
                    </a:cxn>
                    <a:cxn ang="0">
                      <a:pos x="150" y="2042"/>
                    </a:cxn>
                    <a:cxn ang="0">
                      <a:pos x="196" y="2132"/>
                    </a:cxn>
                    <a:cxn ang="0">
                      <a:pos x="249" y="2218"/>
                    </a:cxn>
                    <a:cxn ang="0">
                      <a:pos x="308" y="2300"/>
                    </a:cxn>
                    <a:cxn ang="0">
                      <a:pos x="370" y="2379"/>
                    </a:cxn>
                    <a:cxn ang="0">
                      <a:pos x="439" y="2452"/>
                    </a:cxn>
                    <a:cxn ang="0">
                      <a:pos x="511" y="2521"/>
                    </a:cxn>
                    <a:cxn ang="0">
                      <a:pos x="589" y="2585"/>
                    </a:cxn>
                    <a:cxn ang="0">
                      <a:pos x="670" y="2644"/>
                    </a:cxn>
                    <a:cxn ang="0">
                      <a:pos x="756" y="2697"/>
                    </a:cxn>
                    <a:cxn ang="0">
                      <a:pos x="800" y="2723"/>
                    </a:cxn>
                    <a:cxn ang="0">
                      <a:pos x="803" y="2715"/>
                    </a:cxn>
                    <a:cxn ang="0">
                      <a:pos x="708" y="2660"/>
                    </a:cxn>
                    <a:cxn ang="0">
                      <a:pos x="617" y="2596"/>
                    </a:cxn>
                    <a:cxn ang="0">
                      <a:pos x="531" y="2529"/>
                    </a:cxn>
                    <a:cxn ang="0">
                      <a:pos x="450" y="2454"/>
                    </a:cxn>
                  </a:cxnLst>
                  <a:rect l="0" t="0" r="r" b="b"/>
                  <a:pathLst>
                    <a:path w="921" h="2723">
                      <a:moveTo>
                        <a:pt x="450" y="2454"/>
                      </a:moveTo>
                      <a:lnTo>
                        <a:pt x="450" y="2454"/>
                      </a:lnTo>
                      <a:lnTo>
                        <a:pt x="401" y="2401"/>
                      </a:lnTo>
                      <a:lnTo>
                        <a:pt x="353" y="2346"/>
                      </a:lnTo>
                      <a:lnTo>
                        <a:pt x="308" y="2289"/>
                      </a:lnTo>
                      <a:lnTo>
                        <a:pt x="266" y="2230"/>
                      </a:lnTo>
                      <a:lnTo>
                        <a:pt x="227" y="2168"/>
                      </a:lnTo>
                      <a:lnTo>
                        <a:pt x="191" y="2106"/>
                      </a:lnTo>
                      <a:lnTo>
                        <a:pt x="158" y="2040"/>
                      </a:lnTo>
                      <a:lnTo>
                        <a:pt x="127" y="1974"/>
                      </a:lnTo>
                      <a:lnTo>
                        <a:pt x="99" y="1905"/>
                      </a:lnTo>
                      <a:lnTo>
                        <a:pt x="77" y="1835"/>
                      </a:lnTo>
                      <a:lnTo>
                        <a:pt x="55" y="1764"/>
                      </a:lnTo>
                      <a:lnTo>
                        <a:pt x="39" y="1691"/>
                      </a:lnTo>
                      <a:lnTo>
                        <a:pt x="26" y="1616"/>
                      </a:lnTo>
                      <a:lnTo>
                        <a:pt x="17" y="1541"/>
                      </a:lnTo>
                      <a:lnTo>
                        <a:pt x="11" y="1464"/>
                      </a:lnTo>
                      <a:lnTo>
                        <a:pt x="8" y="1385"/>
                      </a:lnTo>
                      <a:lnTo>
                        <a:pt x="8" y="1385"/>
                      </a:lnTo>
                      <a:lnTo>
                        <a:pt x="11" y="1308"/>
                      </a:lnTo>
                      <a:lnTo>
                        <a:pt x="17" y="1231"/>
                      </a:lnTo>
                      <a:lnTo>
                        <a:pt x="26" y="1156"/>
                      </a:lnTo>
                      <a:lnTo>
                        <a:pt x="39" y="1081"/>
                      </a:lnTo>
                      <a:lnTo>
                        <a:pt x="55" y="1008"/>
                      </a:lnTo>
                      <a:lnTo>
                        <a:pt x="77" y="937"/>
                      </a:lnTo>
                      <a:lnTo>
                        <a:pt x="99" y="867"/>
                      </a:lnTo>
                      <a:lnTo>
                        <a:pt x="127" y="798"/>
                      </a:lnTo>
                      <a:lnTo>
                        <a:pt x="158" y="732"/>
                      </a:lnTo>
                      <a:lnTo>
                        <a:pt x="191" y="666"/>
                      </a:lnTo>
                      <a:lnTo>
                        <a:pt x="227" y="604"/>
                      </a:lnTo>
                      <a:lnTo>
                        <a:pt x="266" y="542"/>
                      </a:lnTo>
                      <a:lnTo>
                        <a:pt x="308" y="483"/>
                      </a:lnTo>
                      <a:lnTo>
                        <a:pt x="353" y="426"/>
                      </a:lnTo>
                      <a:lnTo>
                        <a:pt x="401" y="371"/>
                      </a:lnTo>
                      <a:lnTo>
                        <a:pt x="450" y="318"/>
                      </a:lnTo>
                      <a:lnTo>
                        <a:pt x="450" y="318"/>
                      </a:lnTo>
                      <a:lnTo>
                        <a:pt x="502" y="269"/>
                      </a:lnTo>
                      <a:lnTo>
                        <a:pt x="556" y="223"/>
                      </a:lnTo>
                      <a:lnTo>
                        <a:pt x="611" y="179"/>
                      </a:lnTo>
                      <a:lnTo>
                        <a:pt x="670" y="137"/>
                      </a:lnTo>
                      <a:lnTo>
                        <a:pt x="728" y="99"/>
                      </a:lnTo>
                      <a:lnTo>
                        <a:pt x="791" y="62"/>
                      </a:lnTo>
                      <a:lnTo>
                        <a:pt x="855" y="29"/>
                      </a:lnTo>
                      <a:lnTo>
                        <a:pt x="921" y="0"/>
                      </a:lnTo>
                      <a:lnTo>
                        <a:pt x="902" y="0"/>
                      </a:lnTo>
                      <a:lnTo>
                        <a:pt x="902" y="0"/>
                      </a:lnTo>
                      <a:lnTo>
                        <a:pt x="853" y="22"/>
                      </a:lnTo>
                      <a:lnTo>
                        <a:pt x="803" y="48"/>
                      </a:lnTo>
                      <a:lnTo>
                        <a:pt x="758" y="73"/>
                      </a:lnTo>
                      <a:lnTo>
                        <a:pt x="710" y="101"/>
                      </a:lnTo>
                      <a:lnTo>
                        <a:pt x="666" y="132"/>
                      </a:lnTo>
                      <a:lnTo>
                        <a:pt x="622" y="163"/>
                      </a:lnTo>
                      <a:lnTo>
                        <a:pt x="578" y="194"/>
                      </a:lnTo>
                      <a:lnTo>
                        <a:pt x="536" y="229"/>
                      </a:lnTo>
                      <a:lnTo>
                        <a:pt x="496" y="263"/>
                      </a:lnTo>
                      <a:lnTo>
                        <a:pt x="458" y="302"/>
                      </a:lnTo>
                      <a:lnTo>
                        <a:pt x="419" y="338"/>
                      </a:lnTo>
                      <a:lnTo>
                        <a:pt x="383" y="379"/>
                      </a:lnTo>
                      <a:lnTo>
                        <a:pt x="348" y="419"/>
                      </a:lnTo>
                      <a:lnTo>
                        <a:pt x="315" y="461"/>
                      </a:lnTo>
                      <a:lnTo>
                        <a:pt x="282" y="505"/>
                      </a:lnTo>
                      <a:lnTo>
                        <a:pt x="253" y="549"/>
                      </a:lnTo>
                      <a:lnTo>
                        <a:pt x="224" y="595"/>
                      </a:lnTo>
                      <a:lnTo>
                        <a:pt x="196" y="642"/>
                      </a:lnTo>
                      <a:lnTo>
                        <a:pt x="170" y="690"/>
                      </a:lnTo>
                      <a:lnTo>
                        <a:pt x="147" y="737"/>
                      </a:lnTo>
                      <a:lnTo>
                        <a:pt x="123" y="787"/>
                      </a:lnTo>
                      <a:lnTo>
                        <a:pt x="103" y="838"/>
                      </a:lnTo>
                      <a:lnTo>
                        <a:pt x="84" y="889"/>
                      </a:lnTo>
                      <a:lnTo>
                        <a:pt x="68" y="942"/>
                      </a:lnTo>
                      <a:lnTo>
                        <a:pt x="52" y="995"/>
                      </a:lnTo>
                      <a:lnTo>
                        <a:pt x="39" y="1048"/>
                      </a:lnTo>
                      <a:lnTo>
                        <a:pt x="28" y="1103"/>
                      </a:lnTo>
                      <a:lnTo>
                        <a:pt x="19" y="1158"/>
                      </a:lnTo>
                      <a:lnTo>
                        <a:pt x="11" y="1215"/>
                      </a:lnTo>
                      <a:lnTo>
                        <a:pt x="6" y="1272"/>
                      </a:lnTo>
                      <a:lnTo>
                        <a:pt x="2" y="1328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40"/>
                      </a:lnTo>
                      <a:lnTo>
                        <a:pt x="4" y="1493"/>
                      </a:lnTo>
                      <a:lnTo>
                        <a:pt x="9" y="1546"/>
                      </a:lnTo>
                      <a:lnTo>
                        <a:pt x="17" y="1599"/>
                      </a:lnTo>
                      <a:lnTo>
                        <a:pt x="24" y="1650"/>
                      </a:lnTo>
                      <a:lnTo>
                        <a:pt x="33" y="1702"/>
                      </a:lnTo>
                      <a:lnTo>
                        <a:pt x="46" y="1753"/>
                      </a:lnTo>
                      <a:lnTo>
                        <a:pt x="59" y="1802"/>
                      </a:lnTo>
                      <a:lnTo>
                        <a:pt x="74" y="1852"/>
                      </a:lnTo>
                      <a:lnTo>
                        <a:pt x="90" y="1901"/>
                      </a:lnTo>
                      <a:lnTo>
                        <a:pt x="108" y="1949"/>
                      </a:lnTo>
                      <a:lnTo>
                        <a:pt x="128" y="1996"/>
                      </a:lnTo>
                      <a:lnTo>
                        <a:pt x="150" y="2042"/>
                      </a:lnTo>
                      <a:lnTo>
                        <a:pt x="172" y="2088"/>
                      </a:lnTo>
                      <a:lnTo>
                        <a:pt x="196" y="2132"/>
                      </a:lnTo>
                      <a:lnTo>
                        <a:pt x="222" y="2176"/>
                      </a:lnTo>
                      <a:lnTo>
                        <a:pt x="249" y="2218"/>
                      </a:lnTo>
                      <a:lnTo>
                        <a:pt x="278" y="2260"/>
                      </a:lnTo>
                      <a:lnTo>
                        <a:pt x="308" y="2300"/>
                      </a:lnTo>
                      <a:lnTo>
                        <a:pt x="339" y="2340"/>
                      </a:lnTo>
                      <a:lnTo>
                        <a:pt x="370" y="2379"/>
                      </a:lnTo>
                      <a:lnTo>
                        <a:pt x="405" y="2415"/>
                      </a:lnTo>
                      <a:lnTo>
                        <a:pt x="439" y="2452"/>
                      </a:lnTo>
                      <a:lnTo>
                        <a:pt x="474" y="2487"/>
                      </a:lnTo>
                      <a:lnTo>
                        <a:pt x="511" y="2521"/>
                      </a:lnTo>
                      <a:lnTo>
                        <a:pt x="549" y="2554"/>
                      </a:lnTo>
                      <a:lnTo>
                        <a:pt x="589" y="2585"/>
                      </a:lnTo>
                      <a:lnTo>
                        <a:pt x="630" y="2615"/>
                      </a:lnTo>
                      <a:lnTo>
                        <a:pt x="670" y="2644"/>
                      </a:lnTo>
                      <a:lnTo>
                        <a:pt x="712" y="2671"/>
                      </a:lnTo>
                      <a:lnTo>
                        <a:pt x="756" y="2697"/>
                      </a:lnTo>
                      <a:lnTo>
                        <a:pt x="800" y="2723"/>
                      </a:lnTo>
                      <a:lnTo>
                        <a:pt x="800" y="2723"/>
                      </a:lnTo>
                      <a:lnTo>
                        <a:pt x="803" y="2715"/>
                      </a:lnTo>
                      <a:lnTo>
                        <a:pt x="803" y="2715"/>
                      </a:lnTo>
                      <a:lnTo>
                        <a:pt x="754" y="2688"/>
                      </a:lnTo>
                      <a:lnTo>
                        <a:pt x="708" y="2660"/>
                      </a:lnTo>
                      <a:lnTo>
                        <a:pt x="661" y="2629"/>
                      </a:lnTo>
                      <a:lnTo>
                        <a:pt x="617" y="2596"/>
                      </a:lnTo>
                      <a:lnTo>
                        <a:pt x="573" y="2563"/>
                      </a:lnTo>
                      <a:lnTo>
                        <a:pt x="531" y="2529"/>
                      </a:lnTo>
                      <a:lnTo>
                        <a:pt x="491" y="2492"/>
                      </a:lnTo>
                      <a:lnTo>
                        <a:pt x="450" y="2454"/>
                      </a:lnTo>
                      <a:lnTo>
                        <a:pt x="450" y="24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1" name="Freeform 341"/>
                <p:cNvSpPr>
                  <a:spLocks/>
                </p:cNvSpPr>
                <p:nvPr/>
              </p:nvSpPr>
              <p:spPr bwMode="auto">
                <a:xfrm>
                  <a:off x="3272" y="1063"/>
                  <a:ext cx="646" cy="646"/>
                </a:xfrm>
                <a:custGeom>
                  <a:avLst/>
                  <a:gdLst/>
                  <a:ahLst/>
                  <a:cxnLst>
                    <a:cxn ang="0">
                      <a:pos x="79" y="523"/>
                    </a:cxn>
                    <a:cxn ang="0">
                      <a:pos x="31" y="447"/>
                    </a:cxn>
                    <a:cxn ang="0">
                      <a:pos x="9" y="355"/>
                    </a:cxn>
                    <a:cxn ang="0">
                      <a:pos x="9" y="291"/>
                    </a:cxn>
                    <a:cxn ang="0">
                      <a:pos x="31" y="199"/>
                    </a:cxn>
                    <a:cxn ang="0">
                      <a:pos x="79" y="123"/>
                    </a:cxn>
                    <a:cxn ang="0">
                      <a:pos x="123" y="79"/>
                    </a:cxn>
                    <a:cxn ang="0">
                      <a:pos x="199" y="31"/>
                    </a:cxn>
                    <a:cxn ang="0">
                      <a:pos x="291" y="9"/>
                    </a:cxn>
                    <a:cxn ang="0">
                      <a:pos x="355" y="9"/>
                    </a:cxn>
                    <a:cxn ang="0">
                      <a:pos x="446" y="31"/>
                    </a:cxn>
                    <a:cxn ang="0">
                      <a:pos x="523" y="79"/>
                    </a:cxn>
                    <a:cxn ang="0">
                      <a:pos x="567" y="123"/>
                    </a:cxn>
                    <a:cxn ang="0">
                      <a:pos x="615" y="199"/>
                    </a:cxn>
                    <a:cxn ang="0">
                      <a:pos x="637" y="291"/>
                    </a:cxn>
                    <a:cxn ang="0">
                      <a:pos x="637" y="355"/>
                    </a:cxn>
                    <a:cxn ang="0">
                      <a:pos x="615" y="447"/>
                    </a:cxn>
                    <a:cxn ang="0">
                      <a:pos x="567" y="523"/>
                    </a:cxn>
                    <a:cxn ang="0">
                      <a:pos x="523" y="567"/>
                    </a:cxn>
                    <a:cxn ang="0">
                      <a:pos x="446" y="615"/>
                    </a:cxn>
                    <a:cxn ang="0">
                      <a:pos x="355" y="637"/>
                    </a:cxn>
                    <a:cxn ang="0">
                      <a:pos x="298" y="639"/>
                    </a:cxn>
                    <a:cxn ang="0">
                      <a:pos x="225" y="624"/>
                    </a:cxn>
                    <a:cxn ang="0">
                      <a:pos x="159" y="593"/>
                    </a:cxn>
                    <a:cxn ang="0">
                      <a:pos x="132" y="584"/>
                    </a:cxn>
                    <a:cxn ang="0">
                      <a:pos x="174" y="611"/>
                    </a:cxn>
                    <a:cxn ang="0">
                      <a:pos x="245" y="637"/>
                    </a:cxn>
                    <a:cxn ang="0">
                      <a:pos x="324" y="646"/>
                    </a:cxn>
                    <a:cxn ang="0">
                      <a:pos x="388" y="640"/>
                    </a:cxn>
                    <a:cxn ang="0">
                      <a:pos x="477" y="608"/>
                    </a:cxn>
                    <a:cxn ang="0">
                      <a:pos x="552" y="553"/>
                    </a:cxn>
                    <a:cxn ang="0">
                      <a:pos x="607" y="478"/>
                    </a:cxn>
                    <a:cxn ang="0">
                      <a:pos x="640" y="388"/>
                    </a:cxn>
                    <a:cxn ang="0">
                      <a:pos x="646" y="324"/>
                    </a:cxn>
                    <a:cxn ang="0">
                      <a:pos x="631" y="227"/>
                    </a:cxn>
                    <a:cxn ang="0">
                      <a:pos x="591" y="143"/>
                    </a:cxn>
                    <a:cxn ang="0">
                      <a:pos x="529" y="73"/>
                    </a:cxn>
                    <a:cxn ang="0">
                      <a:pos x="448" y="26"/>
                    </a:cxn>
                    <a:cxn ang="0">
                      <a:pos x="357" y="2"/>
                    </a:cxn>
                    <a:cxn ang="0">
                      <a:pos x="289" y="2"/>
                    </a:cxn>
                    <a:cxn ang="0">
                      <a:pos x="198" y="26"/>
                    </a:cxn>
                    <a:cxn ang="0">
                      <a:pos x="117" y="73"/>
                    </a:cxn>
                    <a:cxn ang="0">
                      <a:pos x="55" y="143"/>
                    </a:cxn>
                    <a:cxn ang="0">
                      <a:pos x="15" y="227"/>
                    </a:cxn>
                    <a:cxn ang="0">
                      <a:pos x="0" y="324"/>
                    </a:cxn>
                    <a:cxn ang="0">
                      <a:pos x="7" y="395"/>
                    </a:cxn>
                    <a:cxn ang="0">
                      <a:pos x="48" y="492"/>
                    </a:cxn>
                    <a:cxn ang="0">
                      <a:pos x="115" y="571"/>
                    </a:cxn>
                    <a:cxn ang="0">
                      <a:pos x="121" y="567"/>
                    </a:cxn>
                  </a:cxnLst>
                  <a:rect l="0" t="0" r="r" b="b"/>
                  <a:pathLst>
                    <a:path w="646" h="646">
                      <a:moveTo>
                        <a:pt x="99" y="547"/>
                      </a:moveTo>
                      <a:lnTo>
                        <a:pt x="99" y="547"/>
                      </a:lnTo>
                      <a:lnTo>
                        <a:pt x="79" y="523"/>
                      </a:lnTo>
                      <a:lnTo>
                        <a:pt x="60" y="500"/>
                      </a:lnTo>
                      <a:lnTo>
                        <a:pt x="46" y="474"/>
                      </a:lnTo>
                      <a:lnTo>
                        <a:pt x="31" y="447"/>
                      </a:lnTo>
                      <a:lnTo>
                        <a:pt x="22" y="417"/>
                      </a:lnTo>
                      <a:lnTo>
                        <a:pt x="13" y="386"/>
                      </a:lnTo>
                      <a:lnTo>
                        <a:pt x="9" y="355"/>
                      </a:lnTo>
                      <a:lnTo>
                        <a:pt x="7" y="324"/>
                      </a:lnTo>
                      <a:lnTo>
                        <a:pt x="7" y="324"/>
                      </a:lnTo>
                      <a:lnTo>
                        <a:pt x="9" y="291"/>
                      </a:lnTo>
                      <a:lnTo>
                        <a:pt x="13" y="260"/>
                      </a:lnTo>
                      <a:lnTo>
                        <a:pt x="22" y="229"/>
                      </a:lnTo>
                      <a:lnTo>
                        <a:pt x="31" y="199"/>
                      </a:lnTo>
                      <a:lnTo>
                        <a:pt x="46" y="172"/>
                      </a:lnTo>
                      <a:lnTo>
                        <a:pt x="60" y="146"/>
                      </a:lnTo>
                      <a:lnTo>
                        <a:pt x="79" y="123"/>
                      </a:lnTo>
                      <a:lnTo>
                        <a:pt x="99" y="99"/>
                      </a:lnTo>
                      <a:lnTo>
                        <a:pt x="99" y="99"/>
                      </a:lnTo>
                      <a:lnTo>
                        <a:pt x="123" y="79"/>
                      </a:lnTo>
                      <a:lnTo>
                        <a:pt x="146" y="60"/>
                      </a:lnTo>
                      <a:lnTo>
                        <a:pt x="172" y="46"/>
                      </a:lnTo>
                      <a:lnTo>
                        <a:pt x="199" y="31"/>
                      </a:lnTo>
                      <a:lnTo>
                        <a:pt x="229" y="22"/>
                      </a:lnTo>
                      <a:lnTo>
                        <a:pt x="260" y="13"/>
                      </a:lnTo>
                      <a:lnTo>
                        <a:pt x="291" y="9"/>
                      </a:lnTo>
                      <a:lnTo>
                        <a:pt x="324" y="7"/>
                      </a:lnTo>
                      <a:lnTo>
                        <a:pt x="324" y="7"/>
                      </a:lnTo>
                      <a:lnTo>
                        <a:pt x="355" y="9"/>
                      </a:lnTo>
                      <a:lnTo>
                        <a:pt x="386" y="13"/>
                      </a:lnTo>
                      <a:lnTo>
                        <a:pt x="417" y="22"/>
                      </a:lnTo>
                      <a:lnTo>
                        <a:pt x="446" y="31"/>
                      </a:lnTo>
                      <a:lnTo>
                        <a:pt x="474" y="46"/>
                      </a:lnTo>
                      <a:lnTo>
                        <a:pt x="499" y="60"/>
                      </a:lnTo>
                      <a:lnTo>
                        <a:pt x="523" y="79"/>
                      </a:lnTo>
                      <a:lnTo>
                        <a:pt x="547" y="99"/>
                      </a:lnTo>
                      <a:lnTo>
                        <a:pt x="547" y="99"/>
                      </a:lnTo>
                      <a:lnTo>
                        <a:pt x="567" y="123"/>
                      </a:lnTo>
                      <a:lnTo>
                        <a:pt x="585" y="146"/>
                      </a:lnTo>
                      <a:lnTo>
                        <a:pt x="600" y="172"/>
                      </a:lnTo>
                      <a:lnTo>
                        <a:pt x="615" y="199"/>
                      </a:lnTo>
                      <a:lnTo>
                        <a:pt x="626" y="229"/>
                      </a:lnTo>
                      <a:lnTo>
                        <a:pt x="633" y="260"/>
                      </a:lnTo>
                      <a:lnTo>
                        <a:pt x="637" y="291"/>
                      </a:lnTo>
                      <a:lnTo>
                        <a:pt x="638" y="324"/>
                      </a:lnTo>
                      <a:lnTo>
                        <a:pt x="638" y="324"/>
                      </a:lnTo>
                      <a:lnTo>
                        <a:pt x="637" y="355"/>
                      </a:lnTo>
                      <a:lnTo>
                        <a:pt x="633" y="386"/>
                      </a:lnTo>
                      <a:lnTo>
                        <a:pt x="626" y="417"/>
                      </a:lnTo>
                      <a:lnTo>
                        <a:pt x="615" y="447"/>
                      </a:lnTo>
                      <a:lnTo>
                        <a:pt x="600" y="474"/>
                      </a:lnTo>
                      <a:lnTo>
                        <a:pt x="585" y="500"/>
                      </a:lnTo>
                      <a:lnTo>
                        <a:pt x="567" y="523"/>
                      </a:lnTo>
                      <a:lnTo>
                        <a:pt x="547" y="547"/>
                      </a:lnTo>
                      <a:lnTo>
                        <a:pt x="547" y="547"/>
                      </a:lnTo>
                      <a:lnTo>
                        <a:pt x="523" y="567"/>
                      </a:lnTo>
                      <a:lnTo>
                        <a:pt x="499" y="586"/>
                      </a:lnTo>
                      <a:lnTo>
                        <a:pt x="474" y="600"/>
                      </a:lnTo>
                      <a:lnTo>
                        <a:pt x="446" y="615"/>
                      </a:lnTo>
                      <a:lnTo>
                        <a:pt x="417" y="626"/>
                      </a:lnTo>
                      <a:lnTo>
                        <a:pt x="386" y="633"/>
                      </a:lnTo>
                      <a:lnTo>
                        <a:pt x="355" y="637"/>
                      </a:lnTo>
                      <a:lnTo>
                        <a:pt x="324" y="639"/>
                      </a:lnTo>
                      <a:lnTo>
                        <a:pt x="324" y="639"/>
                      </a:lnTo>
                      <a:lnTo>
                        <a:pt x="298" y="639"/>
                      </a:lnTo>
                      <a:lnTo>
                        <a:pt x="273" y="635"/>
                      </a:lnTo>
                      <a:lnTo>
                        <a:pt x="249" y="629"/>
                      </a:lnTo>
                      <a:lnTo>
                        <a:pt x="225" y="624"/>
                      </a:lnTo>
                      <a:lnTo>
                        <a:pt x="201" y="615"/>
                      </a:lnTo>
                      <a:lnTo>
                        <a:pt x="179" y="604"/>
                      </a:lnTo>
                      <a:lnTo>
                        <a:pt x="159" y="593"/>
                      </a:lnTo>
                      <a:lnTo>
                        <a:pt x="139" y="580"/>
                      </a:lnTo>
                      <a:lnTo>
                        <a:pt x="139" y="580"/>
                      </a:lnTo>
                      <a:lnTo>
                        <a:pt x="132" y="584"/>
                      </a:lnTo>
                      <a:lnTo>
                        <a:pt x="132" y="584"/>
                      </a:lnTo>
                      <a:lnTo>
                        <a:pt x="154" y="598"/>
                      </a:lnTo>
                      <a:lnTo>
                        <a:pt x="174" y="611"/>
                      </a:lnTo>
                      <a:lnTo>
                        <a:pt x="198" y="620"/>
                      </a:lnTo>
                      <a:lnTo>
                        <a:pt x="221" y="629"/>
                      </a:lnTo>
                      <a:lnTo>
                        <a:pt x="245" y="637"/>
                      </a:lnTo>
                      <a:lnTo>
                        <a:pt x="271" y="642"/>
                      </a:lnTo>
                      <a:lnTo>
                        <a:pt x="296" y="646"/>
                      </a:lnTo>
                      <a:lnTo>
                        <a:pt x="324" y="646"/>
                      </a:lnTo>
                      <a:lnTo>
                        <a:pt x="324" y="646"/>
                      </a:lnTo>
                      <a:lnTo>
                        <a:pt x="357" y="644"/>
                      </a:lnTo>
                      <a:lnTo>
                        <a:pt x="388" y="640"/>
                      </a:lnTo>
                      <a:lnTo>
                        <a:pt x="419" y="631"/>
                      </a:lnTo>
                      <a:lnTo>
                        <a:pt x="448" y="620"/>
                      </a:lnTo>
                      <a:lnTo>
                        <a:pt x="477" y="608"/>
                      </a:lnTo>
                      <a:lnTo>
                        <a:pt x="503" y="591"/>
                      </a:lnTo>
                      <a:lnTo>
                        <a:pt x="529" y="573"/>
                      </a:lnTo>
                      <a:lnTo>
                        <a:pt x="552" y="553"/>
                      </a:lnTo>
                      <a:lnTo>
                        <a:pt x="573" y="529"/>
                      </a:lnTo>
                      <a:lnTo>
                        <a:pt x="591" y="503"/>
                      </a:lnTo>
                      <a:lnTo>
                        <a:pt x="607" y="478"/>
                      </a:lnTo>
                      <a:lnTo>
                        <a:pt x="620" y="448"/>
                      </a:lnTo>
                      <a:lnTo>
                        <a:pt x="631" y="419"/>
                      </a:lnTo>
                      <a:lnTo>
                        <a:pt x="640" y="388"/>
                      </a:lnTo>
                      <a:lnTo>
                        <a:pt x="644" y="357"/>
                      </a:lnTo>
                      <a:lnTo>
                        <a:pt x="646" y="324"/>
                      </a:lnTo>
                      <a:lnTo>
                        <a:pt x="646" y="324"/>
                      </a:lnTo>
                      <a:lnTo>
                        <a:pt x="644" y="289"/>
                      </a:lnTo>
                      <a:lnTo>
                        <a:pt x="640" y="258"/>
                      </a:lnTo>
                      <a:lnTo>
                        <a:pt x="631" y="227"/>
                      </a:lnTo>
                      <a:lnTo>
                        <a:pt x="620" y="198"/>
                      </a:lnTo>
                      <a:lnTo>
                        <a:pt x="607" y="168"/>
                      </a:lnTo>
                      <a:lnTo>
                        <a:pt x="591" y="143"/>
                      </a:lnTo>
                      <a:lnTo>
                        <a:pt x="573" y="117"/>
                      </a:lnTo>
                      <a:lnTo>
                        <a:pt x="552" y="95"/>
                      </a:lnTo>
                      <a:lnTo>
                        <a:pt x="529" y="73"/>
                      </a:lnTo>
                      <a:lnTo>
                        <a:pt x="503" y="55"/>
                      </a:lnTo>
                      <a:lnTo>
                        <a:pt x="477" y="38"/>
                      </a:lnTo>
                      <a:lnTo>
                        <a:pt x="448" y="26"/>
                      </a:lnTo>
                      <a:lnTo>
                        <a:pt x="419" y="15"/>
                      </a:lnTo>
                      <a:lnTo>
                        <a:pt x="388" y="6"/>
                      </a:lnTo>
                      <a:lnTo>
                        <a:pt x="357" y="2"/>
                      </a:lnTo>
                      <a:lnTo>
                        <a:pt x="324" y="0"/>
                      </a:lnTo>
                      <a:lnTo>
                        <a:pt x="324" y="0"/>
                      </a:lnTo>
                      <a:lnTo>
                        <a:pt x="289" y="2"/>
                      </a:lnTo>
                      <a:lnTo>
                        <a:pt x="258" y="6"/>
                      </a:lnTo>
                      <a:lnTo>
                        <a:pt x="227" y="15"/>
                      </a:lnTo>
                      <a:lnTo>
                        <a:pt x="198" y="26"/>
                      </a:lnTo>
                      <a:lnTo>
                        <a:pt x="168" y="38"/>
                      </a:lnTo>
                      <a:lnTo>
                        <a:pt x="143" y="55"/>
                      </a:lnTo>
                      <a:lnTo>
                        <a:pt x="117" y="73"/>
                      </a:lnTo>
                      <a:lnTo>
                        <a:pt x="95" y="95"/>
                      </a:lnTo>
                      <a:lnTo>
                        <a:pt x="73" y="117"/>
                      </a:lnTo>
                      <a:lnTo>
                        <a:pt x="55" y="143"/>
                      </a:lnTo>
                      <a:lnTo>
                        <a:pt x="38" y="168"/>
                      </a:lnTo>
                      <a:lnTo>
                        <a:pt x="26" y="198"/>
                      </a:lnTo>
                      <a:lnTo>
                        <a:pt x="15" y="227"/>
                      </a:lnTo>
                      <a:lnTo>
                        <a:pt x="5" y="258"/>
                      </a:lnTo>
                      <a:lnTo>
                        <a:pt x="2" y="289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2" y="361"/>
                      </a:lnTo>
                      <a:lnTo>
                        <a:pt x="7" y="395"/>
                      </a:lnTo>
                      <a:lnTo>
                        <a:pt x="18" y="430"/>
                      </a:lnTo>
                      <a:lnTo>
                        <a:pt x="31" y="463"/>
                      </a:lnTo>
                      <a:lnTo>
                        <a:pt x="48" y="492"/>
                      </a:lnTo>
                      <a:lnTo>
                        <a:pt x="68" y="522"/>
                      </a:lnTo>
                      <a:lnTo>
                        <a:pt x="90" y="547"/>
                      </a:lnTo>
                      <a:lnTo>
                        <a:pt x="115" y="571"/>
                      </a:lnTo>
                      <a:lnTo>
                        <a:pt x="115" y="571"/>
                      </a:lnTo>
                      <a:lnTo>
                        <a:pt x="121" y="567"/>
                      </a:lnTo>
                      <a:lnTo>
                        <a:pt x="121" y="567"/>
                      </a:lnTo>
                      <a:lnTo>
                        <a:pt x="99" y="547"/>
                      </a:lnTo>
                      <a:lnTo>
                        <a:pt x="99" y="54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2" name="Freeform 342"/>
                <p:cNvSpPr>
                  <a:spLocks/>
                </p:cNvSpPr>
                <p:nvPr/>
              </p:nvSpPr>
              <p:spPr bwMode="auto">
                <a:xfrm>
                  <a:off x="2888" y="2723"/>
                  <a:ext cx="574" cy="17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66" y="38"/>
                    </a:cxn>
                    <a:cxn ang="0">
                      <a:pos x="135" y="67"/>
                    </a:cxn>
                    <a:cxn ang="0">
                      <a:pos x="205" y="95"/>
                    </a:cxn>
                    <a:cxn ang="0">
                      <a:pos x="274" y="117"/>
                    </a:cxn>
                    <a:cxn ang="0">
                      <a:pos x="347" y="137"/>
                    </a:cxn>
                    <a:cxn ang="0">
                      <a:pos x="422" y="153"/>
                    </a:cxn>
                    <a:cxn ang="0">
                      <a:pos x="497" y="166"/>
                    </a:cxn>
                    <a:cxn ang="0">
                      <a:pos x="574" y="173"/>
                    </a:cxn>
                    <a:cxn ang="0">
                      <a:pos x="574" y="173"/>
                    </a:cxn>
                    <a:cxn ang="0">
                      <a:pos x="574" y="166"/>
                    </a:cxn>
                    <a:cxn ang="0">
                      <a:pos x="574" y="166"/>
                    </a:cxn>
                    <a:cxn ang="0">
                      <a:pos x="497" y="159"/>
                    </a:cxn>
                    <a:cxn ang="0">
                      <a:pos x="422" y="146"/>
                    </a:cxn>
                    <a:cxn ang="0">
                      <a:pos x="349" y="130"/>
                    </a:cxn>
                    <a:cxn ang="0">
                      <a:pos x="276" y="111"/>
                    </a:cxn>
                    <a:cxn ang="0">
                      <a:pos x="206" y="87"/>
                    </a:cxn>
                    <a:cxn ang="0">
                      <a:pos x="137" y="62"/>
                    </a:cxn>
                    <a:cxn ang="0">
                      <a:pos x="69" y="31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74" h="17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66" y="38"/>
                      </a:lnTo>
                      <a:lnTo>
                        <a:pt x="135" y="67"/>
                      </a:lnTo>
                      <a:lnTo>
                        <a:pt x="205" y="95"/>
                      </a:lnTo>
                      <a:lnTo>
                        <a:pt x="274" y="117"/>
                      </a:lnTo>
                      <a:lnTo>
                        <a:pt x="347" y="137"/>
                      </a:lnTo>
                      <a:lnTo>
                        <a:pt x="422" y="153"/>
                      </a:lnTo>
                      <a:lnTo>
                        <a:pt x="497" y="166"/>
                      </a:lnTo>
                      <a:lnTo>
                        <a:pt x="574" y="173"/>
                      </a:lnTo>
                      <a:lnTo>
                        <a:pt x="574" y="173"/>
                      </a:lnTo>
                      <a:lnTo>
                        <a:pt x="574" y="166"/>
                      </a:lnTo>
                      <a:lnTo>
                        <a:pt x="574" y="166"/>
                      </a:lnTo>
                      <a:lnTo>
                        <a:pt x="497" y="159"/>
                      </a:lnTo>
                      <a:lnTo>
                        <a:pt x="422" y="146"/>
                      </a:lnTo>
                      <a:lnTo>
                        <a:pt x="349" y="130"/>
                      </a:lnTo>
                      <a:lnTo>
                        <a:pt x="276" y="111"/>
                      </a:lnTo>
                      <a:lnTo>
                        <a:pt x="206" y="87"/>
                      </a:lnTo>
                      <a:lnTo>
                        <a:pt x="137" y="62"/>
                      </a:lnTo>
                      <a:lnTo>
                        <a:pt x="69" y="31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3" name="Freeform 343"/>
                <p:cNvSpPr>
                  <a:spLocks/>
                </p:cNvSpPr>
                <p:nvPr/>
              </p:nvSpPr>
              <p:spPr bwMode="auto">
                <a:xfrm>
                  <a:off x="1999" y="0"/>
                  <a:ext cx="850" cy="2798"/>
                </a:xfrm>
                <a:custGeom>
                  <a:avLst/>
                  <a:gdLst/>
                  <a:ahLst/>
                  <a:cxnLst>
                    <a:cxn ang="0">
                      <a:pos x="472" y="2510"/>
                    </a:cxn>
                    <a:cxn ang="0">
                      <a:pos x="369" y="2397"/>
                    </a:cxn>
                    <a:cxn ang="0">
                      <a:pos x="278" y="2274"/>
                    </a:cxn>
                    <a:cxn ang="0">
                      <a:pos x="199" y="2144"/>
                    </a:cxn>
                    <a:cxn ang="0">
                      <a:pos x="131" y="2005"/>
                    </a:cxn>
                    <a:cxn ang="0">
                      <a:pos x="78" y="1859"/>
                    </a:cxn>
                    <a:cxn ang="0">
                      <a:pos x="40" y="1707"/>
                    </a:cxn>
                    <a:cxn ang="0">
                      <a:pos x="14" y="1548"/>
                    </a:cxn>
                    <a:cxn ang="0">
                      <a:pos x="7" y="1385"/>
                    </a:cxn>
                    <a:cxn ang="0">
                      <a:pos x="9" y="1305"/>
                    </a:cxn>
                    <a:cxn ang="0">
                      <a:pos x="25" y="1144"/>
                    </a:cxn>
                    <a:cxn ang="0">
                      <a:pos x="56" y="988"/>
                    </a:cxn>
                    <a:cxn ang="0">
                      <a:pos x="104" y="840"/>
                    </a:cxn>
                    <a:cxn ang="0">
                      <a:pos x="164" y="697"/>
                    </a:cxn>
                    <a:cxn ang="0">
                      <a:pos x="237" y="562"/>
                    </a:cxn>
                    <a:cxn ang="0">
                      <a:pos x="322" y="435"/>
                    </a:cxn>
                    <a:cxn ang="0">
                      <a:pos x="420" y="317"/>
                    </a:cxn>
                    <a:cxn ang="0">
                      <a:pos x="472" y="262"/>
                    </a:cxn>
                    <a:cxn ang="0">
                      <a:pos x="552" y="188"/>
                    </a:cxn>
                    <a:cxn ang="0">
                      <a:pos x="636" y="119"/>
                    </a:cxn>
                    <a:cxn ang="0">
                      <a:pos x="726" y="57"/>
                    </a:cxn>
                    <a:cxn ang="0">
                      <a:pos x="819" y="0"/>
                    </a:cxn>
                    <a:cxn ang="0">
                      <a:pos x="805" y="0"/>
                    </a:cxn>
                    <a:cxn ang="0">
                      <a:pos x="715" y="53"/>
                    </a:cxn>
                    <a:cxn ang="0">
                      <a:pos x="631" y="113"/>
                    </a:cxn>
                    <a:cxn ang="0">
                      <a:pos x="550" y="179"/>
                    </a:cxn>
                    <a:cxn ang="0">
                      <a:pos x="475" y="249"/>
                    </a:cxn>
                    <a:cxn ang="0">
                      <a:pos x="404" y="324"/>
                    </a:cxn>
                    <a:cxn ang="0">
                      <a:pos x="338" y="403"/>
                    </a:cxn>
                    <a:cxn ang="0">
                      <a:pos x="278" y="487"/>
                    </a:cxn>
                    <a:cxn ang="0">
                      <a:pos x="221" y="573"/>
                    </a:cxn>
                    <a:cxn ang="0">
                      <a:pos x="172" y="664"/>
                    </a:cxn>
                    <a:cxn ang="0">
                      <a:pos x="128" y="759"/>
                    </a:cxn>
                    <a:cxn ang="0">
                      <a:pos x="89" y="856"/>
                    </a:cxn>
                    <a:cxn ang="0">
                      <a:pos x="58" y="957"/>
                    </a:cxn>
                    <a:cxn ang="0">
                      <a:pos x="33" y="1061"/>
                    </a:cxn>
                    <a:cxn ang="0">
                      <a:pos x="14" y="1167"/>
                    </a:cxn>
                    <a:cxn ang="0">
                      <a:pos x="3" y="1275"/>
                    </a:cxn>
                    <a:cxn ang="0">
                      <a:pos x="0" y="1385"/>
                    </a:cxn>
                    <a:cxn ang="0">
                      <a:pos x="0" y="1444"/>
                    </a:cxn>
                    <a:cxn ang="0">
                      <a:pos x="9" y="1555"/>
                    </a:cxn>
                    <a:cxn ang="0">
                      <a:pos x="23" y="1667"/>
                    </a:cxn>
                    <a:cxn ang="0">
                      <a:pos x="47" y="1773"/>
                    </a:cxn>
                    <a:cxn ang="0">
                      <a:pos x="76" y="1879"/>
                    </a:cxn>
                    <a:cxn ang="0">
                      <a:pos x="115" y="1982"/>
                    </a:cxn>
                    <a:cxn ang="0">
                      <a:pos x="157" y="2079"/>
                    </a:cxn>
                    <a:cxn ang="0">
                      <a:pos x="208" y="2174"/>
                    </a:cxn>
                    <a:cxn ang="0">
                      <a:pos x="263" y="2265"/>
                    </a:cxn>
                    <a:cxn ang="0">
                      <a:pos x="325" y="2351"/>
                    </a:cxn>
                    <a:cxn ang="0">
                      <a:pos x="393" y="2435"/>
                    </a:cxn>
                    <a:cxn ang="0">
                      <a:pos x="464" y="2512"/>
                    </a:cxn>
                    <a:cxn ang="0">
                      <a:pos x="541" y="2585"/>
                    </a:cxn>
                    <a:cxn ang="0">
                      <a:pos x="623" y="2653"/>
                    </a:cxn>
                    <a:cxn ang="0">
                      <a:pos x="711" y="2715"/>
                    </a:cxn>
                    <a:cxn ang="0">
                      <a:pos x="801" y="2770"/>
                    </a:cxn>
                    <a:cxn ang="0">
                      <a:pos x="849" y="2798"/>
                    </a:cxn>
                    <a:cxn ang="0">
                      <a:pos x="850" y="2790"/>
                    </a:cxn>
                    <a:cxn ang="0">
                      <a:pos x="748" y="2730"/>
                    </a:cxn>
                    <a:cxn ang="0">
                      <a:pos x="651" y="2664"/>
                    </a:cxn>
                    <a:cxn ang="0">
                      <a:pos x="559" y="2591"/>
                    </a:cxn>
                    <a:cxn ang="0">
                      <a:pos x="472" y="2510"/>
                    </a:cxn>
                  </a:cxnLst>
                  <a:rect l="0" t="0" r="r" b="b"/>
                  <a:pathLst>
                    <a:path w="850" h="2798">
                      <a:moveTo>
                        <a:pt x="472" y="2510"/>
                      </a:moveTo>
                      <a:lnTo>
                        <a:pt x="472" y="2510"/>
                      </a:lnTo>
                      <a:lnTo>
                        <a:pt x="420" y="2455"/>
                      </a:lnTo>
                      <a:lnTo>
                        <a:pt x="369" y="2397"/>
                      </a:lnTo>
                      <a:lnTo>
                        <a:pt x="322" y="2337"/>
                      </a:lnTo>
                      <a:lnTo>
                        <a:pt x="278" y="2274"/>
                      </a:lnTo>
                      <a:lnTo>
                        <a:pt x="237" y="2210"/>
                      </a:lnTo>
                      <a:lnTo>
                        <a:pt x="199" y="2144"/>
                      </a:lnTo>
                      <a:lnTo>
                        <a:pt x="164" y="2075"/>
                      </a:lnTo>
                      <a:lnTo>
                        <a:pt x="131" y="2005"/>
                      </a:lnTo>
                      <a:lnTo>
                        <a:pt x="104" y="1932"/>
                      </a:lnTo>
                      <a:lnTo>
                        <a:pt x="78" y="1859"/>
                      </a:lnTo>
                      <a:lnTo>
                        <a:pt x="56" y="1784"/>
                      </a:lnTo>
                      <a:lnTo>
                        <a:pt x="40" y="1707"/>
                      </a:lnTo>
                      <a:lnTo>
                        <a:pt x="25" y="1628"/>
                      </a:lnTo>
                      <a:lnTo>
                        <a:pt x="14" y="1548"/>
                      </a:lnTo>
                      <a:lnTo>
                        <a:pt x="9" y="1467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9" y="1305"/>
                      </a:lnTo>
                      <a:lnTo>
                        <a:pt x="14" y="1224"/>
                      </a:lnTo>
                      <a:lnTo>
                        <a:pt x="25" y="1144"/>
                      </a:lnTo>
                      <a:lnTo>
                        <a:pt x="40" y="1065"/>
                      </a:lnTo>
                      <a:lnTo>
                        <a:pt x="56" y="988"/>
                      </a:lnTo>
                      <a:lnTo>
                        <a:pt x="78" y="913"/>
                      </a:lnTo>
                      <a:lnTo>
                        <a:pt x="104" y="840"/>
                      </a:lnTo>
                      <a:lnTo>
                        <a:pt x="131" y="767"/>
                      </a:lnTo>
                      <a:lnTo>
                        <a:pt x="164" y="697"/>
                      </a:lnTo>
                      <a:lnTo>
                        <a:pt x="199" y="628"/>
                      </a:lnTo>
                      <a:lnTo>
                        <a:pt x="237" y="562"/>
                      </a:lnTo>
                      <a:lnTo>
                        <a:pt x="278" y="498"/>
                      </a:lnTo>
                      <a:lnTo>
                        <a:pt x="322" y="435"/>
                      </a:lnTo>
                      <a:lnTo>
                        <a:pt x="369" y="375"/>
                      </a:lnTo>
                      <a:lnTo>
                        <a:pt x="420" y="317"/>
                      </a:lnTo>
                      <a:lnTo>
                        <a:pt x="472" y="262"/>
                      </a:lnTo>
                      <a:lnTo>
                        <a:pt x="472" y="262"/>
                      </a:lnTo>
                      <a:lnTo>
                        <a:pt x="512" y="225"/>
                      </a:lnTo>
                      <a:lnTo>
                        <a:pt x="552" y="188"/>
                      </a:lnTo>
                      <a:lnTo>
                        <a:pt x="594" y="152"/>
                      </a:lnTo>
                      <a:lnTo>
                        <a:pt x="636" y="119"/>
                      </a:lnTo>
                      <a:lnTo>
                        <a:pt x="680" y="88"/>
                      </a:lnTo>
                      <a:lnTo>
                        <a:pt x="726" y="57"/>
                      </a:lnTo>
                      <a:lnTo>
                        <a:pt x="772" y="27"/>
                      </a:lnTo>
                      <a:lnTo>
                        <a:pt x="819" y="0"/>
                      </a:lnTo>
                      <a:lnTo>
                        <a:pt x="805" y="0"/>
                      </a:lnTo>
                      <a:lnTo>
                        <a:pt x="805" y="0"/>
                      </a:lnTo>
                      <a:lnTo>
                        <a:pt x="759" y="26"/>
                      </a:lnTo>
                      <a:lnTo>
                        <a:pt x="715" y="53"/>
                      </a:lnTo>
                      <a:lnTo>
                        <a:pt x="673" y="82"/>
                      </a:lnTo>
                      <a:lnTo>
                        <a:pt x="631" y="113"/>
                      </a:lnTo>
                      <a:lnTo>
                        <a:pt x="591" y="146"/>
                      </a:lnTo>
                      <a:lnTo>
                        <a:pt x="550" y="179"/>
                      </a:lnTo>
                      <a:lnTo>
                        <a:pt x="512" y="212"/>
                      </a:lnTo>
                      <a:lnTo>
                        <a:pt x="475" y="249"/>
                      </a:lnTo>
                      <a:lnTo>
                        <a:pt x="439" y="285"/>
                      </a:lnTo>
                      <a:lnTo>
                        <a:pt x="404" y="324"/>
                      </a:lnTo>
                      <a:lnTo>
                        <a:pt x="371" y="362"/>
                      </a:lnTo>
                      <a:lnTo>
                        <a:pt x="338" y="403"/>
                      </a:lnTo>
                      <a:lnTo>
                        <a:pt x="307" y="445"/>
                      </a:lnTo>
                      <a:lnTo>
                        <a:pt x="278" y="487"/>
                      </a:lnTo>
                      <a:lnTo>
                        <a:pt x="248" y="529"/>
                      </a:lnTo>
                      <a:lnTo>
                        <a:pt x="221" y="573"/>
                      </a:lnTo>
                      <a:lnTo>
                        <a:pt x="195" y="618"/>
                      </a:lnTo>
                      <a:lnTo>
                        <a:pt x="172" y="664"/>
                      </a:lnTo>
                      <a:lnTo>
                        <a:pt x="148" y="712"/>
                      </a:lnTo>
                      <a:lnTo>
                        <a:pt x="128" y="759"/>
                      </a:lnTo>
                      <a:lnTo>
                        <a:pt x="108" y="807"/>
                      </a:lnTo>
                      <a:lnTo>
                        <a:pt x="89" y="856"/>
                      </a:lnTo>
                      <a:lnTo>
                        <a:pt x="73" y="908"/>
                      </a:lnTo>
                      <a:lnTo>
                        <a:pt x="58" y="957"/>
                      </a:lnTo>
                      <a:lnTo>
                        <a:pt x="44" y="1008"/>
                      </a:lnTo>
                      <a:lnTo>
                        <a:pt x="33" y="1061"/>
                      </a:lnTo>
                      <a:lnTo>
                        <a:pt x="23" y="1114"/>
                      </a:lnTo>
                      <a:lnTo>
                        <a:pt x="14" y="1167"/>
                      </a:lnTo>
                      <a:lnTo>
                        <a:pt x="9" y="1220"/>
                      </a:lnTo>
                      <a:lnTo>
                        <a:pt x="3" y="1275"/>
                      </a:lnTo>
                      <a:lnTo>
                        <a:pt x="0" y="1330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0" y="1444"/>
                      </a:lnTo>
                      <a:lnTo>
                        <a:pt x="3" y="1500"/>
                      </a:lnTo>
                      <a:lnTo>
                        <a:pt x="9" y="1555"/>
                      </a:lnTo>
                      <a:lnTo>
                        <a:pt x="16" y="1612"/>
                      </a:lnTo>
                      <a:lnTo>
                        <a:pt x="23" y="1667"/>
                      </a:lnTo>
                      <a:lnTo>
                        <a:pt x="34" y="1720"/>
                      </a:lnTo>
                      <a:lnTo>
                        <a:pt x="47" y="1773"/>
                      </a:lnTo>
                      <a:lnTo>
                        <a:pt x="62" y="1826"/>
                      </a:lnTo>
                      <a:lnTo>
                        <a:pt x="76" y="1879"/>
                      </a:lnTo>
                      <a:lnTo>
                        <a:pt x="95" y="1930"/>
                      </a:lnTo>
                      <a:lnTo>
                        <a:pt x="115" y="1982"/>
                      </a:lnTo>
                      <a:lnTo>
                        <a:pt x="135" y="2031"/>
                      </a:lnTo>
                      <a:lnTo>
                        <a:pt x="157" y="2079"/>
                      </a:lnTo>
                      <a:lnTo>
                        <a:pt x="183" y="2128"/>
                      </a:lnTo>
                      <a:lnTo>
                        <a:pt x="208" y="2174"/>
                      </a:lnTo>
                      <a:lnTo>
                        <a:pt x="234" y="2219"/>
                      </a:lnTo>
                      <a:lnTo>
                        <a:pt x="263" y="2265"/>
                      </a:lnTo>
                      <a:lnTo>
                        <a:pt x="294" y="2309"/>
                      </a:lnTo>
                      <a:lnTo>
                        <a:pt x="325" y="2351"/>
                      </a:lnTo>
                      <a:lnTo>
                        <a:pt x="358" y="2393"/>
                      </a:lnTo>
                      <a:lnTo>
                        <a:pt x="393" y="2435"/>
                      </a:lnTo>
                      <a:lnTo>
                        <a:pt x="428" y="2474"/>
                      </a:lnTo>
                      <a:lnTo>
                        <a:pt x="464" y="2512"/>
                      </a:lnTo>
                      <a:lnTo>
                        <a:pt x="503" y="2549"/>
                      </a:lnTo>
                      <a:lnTo>
                        <a:pt x="541" y="2585"/>
                      </a:lnTo>
                      <a:lnTo>
                        <a:pt x="583" y="2620"/>
                      </a:lnTo>
                      <a:lnTo>
                        <a:pt x="623" y="2653"/>
                      </a:lnTo>
                      <a:lnTo>
                        <a:pt x="667" y="2684"/>
                      </a:lnTo>
                      <a:lnTo>
                        <a:pt x="711" y="2715"/>
                      </a:lnTo>
                      <a:lnTo>
                        <a:pt x="755" y="2743"/>
                      </a:lnTo>
                      <a:lnTo>
                        <a:pt x="801" y="2770"/>
                      </a:lnTo>
                      <a:lnTo>
                        <a:pt x="849" y="2798"/>
                      </a:lnTo>
                      <a:lnTo>
                        <a:pt x="849" y="2798"/>
                      </a:lnTo>
                      <a:lnTo>
                        <a:pt x="850" y="2790"/>
                      </a:lnTo>
                      <a:lnTo>
                        <a:pt x="850" y="2790"/>
                      </a:lnTo>
                      <a:lnTo>
                        <a:pt x="799" y="2761"/>
                      </a:lnTo>
                      <a:lnTo>
                        <a:pt x="748" y="2730"/>
                      </a:lnTo>
                      <a:lnTo>
                        <a:pt x="699" y="2699"/>
                      </a:lnTo>
                      <a:lnTo>
                        <a:pt x="651" y="2664"/>
                      </a:lnTo>
                      <a:lnTo>
                        <a:pt x="603" y="2627"/>
                      </a:lnTo>
                      <a:lnTo>
                        <a:pt x="559" y="2591"/>
                      </a:lnTo>
                      <a:lnTo>
                        <a:pt x="516" y="2551"/>
                      </a:lnTo>
                      <a:lnTo>
                        <a:pt x="472" y="2510"/>
                      </a:lnTo>
                      <a:lnTo>
                        <a:pt x="472" y="25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4" name="Freeform 344"/>
                <p:cNvSpPr>
                  <a:spLocks/>
                </p:cNvSpPr>
                <p:nvPr/>
              </p:nvSpPr>
              <p:spPr bwMode="auto">
                <a:xfrm>
                  <a:off x="4371" y="0"/>
                  <a:ext cx="820" cy="2646"/>
                </a:xfrm>
                <a:custGeom>
                  <a:avLst/>
                  <a:gdLst/>
                  <a:ahLst/>
                  <a:cxnLst>
                    <a:cxn ang="0">
                      <a:pos x="348" y="262"/>
                    </a:cxn>
                    <a:cxn ang="0">
                      <a:pos x="450" y="375"/>
                    </a:cxn>
                    <a:cxn ang="0">
                      <a:pos x="542" y="498"/>
                    </a:cxn>
                    <a:cxn ang="0">
                      <a:pos x="621" y="628"/>
                    </a:cxn>
                    <a:cxn ang="0">
                      <a:pos x="688" y="767"/>
                    </a:cxn>
                    <a:cxn ang="0">
                      <a:pos x="741" y="913"/>
                    </a:cxn>
                    <a:cxn ang="0">
                      <a:pos x="782" y="1065"/>
                    </a:cxn>
                    <a:cxn ang="0">
                      <a:pos x="805" y="1224"/>
                    </a:cxn>
                    <a:cxn ang="0">
                      <a:pos x="813" y="1385"/>
                    </a:cxn>
                    <a:cxn ang="0">
                      <a:pos x="811" y="1467"/>
                    </a:cxn>
                    <a:cxn ang="0">
                      <a:pos x="794" y="1628"/>
                    </a:cxn>
                    <a:cxn ang="0">
                      <a:pos x="763" y="1784"/>
                    </a:cxn>
                    <a:cxn ang="0">
                      <a:pos x="716" y="1932"/>
                    </a:cxn>
                    <a:cxn ang="0">
                      <a:pos x="657" y="2075"/>
                    </a:cxn>
                    <a:cxn ang="0">
                      <a:pos x="582" y="2210"/>
                    </a:cxn>
                    <a:cxn ang="0">
                      <a:pos x="498" y="2337"/>
                    </a:cxn>
                    <a:cxn ang="0">
                      <a:pos x="401" y="2455"/>
                    </a:cxn>
                    <a:cxn ang="0">
                      <a:pos x="348" y="2510"/>
                    </a:cxn>
                    <a:cxn ang="0">
                      <a:pos x="277" y="2576"/>
                    </a:cxn>
                    <a:cxn ang="0">
                      <a:pos x="202" y="2638"/>
                    </a:cxn>
                    <a:cxn ang="0">
                      <a:pos x="205" y="2646"/>
                    </a:cxn>
                    <a:cxn ang="0">
                      <a:pos x="240" y="2616"/>
                    </a:cxn>
                    <a:cxn ang="0">
                      <a:pos x="308" y="2558"/>
                    </a:cxn>
                    <a:cxn ang="0">
                      <a:pos x="372" y="2496"/>
                    </a:cxn>
                    <a:cxn ang="0">
                      <a:pos x="430" y="2432"/>
                    </a:cxn>
                    <a:cxn ang="0">
                      <a:pos x="487" y="2362"/>
                    </a:cxn>
                    <a:cxn ang="0">
                      <a:pos x="540" y="2291"/>
                    </a:cxn>
                    <a:cxn ang="0">
                      <a:pos x="588" y="2216"/>
                    </a:cxn>
                    <a:cxn ang="0">
                      <a:pos x="633" y="2137"/>
                    </a:cxn>
                    <a:cxn ang="0">
                      <a:pos x="674" y="2057"/>
                    </a:cxn>
                    <a:cxn ang="0">
                      <a:pos x="708" y="1974"/>
                    </a:cxn>
                    <a:cxn ang="0">
                      <a:pos x="740" y="1888"/>
                    </a:cxn>
                    <a:cxn ang="0">
                      <a:pos x="765" y="1802"/>
                    </a:cxn>
                    <a:cxn ang="0">
                      <a:pos x="787" y="1713"/>
                    </a:cxn>
                    <a:cxn ang="0">
                      <a:pos x="804" y="1621"/>
                    </a:cxn>
                    <a:cxn ang="0">
                      <a:pos x="815" y="1528"/>
                    </a:cxn>
                    <a:cxn ang="0">
                      <a:pos x="820" y="1434"/>
                    </a:cxn>
                    <a:cxn ang="0">
                      <a:pos x="820" y="1385"/>
                    </a:cxn>
                    <a:cxn ang="0">
                      <a:pos x="816" y="1275"/>
                    </a:cxn>
                    <a:cxn ang="0">
                      <a:pos x="805" y="1167"/>
                    </a:cxn>
                    <a:cxn ang="0">
                      <a:pos x="787" y="1061"/>
                    </a:cxn>
                    <a:cxn ang="0">
                      <a:pos x="761" y="957"/>
                    </a:cxn>
                    <a:cxn ang="0">
                      <a:pos x="730" y="856"/>
                    </a:cxn>
                    <a:cxn ang="0">
                      <a:pos x="692" y="759"/>
                    </a:cxn>
                    <a:cxn ang="0">
                      <a:pos x="648" y="664"/>
                    </a:cxn>
                    <a:cxn ang="0">
                      <a:pos x="599" y="573"/>
                    </a:cxn>
                    <a:cxn ang="0">
                      <a:pos x="542" y="487"/>
                    </a:cxn>
                    <a:cxn ang="0">
                      <a:pos x="482" y="403"/>
                    </a:cxn>
                    <a:cxn ang="0">
                      <a:pos x="416" y="324"/>
                    </a:cxn>
                    <a:cxn ang="0">
                      <a:pos x="344" y="249"/>
                    </a:cxn>
                    <a:cxn ang="0">
                      <a:pos x="269" y="179"/>
                    </a:cxn>
                    <a:cxn ang="0">
                      <a:pos x="189" y="113"/>
                    </a:cxn>
                    <a:cxn ang="0">
                      <a:pos x="105" y="53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94" y="57"/>
                    </a:cxn>
                    <a:cxn ang="0">
                      <a:pos x="183" y="119"/>
                    </a:cxn>
                    <a:cxn ang="0">
                      <a:pos x="268" y="188"/>
                    </a:cxn>
                    <a:cxn ang="0">
                      <a:pos x="348" y="262"/>
                    </a:cxn>
                  </a:cxnLst>
                  <a:rect l="0" t="0" r="r" b="b"/>
                  <a:pathLst>
                    <a:path w="820" h="2646">
                      <a:moveTo>
                        <a:pt x="348" y="262"/>
                      </a:moveTo>
                      <a:lnTo>
                        <a:pt x="348" y="262"/>
                      </a:lnTo>
                      <a:lnTo>
                        <a:pt x="401" y="317"/>
                      </a:lnTo>
                      <a:lnTo>
                        <a:pt x="450" y="375"/>
                      </a:lnTo>
                      <a:lnTo>
                        <a:pt x="498" y="435"/>
                      </a:lnTo>
                      <a:lnTo>
                        <a:pt x="542" y="498"/>
                      </a:lnTo>
                      <a:lnTo>
                        <a:pt x="582" y="562"/>
                      </a:lnTo>
                      <a:lnTo>
                        <a:pt x="621" y="628"/>
                      </a:lnTo>
                      <a:lnTo>
                        <a:pt x="657" y="697"/>
                      </a:lnTo>
                      <a:lnTo>
                        <a:pt x="688" y="767"/>
                      </a:lnTo>
                      <a:lnTo>
                        <a:pt x="716" y="840"/>
                      </a:lnTo>
                      <a:lnTo>
                        <a:pt x="741" y="913"/>
                      </a:lnTo>
                      <a:lnTo>
                        <a:pt x="763" y="988"/>
                      </a:lnTo>
                      <a:lnTo>
                        <a:pt x="782" y="1065"/>
                      </a:lnTo>
                      <a:lnTo>
                        <a:pt x="794" y="1144"/>
                      </a:lnTo>
                      <a:lnTo>
                        <a:pt x="805" y="1224"/>
                      </a:lnTo>
                      <a:lnTo>
                        <a:pt x="811" y="1305"/>
                      </a:lnTo>
                      <a:lnTo>
                        <a:pt x="813" y="1385"/>
                      </a:lnTo>
                      <a:lnTo>
                        <a:pt x="813" y="1385"/>
                      </a:lnTo>
                      <a:lnTo>
                        <a:pt x="811" y="1467"/>
                      </a:lnTo>
                      <a:lnTo>
                        <a:pt x="805" y="1548"/>
                      </a:lnTo>
                      <a:lnTo>
                        <a:pt x="794" y="1628"/>
                      </a:lnTo>
                      <a:lnTo>
                        <a:pt x="782" y="1707"/>
                      </a:lnTo>
                      <a:lnTo>
                        <a:pt x="763" y="1784"/>
                      </a:lnTo>
                      <a:lnTo>
                        <a:pt x="741" y="1859"/>
                      </a:lnTo>
                      <a:lnTo>
                        <a:pt x="716" y="1932"/>
                      </a:lnTo>
                      <a:lnTo>
                        <a:pt x="688" y="2005"/>
                      </a:lnTo>
                      <a:lnTo>
                        <a:pt x="657" y="2075"/>
                      </a:lnTo>
                      <a:lnTo>
                        <a:pt x="621" y="2144"/>
                      </a:lnTo>
                      <a:lnTo>
                        <a:pt x="582" y="2210"/>
                      </a:lnTo>
                      <a:lnTo>
                        <a:pt x="542" y="2274"/>
                      </a:lnTo>
                      <a:lnTo>
                        <a:pt x="498" y="2337"/>
                      </a:lnTo>
                      <a:lnTo>
                        <a:pt x="450" y="2397"/>
                      </a:lnTo>
                      <a:lnTo>
                        <a:pt x="401" y="2455"/>
                      </a:lnTo>
                      <a:lnTo>
                        <a:pt x="348" y="2510"/>
                      </a:lnTo>
                      <a:lnTo>
                        <a:pt x="348" y="2510"/>
                      </a:lnTo>
                      <a:lnTo>
                        <a:pt x="313" y="2543"/>
                      </a:lnTo>
                      <a:lnTo>
                        <a:pt x="277" y="2576"/>
                      </a:lnTo>
                      <a:lnTo>
                        <a:pt x="240" y="2607"/>
                      </a:lnTo>
                      <a:lnTo>
                        <a:pt x="202" y="2638"/>
                      </a:lnTo>
                      <a:lnTo>
                        <a:pt x="202" y="2638"/>
                      </a:lnTo>
                      <a:lnTo>
                        <a:pt x="205" y="2646"/>
                      </a:lnTo>
                      <a:lnTo>
                        <a:pt x="205" y="2646"/>
                      </a:lnTo>
                      <a:lnTo>
                        <a:pt x="240" y="2616"/>
                      </a:lnTo>
                      <a:lnTo>
                        <a:pt x="275" y="2589"/>
                      </a:lnTo>
                      <a:lnTo>
                        <a:pt x="308" y="2558"/>
                      </a:lnTo>
                      <a:lnTo>
                        <a:pt x="339" y="2529"/>
                      </a:lnTo>
                      <a:lnTo>
                        <a:pt x="372" y="2496"/>
                      </a:lnTo>
                      <a:lnTo>
                        <a:pt x="401" y="2465"/>
                      </a:lnTo>
                      <a:lnTo>
                        <a:pt x="430" y="2432"/>
                      </a:lnTo>
                      <a:lnTo>
                        <a:pt x="460" y="2397"/>
                      </a:lnTo>
                      <a:lnTo>
                        <a:pt x="487" y="2362"/>
                      </a:lnTo>
                      <a:lnTo>
                        <a:pt x="515" y="2326"/>
                      </a:lnTo>
                      <a:lnTo>
                        <a:pt x="540" y="2291"/>
                      </a:lnTo>
                      <a:lnTo>
                        <a:pt x="564" y="2252"/>
                      </a:lnTo>
                      <a:lnTo>
                        <a:pt x="588" y="2216"/>
                      </a:lnTo>
                      <a:lnTo>
                        <a:pt x="611" y="2177"/>
                      </a:lnTo>
                      <a:lnTo>
                        <a:pt x="633" y="2137"/>
                      </a:lnTo>
                      <a:lnTo>
                        <a:pt x="654" y="2097"/>
                      </a:lnTo>
                      <a:lnTo>
                        <a:pt x="674" y="2057"/>
                      </a:lnTo>
                      <a:lnTo>
                        <a:pt x="692" y="2016"/>
                      </a:lnTo>
                      <a:lnTo>
                        <a:pt x="708" y="1974"/>
                      </a:lnTo>
                      <a:lnTo>
                        <a:pt x="725" y="1932"/>
                      </a:lnTo>
                      <a:lnTo>
                        <a:pt x="740" y="1888"/>
                      </a:lnTo>
                      <a:lnTo>
                        <a:pt x="752" y="1846"/>
                      </a:lnTo>
                      <a:lnTo>
                        <a:pt x="765" y="1802"/>
                      </a:lnTo>
                      <a:lnTo>
                        <a:pt x="776" y="1757"/>
                      </a:lnTo>
                      <a:lnTo>
                        <a:pt x="787" y="1713"/>
                      </a:lnTo>
                      <a:lnTo>
                        <a:pt x="796" y="1667"/>
                      </a:lnTo>
                      <a:lnTo>
                        <a:pt x="804" y="1621"/>
                      </a:lnTo>
                      <a:lnTo>
                        <a:pt x="809" y="1575"/>
                      </a:lnTo>
                      <a:lnTo>
                        <a:pt x="815" y="1528"/>
                      </a:lnTo>
                      <a:lnTo>
                        <a:pt x="818" y="1482"/>
                      </a:lnTo>
                      <a:lnTo>
                        <a:pt x="820" y="1434"/>
                      </a:lnTo>
                      <a:lnTo>
                        <a:pt x="820" y="1385"/>
                      </a:lnTo>
                      <a:lnTo>
                        <a:pt x="820" y="1385"/>
                      </a:lnTo>
                      <a:lnTo>
                        <a:pt x="820" y="1330"/>
                      </a:lnTo>
                      <a:lnTo>
                        <a:pt x="816" y="1275"/>
                      </a:lnTo>
                      <a:lnTo>
                        <a:pt x="813" y="1220"/>
                      </a:lnTo>
                      <a:lnTo>
                        <a:pt x="805" y="1167"/>
                      </a:lnTo>
                      <a:lnTo>
                        <a:pt x="798" y="1114"/>
                      </a:lnTo>
                      <a:lnTo>
                        <a:pt x="787" y="1061"/>
                      </a:lnTo>
                      <a:lnTo>
                        <a:pt x="776" y="1008"/>
                      </a:lnTo>
                      <a:lnTo>
                        <a:pt x="761" y="957"/>
                      </a:lnTo>
                      <a:lnTo>
                        <a:pt x="747" y="908"/>
                      </a:lnTo>
                      <a:lnTo>
                        <a:pt x="730" y="856"/>
                      </a:lnTo>
                      <a:lnTo>
                        <a:pt x="712" y="807"/>
                      </a:lnTo>
                      <a:lnTo>
                        <a:pt x="692" y="759"/>
                      </a:lnTo>
                      <a:lnTo>
                        <a:pt x="672" y="712"/>
                      </a:lnTo>
                      <a:lnTo>
                        <a:pt x="648" y="664"/>
                      </a:lnTo>
                      <a:lnTo>
                        <a:pt x="624" y="618"/>
                      </a:lnTo>
                      <a:lnTo>
                        <a:pt x="599" y="573"/>
                      </a:lnTo>
                      <a:lnTo>
                        <a:pt x="571" y="529"/>
                      </a:lnTo>
                      <a:lnTo>
                        <a:pt x="542" y="487"/>
                      </a:lnTo>
                      <a:lnTo>
                        <a:pt x="513" y="445"/>
                      </a:lnTo>
                      <a:lnTo>
                        <a:pt x="482" y="403"/>
                      </a:lnTo>
                      <a:lnTo>
                        <a:pt x="449" y="362"/>
                      </a:lnTo>
                      <a:lnTo>
                        <a:pt x="416" y="324"/>
                      </a:lnTo>
                      <a:lnTo>
                        <a:pt x="381" y="285"/>
                      </a:lnTo>
                      <a:lnTo>
                        <a:pt x="344" y="249"/>
                      </a:lnTo>
                      <a:lnTo>
                        <a:pt x="308" y="212"/>
                      </a:lnTo>
                      <a:lnTo>
                        <a:pt x="269" y="179"/>
                      </a:lnTo>
                      <a:lnTo>
                        <a:pt x="229" y="146"/>
                      </a:lnTo>
                      <a:lnTo>
                        <a:pt x="189" y="113"/>
                      </a:lnTo>
                      <a:lnTo>
                        <a:pt x="147" y="82"/>
                      </a:lnTo>
                      <a:lnTo>
                        <a:pt x="105" y="53"/>
                      </a:lnTo>
                      <a:lnTo>
                        <a:pt x="61" y="26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8" y="27"/>
                      </a:lnTo>
                      <a:lnTo>
                        <a:pt x="94" y="57"/>
                      </a:lnTo>
                      <a:lnTo>
                        <a:pt x="139" y="88"/>
                      </a:lnTo>
                      <a:lnTo>
                        <a:pt x="183" y="119"/>
                      </a:lnTo>
                      <a:lnTo>
                        <a:pt x="227" y="152"/>
                      </a:lnTo>
                      <a:lnTo>
                        <a:pt x="268" y="188"/>
                      </a:lnTo>
                      <a:lnTo>
                        <a:pt x="308" y="225"/>
                      </a:lnTo>
                      <a:lnTo>
                        <a:pt x="348" y="262"/>
                      </a:lnTo>
                      <a:lnTo>
                        <a:pt x="348" y="2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5" name="Freeform 345"/>
                <p:cNvSpPr>
                  <a:spLocks/>
                </p:cNvSpPr>
                <p:nvPr/>
              </p:nvSpPr>
              <p:spPr bwMode="auto">
                <a:xfrm>
                  <a:off x="3468" y="2649"/>
                  <a:ext cx="1096" cy="333"/>
                </a:xfrm>
                <a:custGeom>
                  <a:avLst/>
                  <a:gdLst/>
                  <a:ahLst/>
                  <a:cxnLst>
                    <a:cxn ang="0">
                      <a:pos x="128" y="326"/>
                    </a:cxn>
                    <a:cxn ang="0">
                      <a:pos x="128" y="326"/>
                    </a:cxn>
                    <a:cxn ang="0">
                      <a:pos x="64" y="324"/>
                    </a:cxn>
                    <a:cxn ang="0">
                      <a:pos x="2" y="321"/>
                    </a:cxn>
                    <a:cxn ang="0">
                      <a:pos x="2" y="321"/>
                    </a:cxn>
                    <a:cxn ang="0">
                      <a:pos x="0" y="328"/>
                    </a:cxn>
                    <a:cxn ang="0">
                      <a:pos x="0" y="328"/>
                    </a:cxn>
                    <a:cxn ang="0">
                      <a:pos x="64" y="332"/>
                    </a:cxn>
                    <a:cxn ang="0">
                      <a:pos x="128" y="333"/>
                    </a:cxn>
                    <a:cxn ang="0">
                      <a:pos x="128" y="333"/>
                    </a:cxn>
                    <a:cxn ang="0">
                      <a:pos x="195" y="332"/>
                    </a:cxn>
                    <a:cxn ang="0">
                      <a:pos x="261" y="328"/>
                    </a:cxn>
                    <a:cxn ang="0">
                      <a:pos x="329" y="321"/>
                    </a:cxn>
                    <a:cxn ang="0">
                      <a:pos x="395" y="311"/>
                    </a:cxn>
                    <a:cxn ang="0">
                      <a:pos x="459" y="299"/>
                    </a:cxn>
                    <a:cxn ang="0">
                      <a:pos x="523" y="284"/>
                    </a:cxn>
                    <a:cxn ang="0">
                      <a:pos x="585" y="268"/>
                    </a:cxn>
                    <a:cxn ang="0">
                      <a:pos x="647" y="247"/>
                    </a:cxn>
                    <a:cxn ang="0">
                      <a:pos x="708" y="224"/>
                    </a:cxn>
                    <a:cxn ang="0">
                      <a:pos x="768" y="200"/>
                    </a:cxn>
                    <a:cxn ang="0">
                      <a:pos x="825" y="172"/>
                    </a:cxn>
                    <a:cxn ang="0">
                      <a:pos x="881" y="143"/>
                    </a:cxn>
                    <a:cxn ang="0">
                      <a:pos x="938" y="112"/>
                    </a:cxn>
                    <a:cxn ang="0">
                      <a:pos x="991" y="79"/>
                    </a:cxn>
                    <a:cxn ang="0">
                      <a:pos x="1044" y="44"/>
                    </a:cxn>
                    <a:cxn ang="0">
                      <a:pos x="1096" y="6"/>
                    </a:cxn>
                    <a:cxn ang="0">
                      <a:pos x="1096" y="6"/>
                    </a:cxn>
                    <a:cxn ang="0">
                      <a:pos x="1092" y="0"/>
                    </a:cxn>
                    <a:cxn ang="0">
                      <a:pos x="1092" y="0"/>
                    </a:cxn>
                    <a:cxn ang="0">
                      <a:pos x="1041" y="37"/>
                    </a:cxn>
                    <a:cxn ang="0">
                      <a:pos x="988" y="74"/>
                    </a:cxn>
                    <a:cxn ang="0">
                      <a:pos x="935" y="107"/>
                    </a:cxn>
                    <a:cxn ang="0">
                      <a:pos x="880" y="138"/>
                    </a:cxn>
                    <a:cxn ang="0">
                      <a:pos x="823" y="167"/>
                    </a:cxn>
                    <a:cxn ang="0">
                      <a:pos x="764" y="193"/>
                    </a:cxn>
                    <a:cxn ang="0">
                      <a:pos x="706" y="218"/>
                    </a:cxn>
                    <a:cxn ang="0">
                      <a:pos x="645" y="240"/>
                    </a:cxn>
                    <a:cxn ang="0">
                      <a:pos x="583" y="260"/>
                    </a:cxn>
                    <a:cxn ang="0">
                      <a:pos x="521" y="277"/>
                    </a:cxn>
                    <a:cxn ang="0">
                      <a:pos x="457" y="291"/>
                    </a:cxn>
                    <a:cxn ang="0">
                      <a:pos x="393" y="304"/>
                    </a:cxn>
                    <a:cxn ang="0">
                      <a:pos x="327" y="313"/>
                    </a:cxn>
                    <a:cxn ang="0">
                      <a:pos x="261" y="321"/>
                    </a:cxn>
                    <a:cxn ang="0">
                      <a:pos x="195" y="324"/>
                    </a:cxn>
                    <a:cxn ang="0">
                      <a:pos x="128" y="326"/>
                    </a:cxn>
                    <a:cxn ang="0">
                      <a:pos x="128" y="326"/>
                    </a:cxn>
                  </a:cxnLst>
                  <a:rect l="0" t="0" r="r" b="b"/>
                  <a:pathLst>
                    <a:path w="1096" h="333">
                      <a:moveTo>
                        <a:pt x="128" y="326"/>
                      </a:moveTo>
                      <a:lnTo>
                        <a:pt x="128" y="326"/>
                      </a:lnTo>
                      <a:lnTo>
                        <a:pt x="64" y="324"/>
                      </a:lnTo>
                      <a:lnTo>
                        <a:pt x="2" y="321"/>
                      </a:lnTo>
                      <a:lnTo>
                        <a:pt x="2" y="321"/>
                      </a:lnTo>
                      <a:lnTo>
                        <a:pt x="0" y="328"/>
                      </a:lnTo>
                      <a:lnTo>
                        <a:pt x="0" y="328"/>
                      </a:lnTo>
                      <a:lnTo>
                        <a:pt x="64" y="332"/>
                      </a:lnTo>
                      <a:lnTo>
                        <a:pt x="128" y="333"/>
                      </a:lnTo>
                      <a:lnTo>
                        <a:pt x="128" y="333"/>
                      </a:lnTo>
                      <a:lnTo>
                        <a:pt x="195" y="332"/>
                      </a:lnTo>
                      <a:lnTo>
                        <a:pt x="261" y="328"/>
                      </a:lnTo>
                      <a:lnTo>
                        <a:pt x="329" y="321"/>
                      </a:lnTo>
                      <a:lnTo>
                        <a:pt x="395" y="311"/>
                      </a:lnTo>
                      <a:lnTo>
                        <a:pt x="459" y="299"/>
                      </a:lnTo>
                      <a:lnTo>
                        <a:pt x="523" y="284"/>
                      </a:lnTo>
                      <a:lnTo>
                        <a:pt x="585" y="268"/>
                      </a:lnTo>
                      <a:lnTo>
                        <a:pt x="647" y="247"/>
                      </a:lnTo>
                      <a:lnTo>
                        <a:pt x="708" y="224"/>
                      </a:lnTo>
                      <a:lnTo>
                        <a:pt x="768" y="200"/>
                      </a:lnTo>
                      <a:lnTo>
                        <a:pt x="825" y="172"/>
                      </a:lnTo>
                      <a:lnTo>
                        <a:pt x="881" y="143"/>
                      </a:lnTo>
                      <a:lnTo>
                        <a:pt x="938" y="112"/>
                      </a:lnTo>
                      <a:lnTo>
                        <a:pt x="991" y="79"/>
                      </a:lnTo>
                      <a:lnTo>
                        <a:pt x="1044" y="44"/>
                      </a:lnTo>
                      <a:lnTo>
                        <a:pt x="1096" y="6"/>
                      </a:lnTo>
                      <a:lnTo>
                        <a:pt x="1096" y="6"/>
                      </a:lnTo>
                      <a:lnTo>
                        <a:pt x="1092" y="0"/>
                      </a:lnTo>
                      <a:lnTo>
                        <a:pt x="1092" y="0"/>
                      </a:lnTo>
                      <a:lnTo>
                        <a:pt x="1041" y="37"/>
                      </a:lnTo>
                      <a:lnTo>
                        <a:pt x="988" y="74"/>
                      </a:lnTo>
                      <a:lnTo>
                        <a:pt x="935" y="107"/>
                      </a:lnTo>
                      <a:lnTo>
                        <a:pt x="880" y="138"/>
                      </a:lnTo>
                      <a:lnTo>
                        <a:pt x="823" y="167"/>
                      </a:lnTo>
                      <a:lnTo>
                        <a:pt x="764" y="193"/>
                      </a:lnTo>
                      <a:lnTo>
                        <a:pt x="706" y="218"/>
                      </a:lnTo>
                      <a:lnTo>
                        <a:pt x="645" y="240"/>
                      </a:lnTo>
                      <a:lnTo>
                        <a:pt x="583" y="260"/>
                      </a:lnTo>
                      <a:lnTo>
                        <a:pt x="521" y="277"/>
                      </a:lnTo>
                      <a:lnTo>
                        <a:pt x="457" y="291"/>
                      </a:lnTo>
                      <a:lnTo>
                        <a:pt x="393" y="304"/>
                      </a:lnTo>
                      <a:lnTo>
                        <a:pt x="327" y="313"/>
                      </a:lnTo>
                      <a:lnTo>
                        <a:pt x="261" y="321"/>
                      </a:lnTo>
                      <a:lnTo>
                        <a:pt x="195" y="324"/>
                      </a:lnTo>
                      <a:lnTo>
                        <a:pt x="128" y="326"/>
                      </a:lnTo>
                      <a:lnTo>
                        <a:pt x="128" y="3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6" name="Freeform 346"/>
                <p:cNvSpPr>
                  <a:spLocks/>
                </p:cNvSpPr>
                <p:nvPr/>
              </p:nvSpPr>
              <p:spPr bwMode="auto">
                <a:xfrm>
                  <a:off x="4192" y="0"/>
                  <a:ext cx="920" cy="2569"/>
                </a:xfrm>
                <a:custGeom>
                  <a:avLst/>
                  <a:gdLst/>
                  <a:ahLst/>
                  <a:cxnLst>
                    <a:cxn ang="0">
                      <a:pos x="470" y="318"/>
                    </a:cxn>
                    <a:cxn ang="0">
                      <a:pos x="567" y="426"/>
                    </a:cxn>
                    <a:cxn ang="0">
                      <a:pos x="655" y="542"/>
                    </a:cxn>
                    <a:cxn ang="0">
                      <a:pos x="730" y="666"/>
                    </a:cxn>
                    <a:cxn ang="0">
                      <a:pos x="794" y="798"/>
                    </a:cxn>
                    <a:cxn ang="0">
                      <a:pos x="845" y="937"/>
                    </a:cxn>
                    <a:cxn ang="0">
                      <a:pos x="882" y="1081"/>
                    </a:cxn>
                    <a:cxn ang="0">
                      <a:pos x="904" y="1231"/>
                    </a:cxn>
                    <a:cxn ang="0">
                      <a:pos x="913" y="1385"/>
                    </a:cxn>
                    <a:cxn ang="0">
                      <a:pos x="911" y="1464"/>
                    </a:cxn>
                    <a:cxn ang="0">
                      <a:pos x="895" y="1616"/>
                    </a:cxn>
                    <a:cxn ang="0">
                      <a:pos x="865" y="1764"/>
                    </a:cxn>
                    <a:cxn ang="0">
                      <a:pos x="822" y="1905"/>
                    </a:cxn>
                    <a:cxn ang="0">
                      <a:pos x="763" y="2040"/>
                    </a:cxn>
                    <a:cxn ang="0">
                      <a:pos x="694" y="2168"/>
                    </a:cxn>
                    <a:cxn ang="0">
                      <a:pos x="613" y="2289"/>
                    </a:cxn>
                    <a:cxn ang="0">
                      <a:pos x="520" y="2401"/>
                    </a:cxn>
                    <a:cxn ang="0">
                      <a:pos x="470" y="2454"/>
                    </a:cxn>
                    <a:cxn ang="0">
                      <a:pos x="412" y="2509"/>
                    </a:cxn>
                    <a:cxn ang="0">
                      <a:pos x="350" y="2562"/>
                    </a:cxn>
                    <a:cxn ang="0">
                      <a:pos x="351" y="2569"/>
                    </a:cxn>
                    <a:cxn ang="0">
                      <a:pos x="415" y="2516"/>
                    </a:cxn>
                    <a:cxn ang="0">
                      <a:pos x="476" y="2459"/>
                    </a:cxn>
                    <a:cxn ang="0">
                      <a:pos x="533" y="2399"/>
                    </a:cxn>
                    <a:cxn ang="0">
                      <a:pos x="587" y="2335"/>
                    </a:cxn>
                    <a:cxn ang="0">
                      <a:pos x="637" y="2269"/>
                    </a:cxn>
                    <a:cxn ang="0">
                      <a:pos x="684" y="2199"/>
                    </a:cxn>
                    <a:cxn ang="0">
                      <a:pos x="726" y="2128"/>
                    </a:cxn>
                    <a:cxn ang="0">
                      <a:pos x="765" y="2053"/>
                    </a:cxn>
                    <a:cxn ang="0">
                      <a:pos x="801" y="1976"/>
                    </a:cxn>
                    <a:cxn ang="0">
                      <a:pos x="831" y="1897"/>
                    </a:cxn>
                    <a:cxn ang="0">
                      <a:pos x="858" y="1817"/>
                    </a:cxn>
                    <a:cxn ang="0">
                      <a:pos x="880" y="1735"/>
                    </a:cxn>
                    <a:cxn ang="0">
                      <a:pos x="897" y="1649"/>
                    </a:cxn>
                    <a:cxn ang="0">
                      <a:pos x="909" y="1563"/>
                    </a:cxn>
                    <a:cxn ang="0">
                      <a:pos x="917" y="1475"/>
                    </a:cxn>
                    <a:cxn ang="0">
                      <a:pos x="920" y="1385"/>
                    </a:cxn>
                    <a:cxn ang="0">
                      <a:pos x="919" y="1328"/>
                    </a:cxn>
                    <a:cxn ang="0">
                      <a:pos x="909" y="1215"/>
                    </a:cxn>
                    <a:cxn ang="0">
                      <a:pos x="893" y="1103"/>
                    </a:cxn>
                    <a:cxn ang="0">
                      <a:pos x="869" y="995"/>
                    </a:cxn>
                    <a:cxn ang="0">
                      <a:pos x="836" y="889"/>
                    </a:cxn>
                    <a:cxn ang="0">
                      <a:pos x="798" y="787"/>
                    </a:cxn>
                    <a:cxn ang="0">
                      <a:pos x="750" y="690"/>
                    </a:cxn>
                    <a:cxn ang="0">
                      <a:pos x="697" y="595"/>
                    </a:cxn>
                    <a:cxn ang="0">
                      <a:pos x="639" y="505"/>
                    </a:cxn>
                    <a:cxn ang="0">
                      <a:pos x="573" y="419"/>
                    </a:cxn>
                    <a:cxn ang="0">
                      <a:pos x="501" y="338"/>
                    </a:cxn>
                    <a:cxn ang="0">
                      <a:pos x="425" y="263"/>
                    </a:cxn>
                    <a:cxn ang="0">
                      <a:pos x="342" y="194"/>
                    </a:cxn>
                    <a:cxn ang="0">
                      <a:pos x="256" y="132"/>
                    </a:cxn>
                    <a:cxn ang="0">
                      <a:pos x="165" y="73"/>
                    </a:cxn>
                    <a:cxn ang="0">
                      <a:pos x="68" y="22"/>
                    </a:cxn>
                    <a:cxn ang="0">
                      <a:pos x="0" y="0"/>
                    </a:cxn>
                    <a:cxn ang="0">
                      <a:pos x="66" y="29"/>
                    </a:cxn>
                    <a:cxn ang="0">
                      <a:pos x="192" y="99"/>
                    </a:cxn>
                    <a:cxn ang="0">
                      <a:pos x="309" y="179"/>
                    </a:cxn>
                    <a:cxn ang="0">
                      <a:pos x="419" y="269"/>
                    </a:cxn>
                    <a:cxn ang="0">
                      <a:pos x="470" y="318"/>
                    </a:cxn>
                  </a:cxnLst>
                  <a:rect l="0" t="0" r="r" b="b"/>
                  <a:pathLst>
                    <a:path w="920" h="2569">
                      <a:moveTo>
                        <a:pt x="470" y="318"/>
                      </a:moveTo>
                      <a:lnTo>
                        <a:pt x="470" y="318"/>
                      </a:lnTo>
                      <a:lnTo>
                        <a:pt x="520" y="371"/>
                      </a:lnTo>
                      <a:lnTo>
                        <a:pt x="567" y="426"/>
                      </a:lnTo>
                      <a:lnTo>
                        <a:pt x="613" y="483"/>
                      </a:lnTo>
                      <a:lnTo>
                        <a:pt x="655" y="542"/>
                      </a:lnTo>
                      <a:lnTo>
                        <a:pt x="694" y="604"/>
                      </a:lnTo>
                      <a:lnTo>
                        <a:pt x="730" y="666"/>
                      </a:lnTo>
                      <a:lnTo>
                        <a:pt x="763" y="732"/>
                      </a:lnTo>
                      <a:lnTo>
                        <a:pt x="794" y="798"/>
                      </a:lnTo>
                      <a:lnTo>
                        <a:pt x="822" y="867"/>
                      </a:lnTo>
                      <a:lnTo>
                        <a:pt x="845" y="937"/>
                      </a:lnTo>
                      <a:lnTo>
                        <a:pt x="865" y="1008"/>
                      </a:lnTo>
                      <a:lnTo>
                        <a:pt x="882" y="1081"/>
                      </a:lnTo>
                      <a:lnTo>
                        <a:pt x="895" y="1156"/>
                      </a:lnTo>
                      <a:lnTo>
                        <a:pt x="904" y="1231"/>
                      </a:lnTo>
                      <a:lnTo>
                        <a:pt x="911" y="1308"/>
                      </a:lnTo>
                      <a:lnTo>
                        <a:pt x="913" y="1385"/>
                      </a:lnTo>
                      <a:lnTo>
                        <a:pt x="913" y="1385"/>
                      </a:lnTo>
                      <a:lnTo>
                        <a:pt x="911" y="1464"/>
                      </a:lnTo>
                      <a:lnTo>
                        <a:pt x="904" y="1541"/>
                      </a:lnTo>
                      <a:lnTo>
                        <a:pt x="895" y="1616"/>
                      </a:lnTo>
                      <a:lnTo>
                        <a:pt x="882" y="1691"/>
                      </a:lnTo>
                      <a:lnTo>
                        <a:pt x="865" y="1764"/>
                      </a:lnTo>
                      <a:lnTo>
                        <a:pt x="845" y="1835"/>
                      </a:lnTo>
                      <a:lnTo>
                        <a:pt x="822" y="1905"/>
                      </a:lnTo>
                      <a:lnTo>
                        <a:pt x="794" y="1974"/>
                      </a:lnTo>
                      <a:lnTo>
                        <a:pt x="763" y="2040"/>
                      </a:lnTo>
                      <a:lnTo>
                        <a:pt x="730" y="2106"/>
                      </a:lnTo>
                      <a:lnTo>
                        <a:pt x="694" y="2168"/>
                      </a:lnTo>
                      <a:lnTo>
                        <a:pt x="655" y="2230"/>
                      </a:lnTo>
                      <a:lnTo>
                        <a:pt x="613" y="2289"/>
                      </a:lnTo>
                      <a:lnTo>
                        <a:pt x="567" y="2346"/>
                      </a:lnTo>
                      <a:lnTo>
                        <a:pt x="520" y="2401"/>
                      </a:lnTo>
                      <a:lnTo>
                        <a:pt x="470" y="2454"/>
                      </a:lnTo>
                      <a:lnTo>
                        <a:pt x="470" y="2454"/>
                      </a:lnTo>
                      <a:lnTo>
                        <a:pt x="441" y="2481"/>
                      </a:lnTo>
                      <a:lnTo>
                        <a:pt x="412" y="2509"/>
                      </a:lnTo>
                      <a:lnTo>
                        <a:pt x="350" y="2562"/>
                      </a:lnTo>
                      <a:lnTo>
                        <a:pt x="350" y="2562"/>
                      </a:lnTo>
                      <a:lnTo>
                        <a:pt x="351" y="2569"/>
                      </a:lnTo>
                      <a:lnTo>
                        <a:pt x="351" y="2569"/>
                      </a:lnTo>
                      <a:lnTo>
                        <a:pt x="384" y="2543"/>
                      </a:lnTo>
                      <a:lnTo>
                        <a:pt x="415" y="2516"/>
                      </a:lnTo>
                      <a:lnTo>
                        <a:pt x="447" y="2487"/>
                      </a:lnTo>
                      <a:lnTo>
                        <a:pt x="476" y="2459"/>
                      </a:lnTo>
                      <a:lnTo>
                        <a:pt x="505" y="2428"/>
                      </a:lnTo>
                      <a:lnTo>
                        <a:pt x="533" y="2399"/>
                      </a:lnTo>
                      <a:lnTo>
                        <a:pt x="560" y="2366"/>
                      </a:lnTo>
                      <a:lnTo>
                        <a:pt x="587" y="2335"/>
                      </a:lnTo>
                      <a:lnTo>
                        <a:pt x="613" y="2302"/>
                      </a:lnTo>
                      <a:lnTo>
                        <a:pt x="637" y="2269"/>
                      </a:lnTo>
                      <a:lnTo>
                        <a:pt x="661" y="2234"/>
                      </a:lnTo>
                      <a:lnTo>
                        <a:pt x="684" y="2199"/>
                      </a:lnTo>
                      <a:lnTo>
                        <a:pt x="706" y="2163"/>
                      </a:lnTo>
                      <a:lnTo>
                        <a:pt x="726" y="2128"/>
                      </a:lnTo>
                      <a:lnTo>
                        <a:pt x="747" y="2090"/>
                      </a:lnTo>
                      <a:lnTo>
                        <a:pt x="765" y="2053"/>
                      </a:lnTo>
                      <a:lnTo>
                        <a:pt x="783" y="2014"/>
                      </a:lnTo>
                      <a:lnTo>
                        <a:pt x="801" y="1976"/>
                      </a:lnTo>
                      <a:lnTo>
                        <a:pt x="816" y="1938"/>
                      </a:lnTo>
                      <a:lnTo>
                        <a:pt x="831" y="1897"/>
                      </a:lnTo>
                      <a:lnTo>
                        <a:pt x="845" y="1857"/>
                      </a:lnTo>
                      <a:lnTo>
                        <a:pt x="858" y="1817"/>
                      </a:lnTo>
                      <a:lnTo>
                        <a:pt x="869" y="1775"/>
                      </a:lnTo>
                      <a:lnTo>
                        <a:pt x="880" y="1735"/>
                      </a:lnTo>
                      <a:lnTo>
                        <a:pt x="889" y="1692"/>
                      </a:lnTo>
                      <a:lnTo>
                        <a:pt x="897" y="1649"/>
                      </a:lnTo>
                      <a:lnTo>
                        <a:pt x="904" y="1606"/>
                      </a:lnTo>
                      <a:lnTo>
                        <a:pt x="909" y="1563"/>
                      </a:lnTo>
                      <a:lnTo>
                        <a:pt x="915" y="1519"/>
                      </a:lnTo>
                      <a:lnTo>
                        <a:pt x="917" y="1475"/>
                      </a:lnTo>
                      <a:lnTo>
                        <a:pt x="919" y="1431"/>
                      </a:lnTo>
                      <a:lnTo>
                        <a:pt x="920" y="1385"/>
                      </a:lnTo>
                      <a:lnTo>
                        <a:pt x="920" y="1385"/>
                      </a:lnTo>
                      <a:lnTo>
                        <a:pt x="919" y="1328"/>
                      </a:lnTo>
                      <a:lnTo>
                        <a:pt x="915" y="1272"/>
                      </a:lnTo>
                      <a:lnTo>
                        <a:pt x="909" y="1215"/>
                      </a:lnTo>
                      <a:lnTo>
                        <a:pt x="902" y="1158"/>
                      </a:lnTo>
                      <a:lnTo>
                        <a:pt x="893" y="1103"/>
                      </a:lnTo>
                      <a:lnTo>
                        <a:pt x="882" y="1048"/>
                      </a:lnTo>
                      <a:lnTo>
                        <a:pt x="869" y="995"/>
                      </a:lnTo>
                      <a:lnTo>
                        <a:pt x="855" y="942"/>
                      </a:lnTo>
                      <a:lnTo>
                        <a:pt x="836" y="889"/>
                      </a:lnTo>
                      <a:lnTo>
                        <a:pt x="818" y="838"/>
                      </a:lnTo>
                      <a:lnTo>
                        <a:pt x="798" y="787"/>
                      </a:lnTo>
                      <a:lnTo>
                        <a:pt x="774" y="737"/>
                      </a:lnTo>
                      <a:lnTo>
                        <a:pt x="750" y="690"/>
                      </a:lnTo>
                      <a:lnTo>
                        <a:pt x="725" y="642"/>
                      </a:lnTo>
                      <a:lnTo>
                        <a:pt x="697" y="595"/>
                      </a:lnTo>
                      <a:lnTo>
                        <a:pt x="668" y="549"/>
                      </a:lnTo>
                      <a:lnTo>
                        <a:pt x="639" y="505"/>
                      </a:lnTo>
                      <a:lnTo>
                        <a:pt x="606" y="461"/>
                      </a:lnTo>
                      <a:lnTo>
                        <a:pt x="573" y="419"/>
                      </a:lnTo>
                      <a:lnTo>
                        <a:pt x="538" y="379"/>
                      </a:lnTo>
                      <a:lnTo>
                        <a:pt x="501" y="338"/>
                      </a:lnTo>
                      <a:lnTo>
                        <a:pt x="463" y="302"/>
                      </a:lnTo>
                      <a:lnTo>
                        <a:pt x="425" y="263"/>
                      </a:lnTo>
                      <a:lnTo>
                        <a:pt x="384" y="229"/>
                      </a:lnTo>
                      <a:lnTo>
                        <a:pt x="342" y="194"/>
                      </a:lnTo>
                      <a:lnTo>
                        <a:pt x="300" y="163"/>
                      </a:lnTo>
                      <a:lnTo>
                        <a:pt x="256" y="132"/>
                      </a:lnTo>
                      <a:lnTo>
                        <a:pt x="211" y="101"/>
                      </a:lnTo>
                      <a:lnTo>
                        <a:pt x="165" y="73"/>
                      </a:lnTo>
                      <a:lnTo>
                        <a:pt x="117" y="48"/>
                      </a:lnTo>
                      <a:lnTo>
                        <a:pt x="68" y="22"/>
                      </a:lnTo>
                      <a:lnTo>
                        <a:pt x="1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6" y="29"/>
                      </a:lnTo>
                      <a:lnTo>
                        <a:pt x="130" y="62"/>
                      </a:lnTo>
                      <a:lnTo>
                        <a:pt x="192" y="99"/>
                      </a:lnTo>
                      <a:lnTo>
                        <a:pt x="251" y="137"/>
                      </a:lnTo>
                      <a:lnTo>
                        <a:pt x="309" y="179"/>
                      </a:lnTo>
                      <a:lnTo>
                        <a:pt x="366" y="223"/>
                      </a:lnTo>
                      <a:lnTo>
                        <a:pt x="419" y="269"/>
                      </a:lnTo>
                      <a:lnTo>
                        <a:pt x="470" y="318"/>
                      </a:lnTo>
                      <a:lnTo>
                        <a:pt x="470" y="3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7" name="Freeform 347"/>
                <p:cNvSpPr>
                  <a:spLocks/>
                </p:cNvSpPr>
                <p:nvPr/>
              </p:nvSpPr>
              <p:spPr bwMode="auto">
                <a:xfrm>
                  <a:off x="3909" y="2433"/>
                  <a:ext cx="545" cy="275"/>
                </a:xfrm>
                <a:custGeom>
                  <a:avLst/>
                  <a:gdLst/>
                  <a:ahLst/>
                  <a:cxnLst>
                    <a:cxn ang="0">
                      <a:pos x="3" y="266"/>
                    </a:cxn>
                    <a:cxn ang="0">
                      <a:pos x="3" y="266"/>
                    </a:cxn>
                    <a:cxn ang="0">
                      <a:pos x="0" y="275"/>
                    </a:cxn>
                    <a:cxn ang="0">
                      <a:pos x="0" y="275"/>
                    </a:cxn>
                    <a:cxn ang="0">
                      <a:pos x="36" y="266"/>
                    </a:cxn>
                    <a:cxn ang="0">
                      <a:pos x="75" y="255"/>
                    </a:cxn>
                    <a:cxn ang="0">
                      <a:pos x="111" y="242"/>
                    </a:cxn>
                    <a:cxn ang="0">
                      <a:pos x="148" y="229"/>
                    </a:cxn>
                    <a:cxn ang="0">
                      <a:pos x="184" y="216"/>
                    </a:cxn>
                    <a:cxn ang="0">
                      <a:pos x="219" y="202"/>
                    </a:cxn>
                    <a:cxn ang="0">
                      <a:pos x="290" y="169"/>
                    </a:cxn>
                    <a:cxn ang="0">
                      <a:pos x="356" y="134"/>
                    </a:cxn>
                    <a:cxn ang="0">
                      <a:pos x="422" y="94"/>
                    </a:cxn>
                    <a:cxn ang="0">
                      <a:pos x="484" y="52"/>
                    </a:cxn>
                    <a:cxn ang="0">
                      <a:pos x="545" y="4"/>
                    </a:cxn>
                    <a:cxn ang="0">
                      <a:pos x="545" y="4"/>
                    </a:cxn>
                    <a:cxn ang="0">
                      <a:pos x="539" y="0"/>
                    </a:cxn>
                    <a:cxn ang="0">
                      <a:pos x="539" y="0"/>
                    </a:cxn>
                    <a:cxn ang="0">
                      <a:pos x="481" y="44"/>
                    </a:cxn>
                    <a:cxn ang="0">
                      <a:pos x="419" y="88"/>
                    </a:cxn>
                    <a:cxn ang="0">
                      <a:pos x="355" y="127"/>
                    </a:cxn>
                    <a:cxn ang="0">
                      <a:pos x="289" y="162"/>
                    </a:cxn>
                    <a:cxn ang="0">
                      <a:pos x="219" y="194"/>
                    </a:cxn>
                    <a:cxn ang="0">
                      <a:pos x="150" y="222"/>
                    </a:cxn>
                    <a:cxn ang="0">
                      <a:pos x="76" y="246"/>
                    </a:cxn>
                    <a:cxn ang="0">
                      <a:pos x="40" y="257"/>
                    </a:cxn>
                    <a:cxn ang="0">
                      <a:pos x="3" y="266"/>
                    </a:cxn>
                    <a:cxn ang="0">
                      <a:pos x="3" y="266"/>
                    </a:cxn>
                  </a:cxnLst>
                  <a:rect l="0" t="0" r="r" b="b"/>
                  <a:pathLst>
                    <a:path w="545" h="275">
                      <a:moveTo>
                        <a:pt x="3" y="266"/>
                      </a:moveTo>
                      <a:lnTo>
                        <a:pt x="3" y="266"/>
                      </a:lnTo>
                      <a:lnTo>
                        <a:pt x="0" y="275"/>
                      </a:lnTo>
                      <a:lnTo>
                        <a:pt x="0" y="275"/>
                      </a:lnTo>
                      <a:lnTo>
                        <a:pt x="36" y="266"/>
                      </a:lnTo>
                      <a:lnTo>
                        <a:pt x="75" y="255"/>
                      </a:lnTo>
                      <a:lnTo>
                        <a:pt x="111" y="242"/>
                      </a:lnTo>
                      <a:lnTo>
                        <a:pt x="148" y="229"/>
                      </a:lnTo>
                      <a:lnTo>
                        <a:pt x="184" y="216"/>
                      </a:lnTo>
                      <a:lnTo>
                        <a:pt x="219" y="202"/>
                      </a:lnTo>
                      <a:lnTo>
                        <a:pt x="290" y="169"/>
                      </a:lnTo>
                      <a:lnTo>
                        <a:pt x="356" y="134"/>
                      </a:lnTo>
                      <a:lnTo>
                        <a:pt x="422" y="94"/>
                      </a:lnTo>
                      <a:lnTo>
                        <a:pt x="484" y="52"/>
                      </a:lnTo>
                      <a:lnTo>
                        <a:pt x="545" y="4"/>
                      </a:lnTo>
                      <a:lnTo>
                        <a:pt x="545" y="4"/>
                      </a:lnTo>
                      <a:lnTo>
                        <a:pt x="539" y="0"/>
                      </a:lnTo>
                      <a:lnTo>
                        <a:pt x="539" y="0"/>
                      </a:lnTo>
                      <a:lnTo>
                        <a:pt x="481" y="44"/>
                      </a:lnTo>
                      <a:lnTo>
                        <a:pt x="419" y="88"/>
                      </a:lnTo>
                      <a:lnTo>
                        <a:pt x="355" y="127"/>
                      </a:lnTo>
                      <a:lnTo>
                        <a:pt x="289" y="162"/>
                      </a:lnTo>
                      <a:lnTo>
                        <a:pt x="219" y="194"/>
                      </a:lnTo>
                      <a:lnTo>
                        <a:pt x="150" y="222"/>
                      </a:lnTo>
                      <a:lnTo>
                        <a:pt x="76" y="246"/>
                      </a:lnTo>
                      <a:lnTo>
                        <a:pt x="40" y="257"/>
                      </a:lnTo>
                      <a:lnTo>
                        <a:pt x="3" y="266"/>
                      </a:lnTo>
                      <a:lnTo>
                        <a:pt x="3" y="26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8" name="Freeform 348"/>
                <p:cNvSpPr>
                  <a:spLocks/>
                </p:cNvSpPr>
                <p:nvPr/>
              </p:nvSpPr>
              <p:spPr bwMode="auto">
                <a:xfrm>
                  <a:off x="2236" y="27"/>
                  <a:ext cx="2717" cy="2551"/>
                </a:xfrm>
                <a:custGeom>
                  <a:avLst/>
                  <a:gdLst/>
                  <a:ahLst/>
                  <a:cxnLst>
                    <a:cxn ang="0">
                      <a:pos x="317" y="2218"/>
                    </a:cxn>
                    <a:cxn ang="0">
                      <a:pos x="171" y="2002"/>
                    </a:cxn>
                    <a:cxn ang="0">
                      <a:pos x="70" y="1761"/>
                    </a:cxn>
                    <a:cxn ang="0">
                      <a:pos x="15" y="1497"/>
                    </a:cxn>
                    <a:cxn ang="0">
                      <a:pos x="10" y="1290"/>
                    </a:cxn>
                    <a:cxn ang="0">
                      <a:pos x="52" y="1021"/>
                    </a:cxn>
                    <a:cxn ang="0">
                      <a:pos x="141" y="773"/>
                    </a:cxn>
                    <a:cxn ang="0">
                      <a:pos x="277" y="551"/>
                    </a:cxn>
                    <a:cxn ang="0">
                      <a:pos x="405" y="405"/>
                    </a:cxn>
                    <a:cxn ang="0">
                      <a:pos x="604" y="238"/>
                    </a:cxn>
                    <a:cxn ang="0">
                      <a:pos x="833" y="114"/>
                    </a:cxn>
                    <a:cxn ang="0">
                      <a:pos x="1087" y="35"/>
                    </a:cxn>
                    <a:cxn ang="0">
                      <a:pos x="1360" y="8"/>
                    </a:cxn>
                    <a:cxn ang="0">
                      <a:pos x="1565" y="24"/>
                    </a:cxn>
                    <a:cxn ang="0">
                      <a:pos x="1823" y="90"/>
                    </a:cxn>
                    <a:cxn ang="0">
                      <a:pos x="2059" y="204"/>
                    </a:cxn>
                    <a:cxn ang="0">
                      <a:pos x="2267" y="359"/>
                    </a:cxn>
                    <a:cxn ang="0">
                      <a:pos x="2401" y="500"/>
                    </a:cxn>
                    <a:cxn ang="0">
                      <a:pos x="2547" y="716"/>
                    </a:cxn>
                    <a:cxn ang="0">
                      <a:pos x="2650" y="957"/>
                    </a:cxn>
                    <a:cxn ang="0">
                      <a:pos x="2703" y="1221"/>
                    </a:cxn>
                    <a:cxn ang="0">
                      <a:pos x="2708" y="1428"/>
                    </a:cxn>
                    <a:cxn ang="0">
                      <a:pos x="2666" y="1697"/>
                    </a:cxn>
                    <a:cxn ang="0">
                      <a:pos x="2576" y="1944"/>
                    </a:cxn>
                    <a:cxn ang="0">
                      <a:pos x="2441" y="2167"/>
                    </a:cxn>
                    <a:cxn ang="0">
                      <a:pos x="2315" y="2313"/>
                    </a:cxn>
                    <a:cxn ang="0">
                      <a:pos x="2229" y="2401"/>
                    </a:cxn>
                    <a:cxn ang="0">
                      <a:pos x="2384" y="2247"/>
                    </a:cxn>
                    <a:cxn ang="0">
                      <a:pos x="2551" y="2009"/>
                    </a:cxn>
                    <a:cxn ang="0">
                      <a:pos x="2664" y="1737"/>
                    </a:cxn>
                    <a:cxn ang="0">
                      <a:pos x="2715" y="1437"/>
                    </a:cxn>
                    <a:cxn ang="0">
                      <a:pos x="2715" y="1289"/>
                    </a:cxn>
                    <a:cxn ang="0">
                      <a:pos x="2673" y="1020"/>
                    </a:cxn>
                    <a:cxn ang="0">
                      <a:pos x="2584" y="771"/>
                    </a:cxn>
                    <a:cxn ang="0">
                      <a:pos x="2446" y="546"/>
                    </a:cxn>
                    <a:cxn ang="0">
                      <a:pos x="2273" y="354"/>
                    </a:cxn>
                    <a:cxn ang="0">
                      <a:pos x="2062" y="198"/>
                    </a:cxn>
                    <a:cxn ang="0">
                      <a:pos x="1826" y="83"/>
                    </a:cxn>
                    <a:cxn ang="0">
                      <a:pos x="1566" y="17"/>
                    </a:cxn>
                    <a:cxn ang="0">
                      <a:pos x="1360" y="0"/>
                    </a:cxn>
                    <a:cxn ang="0">
                      <a:pos x="1085" y="28"/>
                    </a:cxn>
                    <a:cxn ang="0">
                      <a:pos x="831" y="108"/>
                    </a:cxn>
                    <a:cxn ang="0">
                      <a:pos x="601" y="233"/>
                    </a:cxn>
                    <a:cxn ang="0">
                      <a:pos x="399" y="399"/>
                    </a:cxn>
                    <a:cxn ang="0">
                      <a:pos x="233" y="601"/>
                    </a:cxn>
                    <a:cxn ang="0">
                      <a:pos x="108" y="831"/>
                    </a:cxn>
                    <a:cxn ang="0">
                      <a:pos x="28" y="1085"/>
                    </a:cxn>
                    <a:cxn ang="0">
                      <a:pos x="0" y="1358"/>
                    </a:cxn>
                    <a:cxn ang="0">
                      <a:pos x="8" y="1501"/>
                    </a:cxn>
                    <a:cxn ang="0">
                      <a:pos x="41" y="1686"/>
                    </a:cxn>
                    <a:cxn ang="0">
                      <a:pos x="96" y="1859"/>
                    </a:cxn>
                    <a:cxn ang="0">
                      <a:pos x="174" y="2022"/>
                    </a:cxn>
                    <a:cxn ang="0">
                      <a:pos x="271" y="2172"/>
                    </a:cxn>
                    <a:cxn ang="0">
                      <a:pos x="388" y="2308"/>
                    </a:cxn>
                    <a:cxn ang="0">
                      <a:pos x="520" y="2427"/>
                    </a:cxn>
                    <a:cxn ang="0">
                      <a:pos x="668" y="2529"/>
                    </a:cxn>
                    <a:cxn ang="0">
                      <a:pos x="710" y="2544"/>
                    </a:cxn>
                    <a:cxn ang="0">
                      <a:pos x="549" y="2439"/>
                    </a:cxn>
                    <a:cxn ang="0">
                      <a:pos x="405" y="2313"/>
                    </a:cxn>
                  </a:cxnLst>
                  <a:rect l="0" t="0" r="r" b="b"/>
                  <a:pathLst>
                    <a:path w="2717" h="2551">
                      <a:moveTo>
                        <a:pt x="405" y="2313"/>
                      </a:moveTo>
                      <a:lnTo>
                        <a:pt x="405" y="2313"/>
                      </a:lnTo>
                      <a:lnTo>
                        <a:pt x="359" y="2267"/>
                      </a:lnTo>
                      <a:lnTo>
                        <a:pt x="317" y="2218"/>
                      </a:lnTo>
                      <a:lnTo>
                        <a:pt x="277" y="2167"/>
                      </a:lnTo>
                      <a:lnTo>
                        <a:pt x="238" y="2114"/>
                      </a:lnTo>
                      <a:lnTo>
                        <a:pt x="204" y="2059"/>
                      </a:lnTo>
                      <a:lnTo>
                        <a:pt x="171" y="2002"/>
                      </a:lnTo>
                      <a:lnTo>
                        <a:pt x="141" y="1944"/>
                      </a:lnTo>
                      <a:lnTo>
                        <a:pt x="114" y="1885"/>
                      </a:lnTo>
                      <a:lnTo>
                        <a:pt x="90" y="1823"/>
                      </a:lnTo>
                      <a:lnTo>
                        <a:pt x="70" y="1761"/>
                      </a:lnTo>
                      <a:lnTo>
                        <a:pt x="52" y="1697"/>
                      </a:lnTo>
                      <a:lnTo>
                        <a:pt x="35" y="1631"/>
                      </a:lnTo>
                      <a:lnTo>
                        <a:pt x="24" y="1565"/>
                      </a:lnTo>
                      <a:lnTo>
                        <a:pt x="15" y="1497"/>
                      </a:lnTo>
                      <a:lnTo>
                        <a:pt x="10" y="1428"/>
                      </a:lnTo>
                      <a:lnTo>
                        <a:pt x="8" y="1358"/>
                      </a:lnTo>
                      <a:lnTo>
                        <a:pt x="8" y="1358"/>
                      </a:lnTo>
                      <a:lnTo>
                        <a:pt x="10" y="1290"/>
                      </a:lnTo>
                      <a:lnTo>
                        <a:pt x="15" y="1221"/>
                      </a:lnTo>
                      <a:lnTo>
                        <a:pt x="24" y="1153"/>
                      </a:lnTo>
                      <a:lnTo>
                        <a:pt x="35" y="1087"/>
                      </a:lnTo>
                      <a:lnTo>
                        <a:pt x="52" y="1021"/>
                      </a:lnTo>
                      <a:lnTo>
                        <a:pt x="70" y="957"/>
                      </a:lnTo>
                      <a:lnTo>
                        <a:pt x="90" y="895"/>
                      </a:lnTo>
                      <a:lnTo>
                        <a:pt x="114" y="833"/>
                      </a:lnTo>
                      <a:lnTo>
                        <a:pt x="141" y="773"/>
                      </a:lnTo>
                      <a:lnTo>
                        <a:pt x="171" y="716"/>
                      </a:lnTo>
                      <a:lnTo>
                        <a:pt x="204" y="659"/>
                      </a:lnTo>
                      <a:lnTo>
                        <a:pt x="238" y="604"/>
                      </a:lnTo>
                      <a:lnTo>
                        <a:pt x="277" y="551"/>
                      </a:lnTo>
                      <a:lnTo>
                        <a:pt x="317" y="500"/>
                      </a:lnTo>
                      <a:lnTo>
                        <a:pt x="359" y="451"/>
                      </a:lnTo>
                      <a:lnTo>
                        <a:pt x="405" y="405"/>
                      </a:lnTo>
                      <a:lnTo>
                        <a:pt x="405" y="405"/>
                      </a:lnTo>
                      <a:lnTo>
                        <a:pt x="451" y="359"/>
                      </a:lnTo>
                      <a:lnTo>
                        <a:pt x="500" y="317"/>
                      </a:lnTo>
                      <a:lnTo>
                        <a:pt x="551" y="277"/>
                      </a:lnTo>
                      <a:lnTo>
                        <a:pt x="604" y="238"/>
                      </a:lnTo>
                      <a:lnTo>
                        <a:pt x="659" y="204"/>
                      </a:lnTo>
                      <a:lnTo>
                        <a:pt x="716" y="171"/>
                      </a:lnTo>
                      <a:lnTo>
                        <a:pt x="774" y="141"/>
                      </a:lnTo>
                      <a:lnTo>
                        <a:pt x="833" y="114"/>
                      </a:lnTo>
                      <a:lnTo>
                        <a:pt x="895" y="90"/>
                      </a:lnTo>
                      <a:lnTo>
                        <a:pt x="957" y="68"/>
                      </a:lnTo>
                      <a:lnTo>
                        <a:pt x="1021" y="52"/>
                      </a:lnTo>
                      <a:lnTo>
                        <a:pt x="1087" y="35"/>
                      </a:lnTo>
                      <a:lnTo>
                        <a:pt x="1153" y="24"/>
                      </a:lnTo>
                      <a:lnTo>
                        <a:pt x="1221" y="15"/>
                      </a:lnTo>
                      <a:lnTo>
                        <a:pt x="1290" y="10"/>
                      </a:lnTo>
                      <a:lnTo>
                        <a:pt x="1360" y="8"/>
                      </a:lnTo>
                      <a:lnTo>
                        <a:pt x="1360" y="8"/>
                      </a:lnTo>
                      <a:lnTo>
                        <a:pt x="1429" y="10"/>
                      </a:lnTo>
                      <a:lnTo>
                        <a:pt x="1497" y="15"/>
                      </a:lnTo>
                      <a:lnTo>
                        <a:pt x="1565" y="24"/>
                      </a:lnTo>
                      <a:lnTo>
                        <a:pt x="1631" y="35"/>
                      </a:lnTo>
                      <a:lnTo>
                        <a:pt x="1696" y="52"/>
                      </a:lnTo>
                      <a:lnTo>
                        <a:pt x="1760" y="68"/>
                      </a:lnTo>
                      <a:lnTo>
                        <a:pt x="1823" y="90"/>
                      </a:lnTo>
                      <a:lnTo>
                        <a:pt x="1885" y="114"/>
                      </a:lnTo>
                      <a:lnTo>
                        <a:pt x="1945" y="141"/>
                      </a:lnTo>
                      <a:lnTo>
                        <a:pt x="2002" y="171"/>
                      </a:lnTo>
                      <a:lnTo>
                        <a:pt x="2059" y="204"/>
                      </a:lnTo>
                      <a:lnTo>
                        <a:pt x="2113" y="238"/>
                      </a:lnTo>
                      <a:lnTo>
                        <a:pt x="2167" y="277"/>
                      </a:lnTo>
                      <a:lnTo>
                        <a:pt x="2218" y="317"/>
                      </a:lnTo>
                      <a:lnTo>
                        <a:pt x="2267" y="359"/>
                      </a:lnTo>
                      <a:lnTo>
                        <a:pt x="2315" y="405"/>
                      </a:lnTo>
                      <a:lnTo>
                        <a:pt x="2315" y="405"/>
                      </a:lnTo>
                      <a:lnTo>
                        <a:pt x="2359" y="451"/>
                      </a:lnTo>
                      <a:lnTo>
                        <a:pt x="2401" y="500"/>
                      </a:lnTo>
                      <a:lnTo>
                        <a:pt x="2441" y="551"/>
                      </a:lnTo>
                      <a:lnTo>
                        <a:pt x="2479" y="604"/>
                      </a:lnTo>
                      <a:lnTo>
                        <a:pt x="2514" y="659"/>
                      </a:lnTo>
                      <a:lnTo>
                        <a:pt x="2547" y="716"/>
                      </a:lnTo>
                      <a:lnTo>
                        <a:pt x="2576" y="773"/>
                      </a:lnTo>
                      <a:lnTo>
                        <a:pt x="2604" y="833"/>
                      </a:lnTo>
                      <a:lnTo>
                        <a:pt x="2628" y="895"/>
                      </a:lnTo>
                      <a:lnTo>
                        <a:pt x="2650" y="957"/>
                      </a:lnTo>
                      <a:lnTo>
                        <a:pt x="2666" y="1021"/>
                      </a:lnTo>
                      <a:lnTo>
                        <a:pt x="2682" y="1087"/>
                      </a:lnTo>
                      <a:lnTo>
                        <a:pt x="2693" y="1153"/>
                      </a:lnTo>
                      <a:lnTo>
                        <a:pt x="2703" y="1221"/>
                      </a:lnTo>
                      <a:lnTo>
                        <a:pt x="2708" y="1290"/>
                      </a:lnTo>
                      <a:lnTo>
                        <a:pt x="2710" y="1358"/>
                      </a:lnTo>
                      <a:lnTo>
                        <a:pt x="2710" y="1358"/>
                      </a:lnTo>
                      <a:lnTo>
                        <a:pt x="2708" y="1428"/>
                      </a:lnTo>
                      <a:lnTo>
                        <a:pt x="2703" y="1497"/>
                      </a:lnTo>
                      <a:lnTo>
                        <a:pt x="2693" y="1565"/>
                      </a:lnTo>
                      <a:lnTo>
                        <a:pt x="2682" y="1631"/>
                      </a:lnTo>
                      <a:lnTo>
                        <a:pt x="2666" y="1697"/>
                      </a:lnTo>
                      <a:lnTo>
                        <a:pt x="2650" y="1761"/>
                      </a:lnTo>
                      <a:lnTo>
                        <a:pt x="2628" y="1823"/>
                      </a:lnTo>
                      <a:lnTo>
                        <a:pt x="2604" y="1885"/>
                      </a:lnTo>
                      <a:lnTo>
                        <a:pt x="2576" y="1944"/>
                      </a:lnTo>
                      <a:lnTo>
                        <a:pt x="2547" y="2002"/>
                      </a:lnTo>
                      <a:lnTo>
                        <a:pt x="2514" y="2059"/>
                      </a:lnTo>
                      <a:lnTo>
                        <a:pt x="2479" y="2114"/>
                      </a:lnTo>
                      <a:lnTo>
                        <a:pt x="2441" y="2167"/>
                      </a:lnTo>
                      <a:lnTo>
                        <a:pt x="2401" y="2218"/>
                      </a:lnTo>
                      <a:lnTo>
                        <a:pt x="2359" y="2267"/>
                      </a:lnTo>
                      <a:lnTo>
                        <a:pt x="2315" y="2313"/>
                      </a:lnTo>
                      <a:lnTo>
                        <a:pt x="2315" y="2313"/>
                      </a:lnTo>
                      <a:lnTo>
                        <a:pt x="2269" y="2355"/>
                      </a:lnTo>
                      <a:lnTo>
                        <a:pt x="2223" y="2396"/>
                      </a:lnTo>
                      <a:lnTo>
                        <a:pt x="2223" y="2396"/>
                      </a:lnTo>
                      <a:lnTo>
                        <a:pt x="2229" y="2401"/>
                      </a:lnTo>
                      <a:lnTo>
                        <a:pt x="2229" y="2401"/>
                      </a:lnTo>
                      <a:lnTo>
                        <a:pt x="2284" y="2353"/>
                      </a:lnTo>
                      <a:lnTo>
                        <a:pt x="2337" y="2302"/>
                      </a:lnTo>
                      <a:lnTo>
                        <a:pt x="2384" y="2247"/>
                      </a:lnTo>
                      <a:lnTo>
                        <a:pt x="2432" y="2192"/>
                      </a:lnTo>
                      <a:lnTo>
                        <a:pt x="2474" y="2134"/>
                      </a:lnTo>
                      <a:lnTo>
                        <a:pt x="2514" y="2072"/>
                      </a:lnTo>
                      <a:lnTo>
                        <a:pt x="2551" y="2009"/>
                      </a:lnTo>
                      <a:lnTo>
                        <a:pt x="2585" y="1944"/>
                      </a:lnTo>
                      <a:lnTo>
                        <a:pt x="2615" y="1876"/>
                      </a:lnTo>
                      <a:lnTo>
                        <a:pt x="2640" y="1806"/>
                      </a:lnTo>
                      <a:lnTo>
                        <a:pt x="2664" y="1737"/>
                      </a:lnTo>
                      <a:lnTo>
                        <a:pt x="2682" y="1664"/>
                      </a:lnTo>
                      <a:lnTo>
                        <a:pt x="2697" y="1589"/>
                      </a:lnTo>
                      <a:lnTo>
                        <a:pt x="2708" y="1514"/>
                      </a:lnTo>
                      <a:lnTo>
                        <a:pt x="2715" y="1437"/>
                      </a:lnTo>
                      <a:lnTo>
                        <a:pt x="2715" y="1398"/>
                      </a:lnTo>
                      <a:lnTo>
                        <a:pt x="2717" y="1358"/>
                      </a:lnTo>
                      <a:lnTo>
                        <a:pt x="2717" y="1358"/>
                      </a:lnTo>
                      <a:lnTo>
                        <a:pt x="2715" y="1289"/>
                      </a:lnTo>
                      <a:lnTo>
                        <a:pt x="2710" y="1221"/>
                      </a:lnTo>
                      <a:lnTo>
                        <a:pt x="2701" y="1151"/>
                      </a:lnTo>
                      <a:lnTo>
                        <a:pt x="2690" y="1085"/>
                      </a:lnTo>
                      <a:lnTo>
                        <a:pt x="2673" y="1020"/>
                      </a:lnTo>
                      <a:lnTo>
                        <a:pt x="2655" y="956"/>
                      </a:lnTo>
                      <a:lnTo>
                        <a:pt x="2635" y="892"/>
                      </a:lnTo>
                      <a:lnTo>
                        <a:pt x="2609" y="831"/>
                      </a:lnTo>
                      <a:lnTo>
                        <a:pt x="2584" y="771"/>
                      </a:lnTo>
                      <a:lnTo>
                        <a:pt x="2553" y="712"/>
                      </a:lnTo>
                      <a:lnTo>
                        <a:pt x="2520" y="655"/>
                      </a:lnTo>
                      <a:lnTo>
                        <a:pt x="2485" y="601"/>
                      </a:lnTo>
                      <a:lnTo>
                        <a:pt x="2446" y="546"/>
                      </a:lnTo>
                      <a:lnTo>
                        <a:pt x="2406" y="494"/>
                      </a:lnTo>
                      <a:lnTo>
                        <a:pt x="2364" y="445"/>
                      </a:lnTo>
                      <a:lnTo>
                        <a:pt x="2318" y="399"/>
                      </a:lnTo>
                      <a:lnTo>
                        <a:pt x="2273" y="354"/>
                      </a:lnTo>
                      <a:lnTo>
                        <a:pt x="2223" y="311"/>
                      </a:lnTo>
                      <a:lnTo>
                        <a:pt x="2172" y="271"/>
                      </a:lnTo>
                      <a:lnTo>
                        <a:pt x="2119" y="233"/>
                      </a:lnTo>
                      <a:lnTo>
                        <a:pt x="2062" y="198"/>
                      </a:lnTo>
                      <a:lnTo>
                        <a:pt x="2006" y="165"/>
                      </a:lnTo>
                      <a:lnTo>
                        <a:pt x="1947" y="134"/>
                      </a:lnTo>
                      <a:lnTo>
                        <a:pt x="1887" y="108"/>
                      </a:lnTo>
                      <a:lnTo>
                        <a:pt x="1826" y="83"/>
                      </a:lnTo>
                      <a:lnTo>
                        <a:pt x="1762" y="63"/>
                      </a:lnTo>
                      <a:lnTo>
                        <a:pt x="1698" y="44"/>
                      </a:lnTo>
                      <a:lnTo>
                        <a:pt x="1632" y="28"/>
                      </a:lnTo>
                      <a:lnTo>
                        <a:pt x="1566" y="17"/>
                      </a:lnTo>
                      <a:lnTo>
                        <a:pt x="1497" y="8"/>
                      </a:lnTo>
                      <a:lnTo>
                        <a:pt x="1429" y="2"/>
                      </a:lnTo>
                      <a:lnTo>
                        <a:pt x="1360" y="0"/>
                      </a:lnTo>
                      <a:lnTo>
                        <a:pt x="1360" y="0"/>
                      </a:lnTo>
                      <a:lnTo>
                        <a:pt x="1288" y="2"/>
                      </a:lnTo>
                      <a:lnTo>
                        <a:pt x="1221" y="8"/>
                      </a:lnTo>
                      <a:lnTo>
                        <a:pt x="1153" y="17"/>
                      </a:lnTo>
                      <a:lnTo>
                        <a:pt x="1085" y="28"/>
                      </a:lnTo>
                      <a:lnTo>
                        <a:pt x="1019" y="44"/>
                      </a:lnTo>
                      <a:lnTo>
                        <a:pt x="955" y="63"/>
                      </a:lnTo>
                      <a:lnTo>
                        <a:pt x="891" y="83"/>
                      </a:lnTo>
                      <a:lnTo>
                        <a:pt x="831" y="108"/>
                      </a:lnTo>
                      <a:lnTo>
                        <a:pt x="771" y="134"/>
                      </a:lnTo>
                      <a:lnTo>
                        <a:pt x="712" y="165"/>
                      </a:lnTo>
                      <a:lnTo>
                        <a:pt x="655" y="198"/>
                      </a:lnTo>
                      <a:lnTo>
                        <a:pt x="601" y="233"/>
                      </a:lnTo>
                      <a:lnTo>
                        <a:pt x="547" y="271"/>
                      </a:lnTo>
                      <a:lnTo>
                        <a:pt x="494" y="311"/>
                      </a:lnTo>
                      <a:lnTo>
                        <a:pt x="447" y="354"/>
                      </a:lnTo>
                      <a:lnTo>
                        <a:pt x="399" y="399"/>
                      </a:lnTo>
                      <a:lnTo>
                        <a:pt x="354" y="445"/>
                      </a:lnTo>
                      <a:lnTo>
                        <a:pt x="311" y="494"/>
                      </a:lnTo>
                      <a:lnTo>
                        <a:pt x="271" y="546"/>
                      </a:lnTo>
                      <a:lnTo>
                        <a:pt x="233" y="601"/>
                      </a:lnTo>
                      <a:lnTo>
                        <a:pt x="198" y="655"/>
                      </a:lnTo>
                      <a:lnTo>
                        <a:pt x="165" y="712"/>
                      </a:lnTo>
                      <a:lnTo>
                        <a:pt x="136" y="771"/>
                      </a:lnTo>
                      <a:lnTo>
                        <a:pt x="108" y="831"/>
                      </a:lnTo>
                      <a:lnTo>
                        <a:pt x="83" y="892"/>
                      </a:lnTo>
                      <a:lnTo>
                        <a:pt x="63" y="956"/>
                      </a:lnTo>
                      <a:lnTo>
                        <a:pt x="44" y="1020"/>
                      </a:lnTo>
                      <a:lnTo>
                        <a:pt x="28" y="1085"/>
                      </a:lnTo>
                      <a:lnTo>
                        <a:pt x="17" y="1151"/>
                      </a:lnTo>
                      <a:lnTo>
                        <a:pt x="8" y="1221"/>
                      </a:lnTo>
                      <a:lnTo>
                        <a:pt x="2" y="1289"/>
                      </a:lnTo>
                      <a:lnTo>
                        <a:pt x="0" y="1358"/>
                      </a:lnTo>
                      <a:lnTo>
                        <a:pt x="0" y="1358"/>
                      </a:lnTo>
                      <a:lnTo>
                        <a:pt x="2" y="1407"/>
                      </a:lnTo>
                      <a:lnTo>
                        <a:pt x="4" y="1455"/>
                      </a:lnTo>
                      <a:lnTo>
                        <a:pt x="8" y="1501"/>
                      </a:lnTo>
                      <a:lnTo>
                        <a:pt x="15" y="1548"/>
                      </a:lnTo>
                      <a:lnTo>
                        <a:pt x="22" y="1594"/>
                      </a:lnTo>
                      <a:lnTo>
                        <a:pt x="30" y="1640"/>
                      </a:lnTo>
                      <a:lnTo>
                        <a:pt x="41" y="1686"/>
                      </a:lnTo>
                      <a:lnTo>
                        <a:pt x="52" y="1730"/>
                      </a:lnTo>
                      <a:lnTo>
                        <a:pt x="66" y="1773"/>
                      </a:lnTo>
                      <a:lnTo>
                        <a:pt x="81" y="1817"/>
                      </a:lnTo>
                      <a:lnTo>
                        <a:pt x="96" y="1859"/>
                      </a:lnTo>
                      <a:lnTo>
                        <a:pt x="114" y="1902"/>
                      </a:lnTo>
                      <a:lnTo>
                        <a:pt x="132" y="1942"/>
                      </a:lnTo>
                      <a:lnTo>
                        <a:pt x="152" y="1982"/>
                      </a:lnTo>
                      <a:lnTo>
                        <a:pt x="174" y="2022"/>
                      </a:lnTo>
                      <a:lnTo>
                        <a:pt x="196" y="2061"/>
                      </a:lnTo>
                      <a:lnTo>
                        <a:pt x="220" y="2099"/>
                      </a:lnTo>
                      <a:lnTo>
                        <a:pt x="246" y="2136"/>
                      </a:lnTo>
                      <a:lnTo>
                        <a:pt x="271" y="2172"/>
                      </a:lnTo>
                      <a:lnTo>
                        <a:pt x="299" y="2207"/>
                      </a:lnTo>
                      <a:lnTo>
                        <a:pt x="328" y="2242"/>
                      </a:lnTo>
                      <a:lnTo>
                        <a:pt x="357" y="2275"/>
                      </a:lnTo>
                      <a:lnTo>
                        <a:pt x="388" y="2308"/>
                      </a:lnTo>
                      <a:lnTo>
                        <a:pt x="419" y="2339"/>
                      </a:lnTo>
                      <a:lnTo>
                        <a:pt x="452" y="2370"/>
                      </a:lnTo>
                      <a:lnTo>
                        <a:pt x="485" y="2399"/>
                      </a:lnTo>
                      <a:lnTo>
                        <a:pt x="520" y="2427"/>
                      </a:lnTo>
                      <a:lnTo>
                        <a:pt x="557" y="2454"/>
                      </a:lnTo>
                      <a:lnTo>
                        <a:pt x="593" y="2480"/>
                      </a:lnTo>
                      <a:lnTo>
                        <a:pt x="630" y="2505"/>
                      </a:lnTo>
                      <a:lnTo>
                        <a:pt x="668" y="2529"/>
                      </a:lnTo>
                      <a:lnTo>
                        <a:pt x="707" y="2551"/>
                      </a:lnTo>
                      <a:lnTo>
                        <a:pt x="707" y="2551"/>
                      </a:lnTo>
                      <a:lnTo>
                        <a:pt x="710" y="2544"/>
                      </a:lnTo>
                      <a:lnTo>
                        <a:pt x="710" y="2544"/>
                      </a:lnTo>
                      <a:lnTo>
                        <a:pt x="668" y="2520"/>
                      </a:lnTo>
                      <a:lnTo>
                        <a:pt x="628" y="2494"/>
                      </a:lnTo>
                      <a:lnTo>
                        <a:pt x="588" y="2467"/>
                      </a:lnTo>
                      <a:lnTo>
                        <a:pt x="549" y="2439"/>
                      </a:lnTo>
                      <a:lnTo>
                        <a:pt x="511" y="2410"/>
                      </a:lnTo>
                      <a:lnTo>
                        <a:pt x="474" y="2379"/>
                      </a:lnTo>
                      <a:lnTo>
                        <a:pt x="438" y="2348"/>
                      </a:lnTo>
                      <a:lnTo>
                        <a:pt x="405" y="2313"/>
                      </a:lnTo>
                      <a:lnTo>
                        <a:pt x="405" y="231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9" name="Freeform 349"/>
                <p:cNvSpPr>
                  <a:spLocks/>
                </p:cNvSpPr>
                <p:nvPr/>
              </p:nvSpPr>
              <p:spPr bwMode="auto">
                <a:xfrm>
                  <a:off x="3212" y="1486"/>
                  <a:ext cx="117" cy="197"/>
                </a:xfrm>
                <a:custGeom>
                  <a:avLst/>
                  <a:gdLst/>
                  <a:ahLst/>
                  <a:cxnLst>
                    <a:cxn ang="0">
                      <a:pos x="104" y="179"/>
                    </a:cxn>
                    <a:cxn ang="0">
                      <a:pos x="104" y="179"/>
                    </a:cxn>
                    <a:cxn ang="0">
                      <a:pos x="86" y="161"/>
                    </a:cxn>
                    <a:cxn ang="0">
                      <a:pos x="69" y="141"/>
                    </a:cxn>
                    <a:cxn ang="0">
                      <a:pos x="54" y="119"/>
                    </a:cxn>
                    <a:cxn ang="0">
                      <a:pos x="40" y="97"/>
                    </a:cxn>
                    <a:cxn ang="0">
                      <a:pos x="27" y="75"/>
                    </a:cxn>
                    <a:cxn ang="0">
                      <a:pos x="16" y="51"/>
                    </a:cxn>
                    <a:cxn ang="0">
                      <a:pos x="7" y="25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31"/>
                    </a:cxn>
                    <a:cxn ang="0">
                      <a:pos x="1" y="31"/>
                    </a:cxn>
                    <a:cxn ang="0">
                      <a:pos x="11" y="55"/>
                    </a:cxn>
                    <a:cxn ang="0">
                      <a:pos x="22" y="77"/>
                    </a:cxn>
                    <a:cxn ang="0">
                      <a:pos x="33" y="100"/>
                    </a:cxn>
                    <a:cxn ang="0">
                      <a:pos x="45" y="120"/>
                    </a:cxn>
                    <a:cxn ang="0">
                      <a:pos x="60" y="142"/>
                    </a:cxn>
                    <a:cxn ang="0">
                      <a:pos x="76" y="161"/>
                    </a:cxn>
                    <a:cxn ang="0">
                      <a:pos x="93" y="181"/>
                    </a:cxn>
                    <a:cxn ang="0">
                      <a:pos x="111" y="197"/>
                    </a:cxn>
                    <a:cxn ang="0">
                      <a:pos x="111" y="197"/>
                    </a:cxn>
                    <a:cxn ang="0">
                      <a:pos x="117" y="194"/>
                    </a:cxn>
                    <a:cxn ang="0">
                      <a:pos x="117" y="194"/>
                    </a:cxn>
                    <a:cxn ang="0">
                      <a:pos x="104" y="179"/>
                    </a:cxn>
                    <a:cxn ang="0">
                      <a:pos x="104" y="179"/>
                    </a:cxn>
                  </a:cxnLst>
                  <a:rect l="0" t="0" r="r" b="b"/>
                  <a:pathLst>
                    <a:path w="117" h="197">
                      <a:moveTo>
                        <a:pt x="104" y="179"/>
                      </a:moveTo>
                      <a:lnTo>
                        <a:pt x="104" y="179"/>
                      </a:lnTo>
                      <a:lnTo>
                        <a:pt x="86" y="161"/>
                      </a:lnTo>
                      <a:lnTo>
                        <a:pt x="69" y="141"/>
                      </a:lnTo>
                      <a:lnTo>
                        <a:pt x="54" y="119"/>
                      </a:lnTo>
                      <a:lnTo>
                        <a:pt x="40" y="97"/>
                      </a:lnTo>
                      <a:lnTo>
                        <a:pt x="27" y="75"/>
                      </a:lnTo>
                      <a:lnTo>
                        <a:pt x="16" y="51"/>
                      </a:lnTo>
                      <a:lnTo>
                        <a:pt x="7" y="25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11" y="55"/>
                      </a:lnTo>
                      <a:lnTo>
                        <a:pt x="22" y="77"/>
                      </a:lnTo>
                      <a:lnTo>
                        <a:pt x="33" y="100"/>
                      </a:lnTo>
                      <a:lnTo>
                        <a:pt x="45" y="120"/>
                      </a:lnTo>
                      <a:lnTo>
                        <a:pt x="60" y="142"/>
                      </a:lnTo>
                      <a:lnTo>
                        <a:pt x="76" y="161"/>
                      </a:lnTo>
                      <a:lnTo>
                        <a:pt x="93" y="181"/>
                      </a:lnTo>
                      <a:lnTo>
                        <a:pt x="111" y="197"/>
                      </a:lnTo>
                      <a:lnTo>
                        <a:pt x="111" y="197"/>
                      </a:lnTo>
                      <a:lnTo>
                        <a:pt x="117" y="194"/>
                      </a:lnTo>
                      <a:lnTo>
                        <a:pt x="117" y="194"/>
                      </a:lnTo>
                      <a:lnTo>
                        <a:pt x="104" y="179"/>
                      </a:lnTo>
                      <a:lnTo>
                        <a:pt x="104" y="1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0" name="Freeform 350"/>
                <p:cNvSpPr>
                  <a:spLocks/>
                </p:cNvSpPr>
                <p:nvPr/>
              </p:nvSpPr>
              <p:spPr bwMode="auto">
                <a:xfrm>
                  <a:off x="3481" y="2717"/>
                  <a:ext cx="349" cy="28"/>
                </a:xfrm>
                <a:custGeom>
                  <a:avLst/>
                  <a:gdLst/>
                  <a:ahLst/>
                  <a:cxnLst>
                    <a:cxn ang="0">
                      <a:pos x="115" y="20"/>
                    </a:cxn>
                    <a:cxn ang="0">
                      <a:pos x="115" y="20"/>
                    </a:cxn>
                    <a:cxn ang="0">
                      <a:pos x="56" y="18"/>
                    </a:cxn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56" y="26"/>
                    </a:cxn>
                    <a:cxn ang="0">
                      <a:pos x="115" y="28"/>
                    </a:cxn>
                    <a:cxn ang="0">
                      <a:pos x="115" y="28"/>
                    </a:cxn>
                    <a:cxn ang="0">
                      <a:pos x="173" y="26"/>
                    </a:cxn>
                    <a:cxn ang="0">
                      <a:pos x="234" y="22"/>
                    </a:cxn>
                    <a:cxn ang="0">
                      <a:pos x="292" y="15"/>
                    </a:cxn>
                    <a:cxn ang="0">
                      <a:pos x="349" y="7"/>
                    </a:cxn>
                    <a:cxn ang="0">
                      <a:pos x="349" y="7"/>
                    </a:cxn>
                    <a:cxn ang="0">
                      <a:pos x="349" y="0"/>
                    </a:cxn>
                    <a:cxn ang="0">
                      <a:pos x="349" y="0"/>
                    </a:cxn>
                    <a:cxn ang="0">
                      <a:pos x="290" y="7"/>
                    </a:cxn>
                    <a:cxn ang="0">
                      <a:pos x="232" y="15"/>
                    </a:cxn>
                    <a:cxn ang="0">
                      <a:pos x="173" y="18"/>
                    </a:cxn>
                    <a:cxn ang="0">
                      <a:pos x="115" y="20"/>
                    </a:cxn>
                    <a:cxn ang="0">
                      <a:pos x="115" y="20"/>
                    </a:cxn>
                  </a:cxnLst>
                  <a:rect l="0" t="0" r="r" b="b"/>
                  <a:pathLst>
                    <a:path w="349" h="28">
                      <a:moveTo>
                        <a:pt x="115" y="20"/>
                      </a:moveTo>
                      <a:lnTo>
                        <a:pt x="115" y="20"/>
                      </a:lnTo>
                      <a:lnTo>
                        <a:pt x="56" y="18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56" y="26"/>
                      </a:lnTo>
                      <a:lnTo>
                        <a:pt x="115" y="28"/>
                      </a:lnTo>
                      <a:lnTo>
                        <a:pt x="115" y="28"/>
                      </a:lnTo>
                      <a:lnTo>
                        <a:pt x="173" y="26"/>
                      </a:lnTo>
                      <a:lnTo>
                        <a:pt x="234" y="22"/>
                      </a:lnTo>
                      <a:lnTo>
                        <a:pt x="292" y="15"/>
                      </a:lnTo>
                      <a:lnTo>
                        <a:pt x="349" y="7"/>
                      </a:lnTo>
                      <a:lnTo>
                        <a:pt x="349" y="7"/>
                      </a:lnTo>
                      <a:lnTo>
                        <a:pt x="349" y="0"/>
                      </a:lnTo>
                      <a:lnTo>
                        <a:pt x="349" y="0"/>
                      </a:lnTo>
                      <a:lnTo>
                        <a:pt x="290" y="7"/>
                      </a:lnTo>
                      <a:lnTo>
                        <a:pt x="232" y="15"/>
                      </a:lnTo>
                      <a:lnTo>
                        <a:pt x="173" y="18"/>
                      </a:lnTo>
                      <a:lnTo>
                        <a:pt x="115" y="20"/>
                      </a:lnTo>
                      <a:lnTo>
                        <a:pt x="115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1" name="Freeform 351"/>
                <p:cNvSpPr>
                  <a:spLocks/>
                </p:cNvSpPr>
                <p:nvPr/>
              </p:nvSpPr>
              <p:spPr bwMode="auto">
                <a:xfrm>
                  <a:off x="2158" y="0"/>
                  <a:ext cx="1085" cy="2649"/>
                </a:xfrm>
                <a:custGeom>
                  <a:avLst/>
                  <a:gdLst/>
                  <a:ahLst/>
                  <a:cxnLst>
                    <a:cxn ang="0">
                      <a:pos x="379" y="2348"/>
                    </a:cxn>
                    <a:cxn ang="0">
                      <a:pos x="250" y="2186"/>
                    </a:cxn>
                    <a:cxn ang="0">
                      <a:pos x="148" y="2005"/>
                    </a:cxn>
                    <a:cxn ang="0">
                      <a:pos x="71" y="1811"/>
                    </a:cxn>
                    <a:cxn ang="0">
                      <a:pos x="24" y="1605"/>
                    </a:cxn>
                    <a:cxn ang="0">
                      <a:pos x="7" y="1385"/>
                    </a:cxn>
                    <a:cxn ang="0">
                      <a:pos x="14" y="1241"/>
                    </a:cxn>
                    <a:cxn ang="0">
                      <a:pos x="53" y="1028"/>
                    </a:cxn>
                    <a:cxn ang="0">
                      <a:pos x="119" y="829"/>
                    </a:cxn>
                    <a:cxn ang="0">
                      <a:pos x="214" y="644"/>
                    </a:cxn>
                    <a:cxn ang="0">
                      <a:pos x="333" y="476"/>
                    </a:cxn>
                    <a:cxn ang="0">
                      <a:pos x="426" y="375"/>
                    </a:cxn>
                    <a:cxn ang="0">
                      <a:pos x="532" y="278"/>
                    </a:cxn>
                    <a:cxn ang="0">
                      <a:pos x="646" y="194"/>
                    </a:cxn>
                    <a:cxn ang="0">
                      <a:pos x="770" y="121"/>
                    </a:cxn>
                    <a:cxn ang="0">
                      <a:pos x="900" y="60"/>
                    </a:cxn>
                    <a:cxn ang="0">
                      <a:pos x="1037" y="13"/>
                    </a:cxn>
                    <a:cxn ang="0">
                      <a:pos x="1057" y="0"/>
                    </a:cxn>
                    <a:cxn ang="0">
                      <a:pos x="889" y="57"/>
                    </a:cxn>
                    <a:cxn ang="0">
                      <a:pos x="733" y="132"/>
                    </a:cxn>
                    <a:cxn ang="0">
                      <a:pos x="587" y="227"/>
                    </a:cxn>
                    <a:cxn ang="0">
                      <a:pos x="455" y="337"/>
                    </a:cxn>
                    <a:cxn ang="0">
                      <a:pos x="336" y="463"/>
                    </a:cxn>
                    <a:cxn ang="0">
                      <a:pos x="232" y="600"/>
                    </a:cxn>
                    <a:cxn ang="0">
                      <a:pos x="146" y="752"/>
                    </a:cxn>
                    <a:cxn ang="0">
                      <a:pos x="78" y="913"/>
                    </a:cxn>
                    <a:cxn ang="0">
                      <a:pos x="31" y="1085"/>
                    </a:cxn>
                    <a:cxn ang="0">
                      <a:pos x="5" y="1262"/>
                    </a:cxn>
                    <a:cxn ang="0">
                      <a:pos x="0" y="1385"/>
                    </a:cxn>
                    <a:cxn ang="0">
                      <a:pos x="7" y="1537"/>
                    </a:cxn>
                    <a:cxn ang="0">
                      <a:pos x="31" y="1685"/>
                    </a:cxn>
                    <a:cxn ang="0">
                      <a:pos x="68" y="1826"/>
                    </a:cxn>
                    <a:cxn ang="0">
                      <a:pos x="119" y="1961"/>
                    </a:cxn>
                    <a:cxn ang="0">
                      <a:pos x="183" y="2090"/>
                    </a:cxn>
                    <a:cxn ang="0">
                      <a:pos x="260" y="2210"/>
                    </a:cxn>
                    <a:cxn ang="0">
                      <a:pos x="347" y="2324"/>
                    </a:cxn>
                    <a:cxn ang="0">
                      <a:pos x="444" y="2426"/>
                    </a:cxn>
                    <a:cxn ang="0">
                      <a:pos x="552" y="2519"/>
                    </a:cxn>
                    <a:cxn ang="0">
                      <a:pos x="669" y="2602"/>
                    </a:cxn>
                    <a:cxn ang="0">
                      <a:pos x="752" y="2649"/>
                    </a:cxn>
                    <a:cxn ang="0">
                      <a:pos x="710" y="2616"/>
                    </a:cxn>
                    <a:cxn ang="0">
                      <a:pos x="582" y="2532"/>
                    </a:cxn>
                    <a:cxn ang="0">
                      <a:pos x="463" y="2433"/>
                    </a:cxn>
                  </a:cxnLst>
                  <a:rect l="0" t="0" r="r" b="b"/>
                  <a:pathLst>
                    <a:path w="1085" h="2649">
                      <a:moveTo>
                        <a:pt x="426" y="2397"/>
                      </a:moveTo>
                      <a:lnTo>
                        <a:pt x="426" y="2397"/>
                      </a:lnTo>
                      <a:lnTo>
                        <a:pt x="379" y="2348"/>
                      </a:lnTo>
                      <a:lnTo>
                        <a:pt x="333" y="2296"/>
                      </a:lnTo>
                      <a:lnTo>
                        <a:pt x="291" y="2241"/>
                      </a:lnTo>
                      <a:lnTo>
                        <a:pt x="250" y="2186"/>
                      </a:lnTo>
                      <a:lnTo>
                        <a:pt x="214" y="2128"/>
                      </a:lnTo>
                      <a:lnTo>
                        <a:pt x="179" y="2068"/>
                      </a:lnTo>
                      <a:lnTo>
                        <a:pt x="148" y="2005"/>
                      </a:lnTo>
                      <a:lnTo>
                        <a:pt x="119" y="1943"/>
                      </a:lnTo>
                      <a:lnTo>
                        <a:pt x="93" y="1877"/>
                      </a:lnTo>
                      <a:lnTo>
                        <a:pt x="71" y="1811"/>
                      </a:lnTo>
                      <a:lnTo>
                        <a:pt x="53" y="1744"/>
                      </a:lnTo>
                      <a:lnTo>
                        <a:pt x="36" y="1674"/>
                      </a:lnTo>
                      <a:lnTo>
                        <a:pt x="24" y="1605"/>
                      </a:lnTo>
                      <a:lnTo>
                        <a:pt x="14" y="1531"/>
                      </a:lnTo>
                      <a:lnTo>
                        <a:pt x="9" y="1460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9" y="1312"/>
                      </a:lnTo>
                      <a:lnTo>
                        <a:pt x="14" y="1241"/>
                      </a:lnTo>
                      <a:lnTo>
                        <a:pt x="24" y="1167"/>
                      </a:lnTo>
                      <a:lnTo>
                        <a:pt x="36" y="1098"/>
                      </a:lnTo>
                      <a:lnTo>
                        <a:pt x="53" y="1028"/>
                      </a:lnTo>
                      <a:lnTo>
                        <a:pt x="71" y="961"/>
                      </a:lnTo>
                      <a:lnTo>
                        <a:pt x="93" y="895"/>
                      </a:lnTo>
                      <a:lnTo>
                        <a:pt x="119" y="829"/>
                      </a:lnTo>
                      <a:lnTo>
                        <a:pt x="148" y="767"/>
                      </a:lnTo>
                      <a:lnTo>
                        <a:pt x="179" y="704"/>
                      </a:lnTo>
                      <a:lnTo>
                        <a:pt x="214" y="644"/>
                      </a:lnTo>
                      <a:lnTo>
                        <a:pt x="250" y="586"/>
                      </a:lnTo>
                      <a:lnTo>
                        <a:pt x="291" y="531"/>
                      </a:lnTo>
                      <a:lnTo>
                        <a:pt x="333" y="476"/>
                      </a:lnTo>
                      <a:lnTo>
                        <a:pt x="379" y="424"/>
                      </a:lnTo>
                      <a:lnTo>
                        <a:pt x="426" y="375"/>
                      </a:lnTo>
                      <a:lnTo>
                        <a:pt x="426" y="375"/>
                      </a:lnTo>
                      <a:lnTo>
                        <a:pt x="461" y="342"/>
                      </a:lnTo>
                      <a:lnTo>
                        <a:pt x="496" y="309"/>
                      </a:lnTo>
                      <a:lnTo>
                        <a:pt x="532" y="278"/>
                      </a:lnTo>
                      <a:lnTo>
                        <a:pt x="569" y="249"/>
                      </a:lnTo>
                      <a:lnTo>
                        <a:pt x="607" y="221"/>
                      </a:lnTo>
                      <a:lnTo>
                        <a:pt x="646" y="194"/>
                      </a:lnTo>
                      <a:lnTo>
                        <a:pt x="686" y="168"/>
                      </a:lnTo>
                      <a:lnTo>
                        <a:pt x="728" y="145"/>
                      </a:lnTo>
                      <a:lnTo>
                        <a:pt x="770" y="121"/>
                      </a:lnTo>
                      <a:lnTo>
                        <a:pt x="812" y="99"/>
                      </a:lnTo>
                      <a:lnTo>
                        <a:pt x="856" y="79"/>
                      </a:lnTo>
                      <a:lnTo>
                        <a:pt x="900" y="60"/>
                      </a:lnTo>
                      <a:lnTo>
                        <a:pt x="946" y="42"/>
                      </a:lnTo>
                      <a:lnTo>
                        <a:pt x="991" y="27"/>
                      </a:lnTo>
                      <a:lnTo>
                        <a:pt x="1037" y="13"/>
                      </a:lnTo>
                      <a:lnTo>
                        <a:pt x="1085" y="0"/>
                      </a:lnTo>
                      <a:lnTo>
                        <a:pt x="1057" y="0"/>
                      </a:lnTo>
                      <a:lnTo>
                        <a:pt x="1057" y="0"/>
                      </a:lnTo>
                      <a:lnTo>
                        <a:pt x="1001" y="16"/>
                      </a:lnTo>
                      <a:lnTo>
                        <a:pt x="944" y="35"/>
                      </a:lnTo>
                      <a:lnTo>
                        <a:pt x="889" y="57"/>
                      </a:lnTo>
                      <a:lnTo>
                        <a:pt x="836" y="81"/>
                      </a:lnTo>
                      <a:lnTo>
                        <a:pt x="785" y="104"/>
                      </a:lnTo>
                      <a:lnTo>
                        <a:pt x="733" y="132"/>
                      </a:lnTo>
                      <a:lnTo>
                        <a:pt x="682" y="163"/>
                      </a:lnTo>
                      <a:lnTo>
                        <a:pt x="635" y="194"/>
                      </a:lnTo>
                      <a:lnTo>
                        <a:pt x="587" y="227"/>
                      </a:lnTo>
                      <a:lnTo>
                        <a:pt x="541" y="262"/>
                      </a:lnTo>
                      <a:lnTo>
                        <a:pt x="497" y="298"/>
                      </a:lnTo>
                      <a:lnTo>
                        <a:pt x="455" y="337"/>
                      </a:lnTo>
                      <a:lnTo>
                        <a:pt x="413" y="377"/>
                      </a:lnTo>
                      <a:lnTo>
                        <a:pt x="373" y="419"/>
                      </a:lnTo>
                      <a:lnTo>
                        <a:pt x="336" y="463"/>
                      </a:lnTo>
                      <a:lnTo>
                        <a:pt x="300" y="507"/>
                      </a:lnTo>
                      <a:lnTo>
                        <a:pt x="265" y="553"/>
                      </a:lnTo>
                      <a:lnTo>
                        <a:pt x="232" y="600"/>
                      </a:lnTo>
                      <a:lnTo>
                        <a:pt x="203" y="650"/>
                      </a:lnTo>
                      <a:lnTo>
                        <a:pt x="174" y="701"/>
                      </a:lnTo>
                      <a:lnTo>
                        <a:pt x="146" y="752"/>
                      </a:lnTo>
                      <a:lnTo>
                        <a:pt x="122" y="805"/>
                      </a:lnTo>
                      <a:lnTo>
                        <a:pt x="100" y="858"/>
                      </a:lnTo>
                      <a:lnTo>
                        <a:pt x="78" y="913"/>
                      </a:lnTo>
                      <a:lnTo>
                        <a:pt x="60" y="970"/>
                      </a:lnTo>
                      <a:lnTo>
                        <a:pt x="46" y="1026"/>
                      </a:lnTo>
                      <a:lnTo>
                        <a:pt x="31" y="1085"/>
                      </a:lnTo>
                      <a:lnTo>
                        <a:pt x="20" y="1144"/>
                      </a:lnTo>
                      <a:lnTo>
                        <a:pt x="11" y="1202"/>
                      </a:lnTo>
                      <a:lnTo>
                        <a:pt x="5" y="1262"/>
                      </a:lnTo>
                      <a:lnTo>
                        <a:pt x="2" y="1325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0" y="1436"/>
                      </a:lnTo>
                      <a:lnTo>
                        <a:pt x="3" y="1488"/>
                      </a:lnTo>
                      <a:lnTo>
                        <a:pt x="7" y="1537"/>
                      </a:lnTo>
                      <a:lnTo>
                        <a:pt x="14" y="1586"/>
                      </a:lnTo>
                      <a:lnTo>
                        <a:pt x="22" y="1636"/>
                      </a:lnTo>
                      <a:lnTo>
                        <a:pt x="31" y="1685"/>
                      </a:lnTo>
                      <a:lnTo>
                        <a:pt x="42" y="1733"/>
                      </a:lnTo>
                      <a:lnTo>
                        <a:pt x="55" y="1778"/>
                      </a:lnTo>
                      <a:lnTo>
                        <a:pt x="68" y="1826"/>
                      </a:lnTo>
                      <a:lnTo>
                        <a:pt x="84" y="1872"/>
                      </a:lnTo>
                      <a:lnTo>
                        <a:pt x="100" y="1918"/>
                      </a:lnTo>
                      <a:lnTo>
                        <a:pt x="119" y="1961"/>
                      </a:lnTo>
                      <a:lnTo>
                        <a:pt x="139" y="2005"/>
                      </a:lnTo>
                      <a:lnTo>
                        <a:pt x="161" y="2047"/>
                      </a:lnTo>
                      <a:lnTo>
                        <a:pt x="183" y="2090"/>
                      </a:lnTo>
                      <a:lnTo>
                        <a:pt x="208" y="2132"/>
                      </a:lnTo>
                      <a:lnTo>
                        <a:pt x="232" y="2172"/>
                      </a:lnTo>
                      <a:lnTo>
                        <a:pt x="260" y="2210"/>
                      </a:lnTo>
                      <a:lnTo>
                        <a:pt x="287" y="2249"/>
                      </a:lnTo>
                      <a:lnTo>
                        <a:pt x="316" y="2287"/>
                      </a:lnTo>
                      <a:lnTo>
                        <a:pt x="347" y="2324"/>
                      </a:lnTo>
                      <a:lnTo>
                        <a:pt x="379" y="2358"/>
                      </a:lnTo>
                      <a:lnTo>
                        <a:pt x="411" y="2393"/>
                      </a:lnTo>
                      <a:lnTo>
                        <a:pt x="444" y="2426"/>
                      </a:lnTo>
                      <a:lnTo>
                        <a:pt x="479" y="2459"/>
                      </a:lnTo>
                      <a:lnTo>
                        <a:pt x="516" y="2488"/>
                      </a:lnTo>
                      <a:lnTo>
                        <a:pt x="552" y="2519"/>
                      </a:lnTo>
                      <a:lnTo>
                        <a:pt x="591" y="2547"/>
                      </a:lnTo>
                      <a:lnTo>
                        <a:pt x="629" y="2574"/>
                      </a:lnTo>
                      <a:lnTo>
                        <a:pt x="669" y="2602"/>
                      </a:lnTo>
                      <a:lnTo>
                        <a:pt x="710" y="2626"/>
                      </a:lnTo>
                      <a:lnTo>
                        <a:pt x="752" y="2649"/>
                      </a:lnTo>
                      <a:lnTo>
                        <a:pt x="752" y="2649"/>
                      </a:lnTo>
                      <a:lnTo>
                        <a:pt x="754" y="2642"/>
                      </a:lnTo>
                      <a:lnTo>
                        <a:pt x="754" y="2642"/>
                      </a:lnTo>
                      <a:lnTo>
                        <a:pt x="710" y="2616"/>
                      </a:lnTo>
                      <a:lnTo>
                        <a:pt x="666" y="2591"/>
                      </a:lnTo>
                      <a:lnTo>
                        <a:pt x="622" y="2562"/>
                      </a:lnTo>
                      <a:lnTo>
                        <a:pt x="582" y="2532"/>
                      </a:lnTo>
                      <a:lnTo>
                        <a:pt x="540" y="2499"/>
                      </a:lnTo>
                      <a:lnTo>
                        <a:pt x="501" y="2466"/>
                      </a:lnTo>
                      <a:lnTo>
                        <a:pt x="463" y="2433"/>
                      </a:lnTo>
                      <a:lnTo>
                        <a:pt x="426" y="2397"/>
                      </a:lnTo>
                      <a:lnTo>
                        <a:pt x="426" y="239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2" name="Freeform 352"/>
                <p:cNvSpPr>
                  <a:spLocks/>
                </p:cNvSpPr>
                <p:nvPr/>
              </p:nvSpPr>
              <p:spPr bwMode="auto">
                <a:xfrm>
                  <a:off x="2919" y="2648"/>
                  <a:ext cx="549" cy="17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64" y="38"/>
                    </a:cxn>
                    <a:cxn ang="0">
                      <a:pos x="128" y="67"/>
                    </a:cxn>
                    <a:cxn ang="0">
                      <a:pos x="196" y="93"/>
                    </a:cxn>
                    <a:cxn ang="0">
                      <a:pos x="263" y="115"/>
                    </a:cxn>
                    <a:cxn ang="0">
                      <a:pos x="333" y="133"/>
                    </a:cxn>
                    <a:cxn ang="0">
                      <a:pos x="402" y="150"/>
                    </a:cxn>
                    <a:cxn ang="0">
                      <a:pos x="476" y="161"/>
                    </a:cxn>
                    <a:cxn ang="0">
                      <a:pos x="549" y="170"/>
                    </a:cxn>
                    <a:cxn ang="0">
                      <a:pos x="549" y="170"/>
                    </a:cxn>
                    <a:cxn ang="0">
                      <a:pos x="549" y="162"/>
                    </a:cxn>
                    <a:cxn ang="0">
                      <a:pos x="549" y="162"/>
                    </a:cxn>
                    <a:cxn ang="0">
                      <a:pos x="476" y="153"/>
                    </a:cxn>
                    <a:cxn ang="0">
                      <a:pos x="404" y="142"/>
                    </a:cxn>
                    <a:cxn ang="0">
                      <a:pos x="333" y="128"/>
                    </a:cxn>
                    <a:cxn ang="0">
                      <a:pos x="265" y="108"/>
                    </a:cxn>
                    <a:cxn ang="0">
                      <a:pos x="197" y="86"/>
                    </a:cxn>
                    <a:cxn ang="0">
                      <a:pos x="130" y="60"/>
                    </a:cxn>
                    <a:cxn ang="0">
                      <a:pos x="66" y="33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549" h="17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64" y="38"/>
                      </a:lnTo>
                      <a:lnTo>
                        <a:pt x="128" y="67"/>
                      </a:lnTo>
                      <a:lnTo>
                        <a:pt x="196" y="93"/>
                      </a:lnTo>
                      <a:lnTo>
                        <a:pt x="263" y="115"/>
                      </a:lnTo>
                      <a:lnTo>
                        <a:pt x="333" y="133"/>
                      </a:lnTo>
                      <a:lnTo>
                        <a:pt x="402" y="150"/>
                      </a:lnTo>
                      <a:lnTo>
                        <a:pt x="476" y="161"/>
                      </a:lnTo>
                      <a:lnTo>
                        <a:pt x="549" y="170"/>
                      </a:lnTo>
                      <a:lnTo>
                        <a:pt x="549" y="170"/>
                      </a:lnTo>
                      <a:lnTo>
                        <a:pt x="549" y="162"/>
                      </a:lnTo>
                      <a:lnTo>
                        <a:pt x="549" y="162"/>
                      </a:lnTo>
                      <a:lnTo>
                        <a:pt x="476" y="153"/>
                      </a:lnTo>
                      <a:lnTo>
                        <a:pt x="404" y="142"/>
                      </a:lnTo>
                      <a:lnTo>
                        <a:pt x="333" y="128"/>
                      </a:lnTo>
                      <a:lnTo>
                        <a:pt x="265" y="108"/>
                      </a:lnTo>
                      <a:lnTo>
                        <a:pt x="197" y="86"/>
                      </a:lnTo>
                      <a:lnTo>
                        <a:pt x="130" y="60"/>
                      </a:lnTo>
                      <a:lnTo>
                        <a:pt x="66" y="33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3" name="Freeform 353"/>
                <p:cNvSpPr>
                  <a:spLocks/>
                </p:cNvSpPr>
                <p:nvPr/>
              </p:nvSpPr>
              <p:spPr bwMode="auto">
                <a:xfrm>
                  <a:off x="3947" y="0"/>
                  <a:ext cx="1085" cy="2490"/>
                </a:xfrm>
                <a:custGeom>
                  <a:avLst/>
                  <a:gdLst/>
                  <a:ahLst/>
                  <a:cxnLst>
                    <a:cxn ang="0">
                      <a:pos x="659" y="375"/>
                    </a:cxn>
                    <a:cxn ang="0">
                      <a:pos x="752" y="476"/>
                    </a:cxn>
                    <a:cxn ang="0">
                      <a:pos x="834" y="586"/>
                    </a:cxn>
                    <a:cxn ang="0">
                      <a:pos x="906" y="704"/>
                    </a:cxn>
                    <a:cxn ang="0">
                      <a:pos x="966" y="829"/>
                    </a:cxn>
                    <a:cxn ang="0">
                      <a:pos x="1014" y="961"/>
                    </a:cxn>
                    <a:cxn ang="0">
                      <a:pos x="1048" y="1098"/>
                    </a:cxn>
                    <a:cxn ang="0">
                      <a:pos x="1070" y="1241"/>
                    </a:cxn>
                    <a:cxn ang="0">
                      <a:pos x="1078" y="1385"/>
                    </a:cxn>
                    <a:cxn ang="0">
                      <a:pos x="1076" y="1460"/>
                    </a:cxn>
                    <a:cxn ang="0">
                      <a:pos x="1061" y="1605"/>
                    </a:cxn>
                    <a:cxn ang="0">
                      <a:pos x="1034" y="1744"/>
                    </a:cxn>
                    <a:cxn ang="0">
                      <a:pos x="992" y="1877"/>
                    </a:cxn>
                    <a:cxn ang="0">
                      <a:pos x="937" y="2005"/>
                    </a:cxn>
                    <a:cxn ang="0">
                      <a:pos x="871" y="2128"/>
                    </a:cxn>
                    <a:cxn ang="0">
                      <a:pos x="794" y="2241"/>
                    </a:cxn>
                    <a:cxn ang="0">
                      <a:pos x="706" y="2348"/>
                    </a:cxn>
                    <a:cxn ang="0">
                      <a:pos x="659" y="2397"/>
                    </a:cxn>
                    <a:cxn ang="0">
                      <a:pos x="563" y="2485"/>
                    </a:cxn>
                    <a:cxn ang="0">
                      <a:pos x="567" y="2490"/>
                    </a:cxn>
                    <a:cxn ang="0">
                      <a:pos x="626" y="2441"/>
                    </a:cxn>
                    <a:cxn ang="0">
                      <a:pos x="732" y="2329"/>
                    </a:cxn>
                    <a:cxn ang="0">
                      <a:pos x="827" y="2207"/>
                    </a:cxn>
                    <a:cxn ang="0">
                      <a:pos x="909" y="2075"/>
                    </a:cxn>
                    <a:cxn ang="0">
                      <a:pos x="977" y="1934"/>
                    </a:cxn>
                    <a:cxn ang="0">
                      <a:pos x="1017" y="1824"/>
                    </a:cxn>
                    <a:cxn ang="0">
                      <a:pos x="1039" y="1747"/>
                    </a:cxn>
                    <a:cxn ang="0">
                      <a:pos x="1057" y="1671"/>
                    </a:cxn>
                    <a:cxn ang="0">
                      <a:pos x="1070" y="1590"/>
                    </a:cxn>
                    <a:cxn ang="0">
                      <a:pos x="1079" y="1510"/>
                    </a:cxn>
                    <a:cxn ang="0">
                      <a:pos x="1085" y="1427"/>
                    </a:cxn>
                    <a:cxn ang="0">
                      <a:pos x="1085" y="1385"/>
                    </a:cxn>
                    <a:cxn ang="0">
                      <a:pos x="1079" y="1262"/>
                    </a:cxn>
                    <a:cxn ang="0">
                      <a:pos x="1065" y="1144"/>
                    </a:cxn>
                    <a:cxn ang="0">
                      <a:pos x="1039" y="1026"/>
                    </a:cxn>
                    <a:cxn ang="0">
                      <a:pos x="1006" y="913"/>
                    </a:cxn>
                    <a:cxn ang="0">
                      <a:pos x="962" y="805"/>
                    </a:cxn>
                    <a:cxn ang="0">
                      <a:pos x="911" y="701"/>
                    </a:cxn>
                    <a:cxn ang="0">
                      <a:pos x="853" y="600"/>
                    </a:cxn>
                    <a:cxn ang="0">
                      <a:pos x="785" y="507"/>
                    </a:cxn>
                    <a:cxn ang="0">
                      <a:pos x="712" y="419"/>
                    </a:cxn>
                    <a:cxn ang="0">
                      <a:pos x="631" y="337"/>
                    </a:cxn>
                    <a:cxn ang="0">
                      <a:pos x="543" y="262"/>
                    </a:cxn>
                    <a:cxn ang="0">
                      <a:pos x="450" y="194"/>
                    </a:cxn>
                    <a:cxn ang="0">
                      <a:pos x="351" y="132"/>
                    </a:cxn>
                    <a:cxn ang="0">
                      <a:pos x="249" y="81"/>
                    </a:cxn>
                    <a:cxn ang="0">
                      <a:pos x="141" y="35"/>
                    </a:cxn>
                    <a:cxn ang="0">
                      <a:pos x="27" y="0"/>
                    </a:cxn>
                    <a:cxn ang="0">
                      <a:pos x="0" y="0"/>
                    </a:cxn>
                    <a:cxn ang="0">
                      <a:pos x="93" y="27"/>
                    </a:cxn>
                    <a:cxn ang="0">
                      <a:pos x="185" y="60"/>
                    </a:cxn>
                    <a:cxn ang="0">
                      <a:pos x="273" y="99"/>
                    </a:cxn>
                    <a:cxn ang="0">
                      <a:pos x="357" y="145"/>
                    </a:cxn>
                    <a:cxn ang="0">
                      <a:pos x="439" y="194"/>
                    </a:cxn>
                    <a:cxn ang="0">
                      <a:pos x="516" y="249"/>
                    </a:cxn>
                    <a:cxn ang="0">
                      <a:pos x="589" y="309"/>
                    </a:cxn>
                    <a:cxn ang="0">
                      <a:pos x="659" y="375"/>
                    </a:cxn>
                  </a:cxnLst>
                  <a:rect l="0" t="0" r="r" b="b"/>
                  <a:pathLst>
                    <a:path w="1085" h="2490">
                      <a:moveTo>
                        <a:pt x="659" y="375"/>
                      </a:moveTo>
                      <a:lnTo>
                        <a:pt x="659" y="375"/>
                      </a:lnTo>
                      <a:lnTo>
                        <a:pt x="706" y="424"/>
                      </a:lnTo>
                      <a:lnTo>
                        <a:pt x="752" y="476"/>
                      </a:lnTo>
                      <a:lnTo>
                        <a:pt x="794" y="531"/>
                      </a:lnTo>
                      <a:lnTo>
                        <a:pt x="834" y="586"/>
                      </a:lnTo>
                      <a:lnTo>
                        <a:pt x="871" y="644"/>
                      </a:lnTo>
                      <a:lnTo>
                        <a:pt x="906" y="704"/>
                      </a:lnTo>
                      <a:lnTo>
                        <a:pt x="937" y="767"/>
                      </a:lnTo>
                      <a:lnTo>
                        <a:pt x="966" y="829"/>
                      </a:lnTo>
                      <a:lnTo>
                        <a:pt x="992" y="895"/>
                      </a:lnTo>
                      <a:lnTo>
                        <a:pt x="1014" y="961"/>
                      </a:lnTo>
                      <a:lnTo>
                        <a:pt x="1034" y="1028"/>
                      </a:lnTo>
                      <a:lnTo>
                        <a:pt x="1048" y="1098"/>
                      </a:lnTo>
                      <a:lnTo>
                        <a:pt x="1061" y="1167"/>
                      </a:lnTo>
                      <a:lnTo>
                        <a:pt x="1070" y="1241"/>
                      </a:lnTo>
                      <a:lnTo>
                        <a:pt x="1076" y="1312"/>
                      </a:lnTo>
                      <a:lnTo>
                        <a:pt x="1078" y="1385"/>
                      </a:lnTo>
                      <a:lnTo>
                        <a:pt x="1078" y="1385"/>
                      </a:lnTo>
                      <a:lnTo>
                        <a:pt x="1076" y="1460"/>
                      </a:lnTo>
                      <a:lnTo>
                        <a:pt x="1070" y="1531"/>
                      </a:lnTo>
                      <a:lnTo>
                        <a:pt x="1061" y="1605"/>
                      </a:lnTo>
                      <a:lnTo>
                        <a:pt x="1048" y="1674"/>
                      </a:lnTo>
                      <a:lnTo>
                        <a:pt x="1034" y="1744"/>
                      </a:lnTo>
                      <a:lnTo>
                        <a:pt x="1014" y="1811"/>
                      </a:lnTo>
                      <a:lnTo>
                        <a:pt x="992" y="1877"/>
                      </a:lnTo>
                      <a:lnTo>
                        <a:pt x="966" y="1943"/>
                      </a:lnTo>
                      <a:lnTo>
                        <a:pt x="937" y="2005"/>
                      </a:lnTo>
                      <a:lnTo>
                        <a:pt x="906" y="2068"/>
                      </a:lnTo>
                      <a:lnTo>
                        <a:pt x="871" y="2128"/>
                      </a:lnTo>
                      <a:lnTo>
                        <a:pt x="834" y="2186"/>
                      </a:lnTo>
                      <a:lnTo>
                        <a:pt x="794" y="2241"/>
                      </a:lnTo>
                      <a:lnTo>
                        <a:pt x="752" y="2296"/>
                      </a:lnTo>
                      <a:lnTo>
                        <a:pt x="706" y="2348"/>
                      </a:lnTo>
                      <a:lnTo>
                        <a:pt x="659" y="2397"/>
                      </a:lnTo>
                      <a:lnTo>
                        <a:pt x="659" y="2397"/>
                      </a:lnTo>
                      <a:lnTo>
                        <a:pt x="613" y="2443"/>
                      </a:lnTo>
                      <a:lnTo>
                        <a:pt x="563" y="2485"/>
                      </a:lnTo>
                      <a:lnTo>
                        <a:pt x="563" y="2485"/>
                      </a:lnTo>
                      <a:lnTo>
                        <a:pt x="567" y="2490"/>
                      </a:lnTo>
                      <a:lnTo>
                        <a:pt x="567" y="2490"/>
                      </a:lnTo>
                      <a:lnTo>
                        <a:pt x="626" y="2441"/>
                      </a:lnTo>
                      <a:lnTo>
                        <a:pt x="681" y="2386"/>
                      </a:lnTo>
                      <a:lnTo>
                        <a:pt x="732" y="2329"/>
                      </a:lnTo>
                      <a:lnTo>
                        <a:pt x="781" y="2269"/>
                      </a:lnTo>
                      <a:lnTo>
                        <a:pt x="827" y="2207"/>
                      </a:lnTo>
                      <a:lnTo>
                        <a:pt x="871" y="2143"/>
                      </a:lnTo>
                      <a:lnTo>
                        <a:pt x="909" y="2075"/>
                      </a:lnTo>
                      <a:lnTo>
                        <a:pt x="944" y="2005"/>
                      </a:lnTo>
                      <a:lnTo>
                        <a:pt x="977" y="1934"/>
                      </a:lnTo>
                      <a:lnTo>
                        <a:pt x="1004" y="1861"/>
                      </a:lnTo>
                      <a:lnTo>
                        <a:pt x="1017" y="1824"/>
                      </a:lnTo>
                      <a:lnTo>
                        <a:pt x="1028" y="1786"/>
                      </a:lnTo>
                      <a:lnTo>
                        <a:pt x="1039" y="1747"/>
                      </a:lnTo>
                      <a:lnTo>
                        <a:pt x="1048" y="1709"/>
                      </a:lnTo>
                      <a:lnTo>
                        <a:pt x="1057" y="1671"/>
                      </a:lnTo>
                      <a:lnTo>
                        <a:pt x="1065" y="1630"/>
                      </a:lnTo>
                      <a:lnTo>
                        <a:pt x="1070" y="1590"/>
                      </a:lnTo>
                      <a:lnTo>
                        <a:pt x="1076" y="1550"/>
                      </a:lnTo>
                      <a:lnTo>
                        <a:pt x="1079" y="1510"/>
                      </a:lnTo>
                      <a:lnTo>
                        <a:pt x="1083" y="1469"/>
                      </a:lnTo>
                      <a:lnTo>
                        <a:pt x="1085" y="1427"/>
                      </a:lnTo>
                      <a:lnTo>
                        <a:pt x="1085" y="1385"/>
                      </a:lnTo>
                      <a:lnTo>
                        <a:pt x="1085" y="1385"/>
                      </a:lnTo>
                      <a:lnTo>
                        <a:pt x="1083" y="1325"/>
                      </a:lnTo>
                      <a:lnTo>
                        <a:pt x="1079" y="1262"/>
                      </a:lnTo>
                      <a:lnTo>
                        <a:pt x="1074" y="1202"/>
                      </a:lnTo>
                      <a:lnTo>
                        <a:pt x="1065" y="1144"/>
                      </a:lnTo>
                      <a:lnTo>
                        <a:pt x="1054" y="1085"/>
                      </a:lnTo>
                      <a:lnTo>
                        <a:pt x="1039" y="1026"/>
                      </a:lnTo>
                      <a:lnTo>
                        <a:pt x="1025" y="970"/>
                      </a:lnTo>
                      <a:lnTo>
                        <a:pt x="1006" y="913"/>
                      </a:lnTo>
                      <a:lnTo>
                        <a:pt x="986" y="858"/>
                      </a:lnTo>
                      <a:lnTo>
                        <a:pt x="962" y="805"/>
                      </a:lnTo>
                      <a:lnTo>
                        <a:pt x="939" y="752"/>
                      </a:lnTo>
                      <a:lnTo>
                        <a:pt x="911" y="701"/>
                      </a:lnTo>
                      <a:lnTo>
                        <a:pt x="884" y="650"/>
                      </a:lnTo>
                      <a:lnTo>
                        <a:pt x="853" y="600"/>
                      </a:lnTo>
                      <a:lnTo>
                        <a:pt x="820" y="553"/>
                      </a:lnTo>
                      <a:lnTo>
                        <a:pt x="785" y="507"/>
                      </a:lnTo>
                      <a:lnTo>
                        <a:pt x="748" y="463"/>
                      </a:lnTo>
                      <a:lnTo>
                        <a:pt x="712" y="419"/>
                      </a:lnTo>
                      <a:lnTo>
                        <a:pt x="671" y="377"/>
                      </a:lnTo>
                      <a:lnTo>
                        <a:pt x="631" y="337"/>
                      </a:lnTo>
                      <a:lnTo>
                        <a:pt x="587" y="298"/>
                      </a:lnTo>
                      <a:lnTo>
                        <a:pt x="543" y="262"/>
                      </a:lnTo>
                      <a:lnTo>
                        <a:pt x="498" y="227"/>
                      </a:lnTo>
                      <a:lnTo>
                        <a:pt x="450" y="194"/>
                      </a:lnTo>
                      <a:lnTo>
                        <a:pt x="402" y="163"/>
                      </a:lnTo>
                      <a:lnTo>
                        <a:pt x="351" y="132"/>
                      </a:lnTo>
                      <a:lnTo>
                        <a:pt x="300" y="104"/>
                      </a:lnTo>
                      <a:lnTo>
                        <a:pt x="249" y="81"/>
                      </a:lnTo>
                      <a:lnTo>
                        <a:pt x="196" y="57"/>
                      </a:lnTo>
                      <a:lnTo>
                        <a:pt x="141" y="35"/>
                      </a:lnTo>
                      <a:lnTo>
                        <a:pt x="84" y="16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8" y="13"/>
                      </a:lnTo>
                      <a:lnTo>
                        <a:pt x="93" y="27"/>
                      </a:lnTo>
                      <a:lnTo>
                        <a:pt x="139" y="42"/>
                      </a:lnTo>
                      <a:lnTo>
                        <a:pt x="185" y="60"/>
                      </a:lnTo>
                      <a:lnTo>
                        <a:pt x="229" y="79"/>
                      </a:lnTo>
                      <a:lnTo>
                        <a:pt x="273" y="99"/>
                      </a:lnTo>
                      <a:lnTo>
                        <a:pt x="315" y="121"/>
                      </a:lnTo>
                      <a:lnTo>
                        <a:pt x="357" y="145"/>
                      </a:lnTo>
                      <a:lnTo>
                        <a:pt x="399" y="168"/>
                      </a:lnTo>
                      <a:lnTo>
                        <a:pt x="439" y="194"/>
                      </a:lnTo>
                      <a:lnTo>
                        <a:pt x="478" y="221"/>
                      </a:lnTo>
                      <a:lnTo>
                        <a:pt x="516" y="249"/>
                      </a:lnTo>
                      <a:lnTo>
                        <a:pt x="554" y="278"/>
                      </a:lnTo>
                      <a:lnTo>
                        <a:pt x="589" y="309"/>
                      </a:lnTo>
                      <a:lnTo>
                        <a:pt x="626" y="342"/>
                      </a:lnTo>
                      <a:lnTo>
                        <a:pt x="659" y="375"/>
                      </a:lnTo>
                      <a:lnTo>
                        <a:pt x="659" y="37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4" name="Freeform 354"/>
                <p:cNvSpPr>
                  <a:spLocks/>
                </p:cNvSpPr>
                <p:nvPr/>
              </p:nvSpPr>
              <p:spPr bwMode="auto">
                <a:xfrm>
                  <a:off x="3197" y="983"/>
                  <a:ext cx="801" cy="806"/>
                </a:xfrm>
                <a:custGeom>
                  <a:avLst/>
                  <a:gdLst/>
                  <a:ahLst/>
                  <a:cxnLst>
                    <a:cxn ang="0">
                      <a:pos x="146" y="98"/>
                    </a:cxn>
                    <a:cxn ang="0">
                      <a:pos x="243" y="38"/>
                    </a:cxn>
                    <a:cxn ang="0">
                      <a:pos x="357" y="9"/>
                    </a:cxn>
                    <a:cxn ang="0">
                      <a:pos x="439" y="9"/>
                    </a:cxn>
                    <a:cxn ang="0">
                      <a:pos x="552" y="38"/>
                    </a:cxn>
                    <a:cxn ang="0">
                      <a:pos x="649" y="98"/>
                    </a:cxn>
                    <a:cxn ang="0">
                      <a:pos x="702" y="151"/>
                    </a:cxn>
                    <a:cxn ang="0">
                      <a:pos x="763" y="248"/>
                    </a:cxn>
                    <a:cxn ang="0">
                      <a:pos x="792" y="362"/>
                    </a:cxn>
                    <a:cxn ang="0">
                      <a:pos x="792" y="444"/>
                    </a:cxn>
                    <a:cxn ang="0">
                      <a:pos x="763" y="558"/>
                    </a:cxn>
                    <a:cxn ang="0">
                      <a:pos x="702" y="655"/>
                    </a:cxn>
                    <a:cxn ang="0">
                      <a:pos x="649" y="708"/>
                    </a:cxn>
                    <a:cxn ang="0">
                      <a:pos x="552" y="768"/>
                    </a:cxn>
                    <a:cxn ang="0">
                      <a:pos x="439" y="797"/>
                    </a:cxn>
                    <a:cxn ang="0">
                      <a:pos x="362" y="797"/>
                    </a:cxn>
                    <a:cxn ang="0">
                      <a:pos x="260" y="774"/>
                    </a:cxn>
                    <a:cxn ang="0">
                      <a:pos x="170" y="726"/>
                    </a:cxn>
                    <a:cxn ang="0">
                      <a:pos x="137" y="709"/>
                    </a:cxn>
                    <a:cxn ang="0">
                      <a:pos x="194" y="750"/>
                    </a:cxn>
                    <a:cxn ang="0">
                      <a:pos x="291" y="792"/>
                    </a:cxn>
                    <a:cxn ang="0">
                      <a:pos x="399" y="806"/>
                    </a:cxn>
                    <a:cxn ang="0">
                      <a:pos x="479" y="797"/>
                    </a:cxn>
                    <a:cxn ang="0">
                      <a:pos x="591" y="757"/>
                    </a:cxn>
                    <a:cxn ang="0">
                      <a:pos x="682" y="688"/>
                    </a:cxn>
                    <a:cxn ang="0">
                      <a:pos x="752" y="596"/>
                    </a:cxn>
                    <a:cxn ang="0">
                      <a:pos x="792" y="484"/>
                    </a:cxn>
                    <a:cxn ang="0">
                      <a:pos x="801" y="404"/>
                    </a:cxn>
                    <a:cxn ang="0">
                      <a:pos x="783" y="283"/>
                    </a:cxn>
                    <a:cxn ang="0">
                      <a:pos x="732" y="177"/>
                    </a:cxn>
                    <a:cxn ang="0">
                      <a:pos x="655" y="93"/>
                    </a:cxn>
                    <a:cxn ang="0">
                      <a:pos x="554" y="32"/>
                    </a:cxn>
                    <a:cxn ang="0">
                      <a:pos x="439" y="1"/>
                    </a:cxn>
                    <a:cxn ang="0">
                      <a:pos x="360" y="1"/>
                    </a:cxn>
                    <a:cxn ang="0">
                      <a:pos x="256" y="25"/>
                    </a:cxn>
                    <a:cxn ang="0">
                      <a:pos x="163" y="76"/>
                    </a:cxn>
                    <a:cxn ang="0">
                      <a:pos x="86" y="148"/>
                    </a:cxn>
                    <a:cxn ang="0">
                      <a:pos x="31" y="237"/>
                    </a:cxn>
                    <a:cxn ang="0">
                      <a:pos x="0" y="340"/>
                    </a:cxn>
                    <a:cxn ang="0">
                      <a:pos x="4" y="369"/>
                    </a:cxn>
                    <a:cxn ang="0">
                      <a:pos x="27" y="267"/>
                    </a:cxn>
                    <a:cxn ang="0">
                      <a:pos x="75" y="175"/>
                    </a:cxn>
                    <a:cxn ang="0">
                      <a:pos x="119" y="124"/>
                    </a:cxn>
                  </a:cxnLst>
                  <a:rect l="0" t="0" r="r" b="b"/>
                  <a:pathLst>
                    <a:path w="801" h="806">
                      <a:moveTo>
                        <a:pt x="119" y="124"/>
                      </a:moveTo>
                      <a:lnTo>
                        <a:pt x="119" y="124"/>
                      </a:lnTo>
                      <a:lnTo>
                        <a:pt x="146" y="98"/>
                      </a:lnTo>
                      <a:lnTo>
                        <a:pt x="177" y="75"/>
                      </a:lnTo>
                      <a:lnTo>
                        <a:pt x="209" y="54"/>
                      </a:lnTo>
                      <a:lnTo>
                        <a:pt x="243" y="38"/>
                      </a:lnTo>
                      <a:lnTo>
                        <a:pt x="280" y="25"/>
                      </a:lnTo>
                      <a:lnTo>
                        <a:pt x="318" y="16"/>
                      </a:lnTo>
                      <a:lnTo>
                        <a:pt x="357" y="9"/>
                      </a:lnTo>
                      <a:lnTo>
                        <a:pt x="399" y="7"/>
                      </a:lnTo>
                      <a:lnTo>
                        <a:pt x="399" y="7"/>
                      </a:lnTo>
                      <a:lnTo>
                        <a:pt x="439" y="9"/>
                      </a:lnTo>
                      <a:lnTo>
                        <a:pt x="477" y="16"/>
                      </a:lnTo>
                      <a:lnTo>
                        <a:pt x="516" y="25"/>
                      </a:lnTo>
                      <a:lnTo>
                        <a:pt x="552" y="38"/>
                      </a:lnTo>
                      <a:lnTo>
                        <a:pt x="587" y="54"/>
                      </a:lnTo>
                      <a:lnTo>
                        <a:pt x="618" y="75"/>
                      </a:lnTo>
                      <a:lnTo>
                        <a:pt x="649" y="98"/>
                      </a:lnTo>
                      <a:lnTo>
                        <a:pt x="679" y="124"/>
                      </a:lnTo>
                      <a:lnTo>
                        <a:pt x="679" y="124"/>
                      </a:lnTo>
                      <a:lnTo>
                        <a:pt x="702" y="151"/>
                      </a:lnTo>
                      <a:lnTo>
                        <a:pt x="726" y="183"/>
                      </a:lnTo>
                      <a:lnTo>
                        <a:pt x="746" y="214"/>
                      </a:lnTo>
                      <a:lnTo>
                        <a:pt x="763" y="248"/>
                      </a:lnTo>
                      <a:lnTo>
                        <a:pt x="776" y="285"/>
                      </a:lnTo>
                      <a:lnTo>
                        <a:pt x="785" y="323"/>
                      </a:lnTo>
                      <a:lnTo>
                        <a:pt x="792" y="362"/>
                      </a:lnTo>
                      <a:lnTo>
                        <a:pt x="794" y="404"/>
                      </a:lnTo>
                      <a:lnTo>
                        <a:pt x="794" y="404"/>
                      </a:lnTo>
                      <a:lnTo>
                        <a:pt x="792" y="444"/>
                      </a:lnTo>
                      <a:lnTo>
                        <a:pt x="785" y="483"/>
                      </a:lnTo>
                      <a:lnTo>
                        <a:pt x="776" y="521"/>
                      </a:lnTo>
                      <a:lnTo>
                        <a:pt x="763" y="558"/>
                      </a:lnTo>
                      <a:lnTo>
                        <a:pt x="746" y="592"/>
                      </a:lnTo>
                      <a:lnTo>
                        <a:pt x="726" y="623"/>
                      </a:lnTo>
                      <a:lnTo>
                        <a:pt x="702" y="655"/>
                      </a:lnTo>
                      <a:lnTo>
                        <a:pt x="679" y="682"/>
                      </a:lnTo>
                      <a:lnTo>
                        <a:pt x="679" y="682"/>
                      </a:lnTo>
                      <a:lnTo>
                        <a:pt x="649" y="708"/>
                      </a:lnTo>
                      <a:lnTo>
                        <a:pt x="618" y="731"/>
                      </a:lnTo>
                      <a:lnTo>
                        <a:pt x="587" y="752"/>
                      </a:lnTo>
                      <a:lnTo>
                        <a:pt x="552" y="768"/>
                      </a:lnTo>
                      <a:lnTo>
                        <a:pt x="516" y="781"/>
                      </a:lnTo>
                      <a:lnTo>
                        <a:pt x="477" y="790"/>
                      </a:lnTo>
                      <a:lnTo>
                        <a:pt x="439" y="797"/>
                      </a:lnTo>
                      <a:lnTo>
                        <a:pt x="399" y="799"/>
                      </a:lnTo>
                      <a:lnTo>
                        <a:pt x="399" y="799"/>
                      </a:lnTo>
                      <a:lnTo>
                        <a:pt x="362" y="797"/>
                      </a:lnTo>
                      <a:lnTo>
                        <a:pt x="327" y="792"/>
                      </a:lnTo>
                      <a:lnTo>
                        <a:pt x="293" y="784"/>
                      </a:lnTo>
                      <a:lnTo>
                        <a:pt x="260" y="774"/>
                      </a:lnTo>
                      <a:lnTo>
                        <a:pt x="229" y="761"/>
                      </a:lnTo>
                      <a:lnTo>
                        <a:pt x="199" y="744"/>
                      </a:lnTo>
                      <a:lnTo>
                        <a:pt x="170" y="726"/>
                      </a:lnTo>
                      <a:lnTo>
                        <a:pt x="143" y="706"/>
                      </a:lnTo>
                      <a:lnTo>
                        <a:pt x="143" y="706"/>
                      </a:lnTo>
                      <a:lnTo>
                        <a:pt x="137" y="709"/>
                      </a:lnTo>
                      <a:lnTo>
                        <a:pt x="137" y="709"/>
                      </a:lnTo>
                      <a:lnTo>
                        <a:pt x="165" y="731"/>
                      </a:lnTo>
                      <a:lnTo>
                        <a:pt x="194" y="750"/>
                      </a:lnTo>
                      <a:lnTo>
                        <a:pt x="225" y="766"/>
                      </a:lnTo>
                      <a:lnTo>
                        <a:pt x="256" y="781"/>
                      </a:lnTo>
                      <a:lnTo>
                        <a:pt x="291" y="792"/>
                      </a:lnTo>
                      <a:lnTo>
                        <a:pt x="326" y="799"/>
                      </a:lnTo>
                      <a:lnTo>
                        <a:pt x="360" y="805"/>
                      </a:lnTo>
                      <a:lnTo>
                        <a:pt x="399" y="806"/>
                      </a:lnTo>
                      <a:lnTo>
                        <a:pt x="399" y="806"/>
                      </a:lnTo>
                      <a:lnTo>
                        <a:pt x="439" y="805"/>
                      </a:lnTo>
                      <a:lnTo>
                        <a:pt x="479" y="797"/>
                      </a:lnTo>
                      <a:lnTo>
                        <a:pt x="518" y="788"/>
                      </a:lnTo>
                      <a:lnTo>
                        <a:pt x="554" y="774"/>
                      </a:lnTo>
                      <a:lnTo>
                        <a:pt x="591" y="757"/>
                      </a:lnTo>
                      <a:lnTo>
                        <a:pt x="624" y="737"/>
                      </a:lnTo>
                      <a:lnTo>
                        <a:pt x="655" y="715"/>
                      </a:lnTo>
                      <a:lnTo>
                        <a:pt x="682" y="688"/>
                      </a:lnTo>
                      <a:lnTo>
                        <a:pt x="710" y="660"/>
                      </a:lnTo>
                      <a:lnTo>
                        <a:pt x="732" y="629"/>
                      </a:lnTo>
                      <a:lnTo>
                        <a:pt x="752" y="596"/>
                      </a:lnTo>
                      <a:lnTo>
                        <a:pt x="770" y="559"/>
                      </a:lnTo>
                      <a:lnTo>
                        <a:pt x="783" y="523"/>
                      </a:lnTo>
                      <a:lnTo>
                        <a:pt x="792" y="484"/>
                      </a:lnTo>
                      <a:lnTo>
                        <a:pt x="799" y="444"/>
                      </a:lnTo>
                      <a:lnTo>
                        <a:pt x="801" y="404"/>
                      </a:lnTo>
                      <a:lnTo>
                        <a:pt x="801" y="404"/>
                      </a:lnTo>
                      <a:lnTo>
                        <a:pt x="799" y="362"/>
                      </a:lnTo>
                      <a:lnTo>
                        <a:pt x="792" y="322"/>
                      </a:lnTo>
                      <a:lnTo>
                        <a:pt x="783" y="283"/>
                      </a:lnTo>
                      <a:lnTo>
                        <a:pt x="770" y="247"/>
                      </a:lnTo>
                      <a:lnTo>
                        <a:pt x="752" y="212"/>
                      </a:lnTo>
                      <a:lnTo>
                        <a:pt x="732" y="177"/>
                      </a:lnTo>
                      <a:lnTo>
                        <a:pt x="710" y="146"/>
                      </a:lnTo>
                      <a:lnTo>
                        <a:pt x="682" y="118"/>
                      </a:lnTo>
                      <a:lnTo>
                        <a:pt x="655" y="93"/>
                      </a:lnTo>
                      <a:lnTo>
                        <a:pt x="624" y="69"/>
                      </a:lnTo>
                      <a:lnTo>
                        <a:pt x="591" y="49"/>
                      </a:lnTo>
                      <a:lnTo>
                        <a:pt x="554" y="32"/>
                      </a:lnTo>
                      <a:lnTo>
                        <a:pt x="518" y="18"/>
                      </a:lnTo>
                      <a:lnTo>
                        <a:pt x="479" y="9"/>
                      </a:lnTo>
                      <a:lnTo>
                        <a:pt x="439" y="1"/>
                      </a:lnTo>
                      <a:lnTo>
                        <a:pt x="399" y="0"/>
                      </a:lnTo>
                      <a:lnTo>
                        <a:pt x="399" y="0"/>
                      </a:lnTo>
                      <a:lnTo>
                        <a:pt x="360" y="1"/>
                      </a:lnTo>
                      <a:lnTo>
                        <a:pt x="324" y="7"/>
                      </a:lnTo>
                      <a:lnTo>
                        <a:pt x="289" y="14"/>
                      </a:lnTo>
                      <a:lnTo>
                        <a:pt x="256" y="25"/>
                      </a:lnTo>
                      <a:lnTo>
                        <a:pt x="223" y="40"/>
                      </a:lnTo>
                      <a:lnTo>
                        <a:pt x="192" y="56"/>
                      </a:lnTo>
                      <a:lnTo>
                        <a:pt x="163" y="76"/>
                      </a:lnTo>
                      <a:lnTo>
                        <a:pt x="135" y="98"/>
                      </a:lnTo>
                      <a:lnTo>
                        <a:pt x="110" y="122"/>
                      </a:lnTo>
                      <a:lnTo>
                        <a:pt x="86" y="148"/>
                      </a:lnTo>
                      <a:lnTo>
                        <a:pt x="66" y="175"/>
                      </a:lnTo>
                      <a:lnTo>
                        <a:pt x="48" y="204"/>
                      </a:lnTo>
                      <a:lnTo>
                        <a:pt x="31" y="237"/>
                      </a:lnTo>
                      <a:lnTo>
                        <a:pt x="18" y="270"/>
                      </a:lnTo>
                      <a:lnTo>
                        <a:pt x="7" y="303"/>
                      </a:lnTo>
                      <a:lnTo>
                        <a:pt x="0" y="340"/>
                      </a:lnTo>
                      <a:lnTo>
                        <a:pt x="0" y="340"/>
                      </a:lnTo>
                      <a:lnTo>
                        <a:pt x="4" y="369"/>
                      </a:lnTo>
                      <a:lnTo>
                        <a:pt x="4" y="369"/>
                      </a:lnTo>
                      <a:lnTo>
                        <a:pt x="9" y="334"/>
                      </a:lnTo>
                      <a:lnTo>
                        <a:pt x="16" y="300"/>
                      </a:lnTo>
                      <a:lnTo>
                        <a:pt x="27" y="267"/>
                      </a:lnTo>
                      <a:lnTo>
                        <a:pt x="40" y="236"/>
                      </a:lnTo>
                      <a:lnTo>
                        <a:pt x="57" y="204"/>
                      </a:lnTo>
                      <a:lnTo>
                        <a:pt x="75" y="175"/>
                      </a:lnTo>
                      <a:lnTo>
                        <a:pt x="95" y="148"/>
                      </a:lnTo>
                      <a:lnTo>
                        <a:pt x="119" y="124"/>
                      </a:lnTo>
                      <a:lnTo>
                        <a:pt x="119" y="12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5" name="Freeform 355"/>
                <p:cNvSpPr>
                  <a:spLocks/>
                </p:cNvSpPr>
                <p:nvPr/>
              </p:nvSpPr>
              <p:spPr bwMode="auto">
                <a:xfrm>
                  <a:off x="2835" y="2873"/>
                  <a:ext cx="605" cy="18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71" y="42"/>
                    </a:cxn>
                    <a:cxn ang="0">
                      <a:pos x="142" y="71"/>
                    </a:cxn>
                    <a:cxn ang="0">
                      <a:pos x="216" y="98"/>
                    </a:cxn>
                    <a:cxn ang="0">
                      <a:pos x="291" y="122"/>
                    </a:cxn>
                    <a:cxn ang="0">
                      <a:pos x="366" y="142"/>
                    </a:cxn>
                    <a:cxn ang="0">
                      <a:pos x="444" y="159"/>
                    </a:cxn>
                    <a:cxn ang="0">
                      <a:pos x="523" y="172"/>
                    </a:cxn>
                    <a:cxn ang="0">
                      <a:pos x="603" y="183"/>
                    </a:cxn>
                    <a:cxn ang="0">
                      <a:pos x="603" y="183"/>
                    </a:cxn>
                    <a:cxn ang="0">
                      <a:pos x="605" y="175"/>
                    </a:cxn>
                    <a:cxn ang="0">
                      <a:pos x="605" y="175"/>
                    </a:cxn>
                    <a:cxn ang="0">
                      <a:pos x="525" y="166"/>
                    </a:cxn>
                    <a:cxn ang="0">
                      <a:pos x="446" y="151"/>
                    </a:cxn>
                    <a:cxn ang="0">
                      <a:pos x="367" y="135"/>
                    </a:cxn>
                    <a:cxn ang="0">
                      <a:pos x="292" y="115"/>
                    </a:cxn>
                    <a:cxn ang="0">
                      <a:pos x="217" y="91"/>
                    </a:cxn>
                    <a:cxn ang="0">
                      <a:pos x="144" y="64"/>
                    </a:cxn>
                    <a:cxn ang="0">
                      <a:pos x="73" y="34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05" h="18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71" y="42"/>
                      </a:lnTo>
                      <a:lnTo>
                        <a:pt x="142" y="71"/>
                      </a:lnTo>
                      <a:lnTo>
                        <a:pt x="216" y="98"/>
                      </a:lnTo>
                      <a:lnTo>
                        <a:pt x="291" y="122"/>
                      </a:lnTo>
                      <a:lnTo>
                        <a:pt x="366" y="142"/>
                      </a:lnTo>
                      <a:lnTo>
                        <a:pt x="444" y="159"/>
                      </a:lnTo>
                      <a:lnTo>
                        <a:pt x="523" y="172"/>
                      </a:lnTo>
                      <a:lnTo>
                        <a:pt x="603" y="183"/>
                      </a:lnTo>
                      <a:lnTo>
                        <a:pt x="603" y="183"/>
                      </a:lnTo>
                      <a:lnTo>
                        <a:pt x="605" y="175"/>
                      </a:lnTo>
                      <a:lnTo>
                        <a:pt x="605" y="175"/>
                      </a:lnTo>
                      <a:lnTo>
                        <a:pt x="525" y="166"/>
                      </a:lnTo>
                      <a:lnTo>
                        <a:pt x="446" y="151"/>
                      </a:lnTo>
                      <a:lnTo>
                        <a:pt x="367" y="135"/>
                      </a:lnTo>
                      <a:lnTo>
                        <a:pt x="292" y="115"/>
                      </a:lnTo>
                      <a:lnTo>
                        <a:pt x="217" y="91"/>
                      </a:lnTo>
                      <a:lnTo>
                        <a:pt x="144" y="64"/>
                      </a:lnTo>
                      <a:lnTo>
                        <a:pt x="73" y="34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6" name="Freeform 356"/>
                <p:cNvSpPr>
                  <a:spLocks/>
                </p:cNvSpPr>
                <p:nvPr/>
              </p:nvSpPr>
              <p:spPr bwMode="auto">
                <a:xfrm>
                  <a:off x="4787" y="0"/>
                  <a:ext cx="644" cy="2113"/>
                </a:xfrm>
                <a:custGeom>
                  <a:avLst/>
                  <a:gdLst/>
                  <a:ahLst/>
                  <a:cxnLst>
                    <a:cxn ang="0">
                      <a:pos x="100" y="93"/>
                    </a:cxn>
                    <a:cxn ang="0">
                      <a:pos x="219" y="223"/>
                    </a:cxn>
                    <a:cxn ang="0">
                      <a:pos x="324" y="364"/>
                    </a:cxn>
                    <a:cxn ang="0">
                      <a:pos x="415" y="514"/>
                    </a:cxn>
                    <a:cxn ang="0">
                      <a:pos x="492" y="675"/>
                    </a:cxn>
                    <a:cxn ang="0">
                      <a:pos x="525" y="757"/>
                    </a:cxn>
                    <a:cxn ang="0">
                      <a:pos x="554" y="842"/>
                    </a:cxn>
                    <a:cxn ang="0">
                      <a:pos x="578" y="929"/>
                    </a:cxn>
                    <a:cxn ang="0">
                      <a:pos x="598" y="1017"/>
                    </a:cxn>
                    <a:cxn ang="0">
                      <a:pos x="614" y="1107"/>
                    </a:cxn>
                    <a:cxn ang="0">
                      <a:pos x="627" y="1198"/>
                    </a:cxn>
                    <a:cxn ang="0">
                      <a:pos x="633" y="1292"/>
                    </a:cxn>
                    <a:cxn ang="0">
                      <a:pos x="636" y="1385"/>
                    </a:cxn>
                    <a:cxn ang="0">
                      <a:pos x="635" y="1434"/>
                    </a:cxn>
                    <a:cxn ang="0">
                      <a:pos x="631" y="1530"/>
                    </a:cxn>
                    <a:cxn ang="0">
                      <a:pos x="620" y="1625"/>
                    </a:cxn>
                    <a:cxn ang="0">
                      <a:pos x="605" y="1718"/>
                    </a:cxn>
                    <a:cxn ang="0">
                      <a:pos x="587" y="1810"/>
                    </a:cxn>
                    <a:cxn ang="0">
                      <a:pos x="563" y="1897"/>
                    </a:cxn>
                    <a:cxn ang="0">
                      <a:pos x="536" y="1985"/>
                    </a:cxn>
                    <a:cxn ang="0">
                      <a:pos x="503" y="2071"/>
                    </a:cxn>
                    <a:cxn ang="0">
                      <a:pos x="485" y="2113"/>
                    </a:cxn>
                    <a:cxn ang="0">
                      <a:pos x="496" y="2110"/>
                    </a:cxn>
                    <a:cxn ang="0">
                      <a:pos x="528" y="2025"/>
                    </a:cxn>
                    <a:cxn ang="0">
                      <a:pos x="558" y="1939"/>
                    </a:cxn>
                    <a:cxn ang="0">
                      <a:pos x="583" y="1850"/>
                    </a:cxn>
                    <a:cxn ang="0">
                      <a:pos x="605" y="1760"/>
                    </a:cxn>
                    <a:cxn ang="0">
                      <a:pos x="622" y="1669"/>
                    </a:cxn>
                    <a:cxn ang="0">
                      <a:pos x="633" y="1575"/>
                    </a:cxn>
                    <a:cxn ang="0">
                      <a:pos x="640" y="1482"/>
                    </a:cxn>
                    <a:cxn ang="0">
                      <a:pos x="644" y="1385"/>
                    </a:cxn>
                    <a:cxn ang="0">
                      <a:pos x="642" y="1334"/>
                    </a:cxn>
                    <a:cxn ang="0">
                      <a:pos x="636" y="1231"/>
                    </a:cxn>
                    <a:cxn ang="0">
                      <a:pos x="625" y="1131"/>
                    </a:cxn>
                    <a:cxn ang="0">
                      <a:pos x="609" y="1032"/>
                    </a:cxn>
                    <a:cxn ang="0">
                      <a:pos x="587" y="935"/>
                    </a:cxn>
                    <a:cxn ang="0">
                      <a:pos x="560" y="840"/>
                    </a:cxn>
                    <a:cxn ang="0">
                      <a:pos x="528" y="747"/>
                    </a:cxn>
                    <a:cxn ang="0">
                      <a:pos x="492" y="655"/>
                    </a:cxn>
                    <a:cxn ang="0">
                      <a:pos x="452" y="567"/>
                    </a:cxn>
                    <a:cxn ang="0">
                      <a:pos x="406" y="481"/>
                    </a:cxn>
                    <a:cxn ang="0">
                      <a:pos x="355" y="399"/>
                    </a:cxn>
                    <a:cxn ang="0">
                      <a:pos x="302" y="318"/>
                    </a:cxn>
                    <a:cxn ang="0">
                      <a:pos x="243" y="242"/>
                    </a:cxn>
                    <a:cxn ang="0">
                      <a:pos x="181" y="168"/>
                    </a:cxn>
                    <a:cxn ang="0">
                      <a:pos x="115" y="99"/>
                    </a:cxn>
                    <a:cxn ang="0">
                      <a:pos x="45" y="31"/>
                    </a:cxn>
                    <a:cxn ang="0">
                      <a:pos x="0" y="0"/>
                    </a:cxn>
                    <a:cxn ang="0">
                      <a:pos x="51" y="46"/>
                    </a:cxn>
                    <a:cxn ang="0">
                      <a:pos x="100" y="93"/>
                    </a:cxn>
                  </a:cxnLst>
                  <a:rect l="0" t="0" r="r" b="b"/>
                  <a:pathLst>
                    <a:path w="644" h="2113">
                      <a:moveTo>
                        <a:pt x="100" y="93"/>
                      </a:moveTo>
                      <a:lnTo>
                        <a:pt x="100" y="93"/>
                      </a:lnTo>
                      <a:lnTo>
                        <a:pt x="161" y="157"/>
                      </a:lnTo>
                      <a:lnTo>
                        <a:pt x="219" y="223"/>
                      </a:lnTo>
                      <a:lnTo>
                        <a:pt x="272" y="293"/>
                      </a:lnTo>
                      <a:lnTo>
                        <a:pt x="324" y="364"/>
                      </a:lnTo>
                      <a:lnTo>
                        <a:pt x="371" y="437"/>
                      </a:lnTo>
                      <a:lnTo>
                        <a:pt x="415" y="514"/>
                      </a:lnTo>
                      <a:lnTo>
                        <a:pt x="455" y="593"/>
                      </a:lnTo>
                      <a:lnTo>
                        <a:pt x="492" y="675"/>
                      </a:lnTo>
                      <a:lnTo>
                        <a:pt x="508" y="715"/>
                      </a:lnTo>
                      <a:lnTo>
                        <a:pt x="525" y="757"/>
                      </a:lnTo>
                      <a:lnTo>
                        <a:pt x="539" y="800"/>
                      </a:lnTo>
                      <a:lnTo>
                        <a:pt x="554" y="842"/>
                      </a:lnTo>
                      <a:lnTo>
                        <a:pt x="567" y="886"/>
                      </a:lnTo>
                      <a:lnTo>
                        <a:pt x="578" y="929"/>
                      </a:lnTo>
                      <a:lnTo>
                        <a:pt x="589" y="973"/>
                      </a:lnTo>
                      <a:lnTo>
                        <a:pt x="598" y="1017"/>
                      </a:lnTo>
                      <a:lnTo>
                        <a:pt x="607" y="1063"/>
                      </a:lnTo>
                      <a:lnTo>
                        <a:pt x="614" y="1107"/>
                      </a:lnTo>
                      <a:lnTo>
                        <a:pt x="622" y="1153"/>
                      </a:lnTo>
                      <a:lnTo>
                        <a:pt x="627" y="1198"/>
                      </a:lnTo>
                      <a:lnTo>
                        <a:pt x="631" y="1246"/>
                      </a:lnTo>
                      <a:lnTo>
                        <a:pt x="633" y="1292"/>
                      </a:lnTo>
                      <a:lnTo>
                        <a:pt x="635" y="1339"/>
                      </a:lnTo>
                      <a:lnTo>
                        <a:pt x="636" y="1385"/>
                      </a:lnTo>
                      <a:lnTo>
                        <a:pt x="636" y="1385"/>
                      </a:lnTo>
                      <a:lnTo>
                        <a:pt x="635" y="1434"/>
                      </a:lnTo>
                      <a:lnTo>
                        <a:pt x="633" y="1482"/>
                      </a:lnTo>
                      <a:lnTo>
                        <a:pt x="631" y="1530"/>
                      </a:lnTo>
                      <a:lnTo>
                        <a:pt x="625" y="1577"/>
                      </a:lnTo>
                      <a:lnTo>
                        <a:pt x="620" y="1625"/>
                      </a:lnTo>
                      <a:lnTo>
                        <a:pt x="614" y="1671"/>
                      </a:lnTo>
                      <a:lnTo>
                        <a:pt x="605" y="1718"/>
                      </a:lnTo>
                      <a:lnTo>
                        <a:pt x="596" y="1764"/>
                      </a:lnTo>
                      <a:lnTo>
                        <a:pt x="587" y="1810"/>
                      </a:lnTo>
                      <a:lnTo>
                        <a:pt x="576" y="1853"/>
                      </a:lnTo>
                      <a:lnTo>
                        <a:pt x="563" y="1897"/>
                      </a:lnTo>
                      <a:lnTo>
                        <a:pt x="549" y="1943"/>
                      </a:lnTo>
                      <a:lnTo>
                        <a:pt x="536" y="1985"/>
                      </a:lnTo>
                      <a:lnTo>
                        <a:pt x="519" y="2029"/>
                      </a:lnTo>
                      <a:lnTo>
                        <a:pt x="503" y="2071"/>
                      </a:lnTo>
                      <a:lnTo>
                        <a:pt x="485" y="2113"/>
                      </a:lnTo>
                      <a:lnTo>
                        <a:pt x="485" y="2113"/>
                      </a:lnTo>
                      <a:lnTo>
                        <a:pt x="496" y="2110"/>
                      </a:lnTo>
                      <a:lnTo>
                        <a:pt x="496" y="2110"/>
                      </a:lnTo>
                      <a:lnTo>
                        <a:pt x="512" y="2068"/>
                      </a:lnTo>
                      <a:lnTo>
                        <a:pt x="528" y="2025"/>
                      </a:lnTo>
                      <a:lnTo>
                        <a:pt x="545" y="1982"/>
                      </a:lnTo>
                      <a:lnTo>
                        <a:pt x="558" y="1939"/>
                      </a:lnTo>
                      <a:lnTo>
                        <a:pt x="572" y="1896"/>
                      </a:lnTo>
                      <a:lnTo>
                        <a:pt x="583" y="1850"/>
                      </a:lnTo>
                      <a:lnTo>
                        <a:pt x="594" y="1806"/>
                      </a:lnTo>
                      <a:lnTo>
                        <a:pt x="605" y="1760"/>
                      </a:lnTo>
                      <a:lnTo>
                        <a:pt x="614" y="1714"/>
                      </a:lnTo>
                      <a:lnTo>
                        <a:pt x="622" y="1669"/>
                      </a:lnTo>
                      <a:lnTo>
                        <a:pt x="627" y="1623"/>
                      </a:lnTo>
                      <a:lnTo>
                        <a:pt x="633" y="1575"/>
                      </a:lnTo>
                      <a:lnTo>
                        <a:pt x="638" y="1530"/>
                      </a:lnTo>
                      <a:lnTo>
                        <a:pt x="640" y="1482"/>
                      </a:lnTo>
                      <a:lnTo>
                        <a:pt x="642" y="1434"/>
                      </a:lnTo>
                      <a:lnTo>
                        <a:pt x="644" y="1385"/>
                      </a:lnTo>
                      <a:lnTo>
                        <a:pt x="644" y="1385"/>
                      </a:lnTo>
                      <a:lnTo>
                        <a:pt x="642" y="1334"/>
                      </a:lnTo>
                      <a:lnTo>
                        <a:pt x="640" y="1283"/>
                      </a:lnTo>
                      <a:lnTo>
                        <a:pt x="636" y="1231"/>
                      </a:lnTo>
                      <a:lnTo>
                        <a:pt x="631" y="1182"/>
                      </a:lnTo>
                      <a:lnTo>
                        <a:pt x="625" y="1131"/>
                      </a:lnTo>
                      <a:lnTo>
                        <a:pt x="618" y="1081"/>
                      </a:lnTo>
                      <a:lnTo>
                        <a:pt x="609" y="1032"/>
                      </a:lnTo>
                      <a:lnTo>
                        <a:pt x="598" y="983"/>
                      </a:lnTo>
                      <a:lnTo>
                        <a:pt x="587" y="935"/>
                      </a:lnTo>
                      <a:lnTo>
                        <a:pt x="574" y="887"/>
                      </a:lnTo>
                      <a:lnTo>
                        <a:pt x="560" y="840"/>
                      </a:lnTo>
                      <a:lnTo>
                        <a:pt x="545" y="792"/>
                      </a:lnTo>
                      <a:lnTo>
                        <a:pt x="528" y="747"/>
                      </a:lnTo>
                      <a:lnTo>
                        <a:pt x="510" y="701"/>
                      </a:lnTo>
                      <a:lnTo>
                        <a:pt x="492" y="655"/>
                      </a:lnTo>
                      <a:lnTo>
                        <a:pt x="472" y="611"/>
                      </a:lnTo>
                      <a:lnTo>
                        <a:pt x="452" y="567"/>
                      </a:lnTo>
                      <a:lnTo>
                        <a:pt x="428" y="525"/>
                      </a:lnTo>
                      <a:lnTo>
                        <a:pt x="406" y="481"/>
                      </a:lnTo>
                      <a:lnTo>
                        <a:pt x="380" y="439"/>
                      </a:lnTo>
                      <a:lnTo>
                        <a:pt x="355" y="399"/>
                      </a:lnTo>
                      <a:lnTo>
                        <a:pt x="329" y="359"/>
                      </a:lnTo>
                      <a:lnTo>
                        <a:pt x="302" y="318"/>
                      </a:lnTo>
                      <a:lnTo>
                        <a:pt x="272" y="280"/>
                      </a:lnTo>
                      <a:lnTo>
                        <a:pt x="243" y="242"/>
                      </a:lnTo>
                      <a:lnTo>
                        <a:pt x="212" y="205"/>
                      </a:lnTo>
                      <a:lnTo>
                        <a:pt x="181" y="168"/>
                      </a:lnTo>
                      <a:lnTo>
                        <a:pt x="150" y="134"/>
                      </a:lnTo>
                      <a:lnTo>
                        <a:pt x="115" y="99"/>
                      </a:lnTo>
                      <a:lnTo>
                        <a:pt x="82" y="64"/>
                      </a:lnTo>
                      <a:lnTo>
                        <a:pt x="45" y="31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1" y="46"/>
                      </a:lnTo>
                      <a:lnTo>
                        <a:pt x="100" y="93"/>
                      </a:lnTo>
                      <a:lnTo>
                        <a:pt x="100" y="9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7" name="Freeform 357"/>
                <p:cNvSpPr>
                  <a:spLocks/>
                </p:cNvSpPr>
                <p:nvPr/>
              </p:nvSpPr>
              <p:spPr bwMode="auto">
                <a:xfrm>
                  <a:off x="2328" y="1493"/>
                  <a:ext cx="2" cy="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8" name="Freeform 358"/>
                <p:cNvSpPr>
                  <a:spLocks/>
                </p:cNvSpPr>
                <p:nvPr/>
              </p:nvSpPr>
              <p:spPr bwMode="auto">
                <a:xfrm>
                  <a:off x="2860" y="2796"/>
                  <a:ext cx="593" cy="181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68" y="42"/>
                    </a:cxn>
                    <a:cxn ang="0">
                      <a:pos x="139" y="71"/>
                    </a:cxn>
                    <a:cxn ang="0">
                      <a:pos x="211" y="99"/>
                    </a:cxn>
                    <a:cxn ang="0">
                      <a:pos x="284" y="122"/>
                    </a:cxn>
                    <a:cxn ang="0">
                      <a:pos x="359" y="142"/>
                    </a:cxn>
                    <a:cxn ang="0">
                      <a:pos x="436" y="159"/>
                    </a:cxn>
                    <a:cxn ang="0">
                      <a:pos x="513" y="172"/>
                    </a:cxn>
                    <a:cxn ang="0">
                      <a:pos x="591" y="181"/>
                    </a:cxn>
                    <a:cxn ang="0">
                      <a:pos x="591" y="181"/>
                    </a:cxn>
                    <a:cxn ang="0">
                      <a:pos x="593" y="174"/>
                    </a:cxn>
                    <a:cxn ang="0">
                      <a:pos x="593" y="174"/>
                    </a:cxn>
                    <a:cxn ang="0">
                      <a:pos x="514" y="164"/>
                    </a:cxn>
                    <a:cxn ang="0">
                      <a:pos x="438" y="152"/>
                    </a:cxn>
                    <a:cxn ang="0">
                      <a:pos x="361" y="135"/>
                    </a:cxn>
                    <a:cxn ang="0">
                      <a:pos x="286" y="115"/>
                    </a:cxn>
                    <a:cxn ang="0">
                      <a:pos x="213" y="91"/>
                    </a:cxn>
                    <a:cxn ang="0">
                      <a:pos x="141" y="64"/>
                    </a:cxn>
                    <a:cxn ang="0">
                      <a:pos x="72" y="35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593" h="18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68" y="42"/>
                      </a:lnTo>
                      <a:lnTo>
                        <a:pt x="139" y="71"/>
                      </a:lnTo>
                      <a:lnTo>
                        <a:pt x="211" y="99"/>
                      </a:lnTo>
                      <a:lnTo>
                        <a:pt x="284" y="122"/>
                      </a:lnTo>
                      <a:lnTo>
                        <a:pt x="359" y="142"/>
                      </a:lnTo>
                      <a:lnTo>
                        <a:pt x="436" y="159"/>
                      </a:lnTo>
                      <a:lnTo>
                        <a:pt x="513" y="172"/>
                      </a:lnTo>
                      <a:lnTo>
                        <a:pt x="591" y="181"/>
                      </a:lnTo>
                      <a:lnTo>
                        <a:pt x="591" y="181"/>
                      </a:lnTo>
                      <a:lnTo>
                        <a:pt x="593" y="174"/>
                      </a:lnTo>
                      <a:lnTo>
                        <a:pt x="593" y="174"/>
                      </a:lnTo>
                      <a:lnTo>
                        <a:pt x="514" y="164"/>
                      </a:lnTo>
                      <a:lnTo>
                        <a:pt x="438" y="152"/>
                      </a:lnTo>
                      <a:lnTo>
                        <a:pt x="361" y="135"/>
                      </a:lnTo>
                      <a:lnTo>
                        <a:pt x="286" y="115"/>
                      </a:lnTo>
                      <a:lnTo>
                        <a:pt x="213" y="91"/>
                      </a:lnTo>
                      <a:lnTo>
                        <a:pt x="141" y="64"/>
                      </a:lnTo>
                      <a:lnTo>
                        <a:pt x="72" y="35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9" name="Freeform 359"/>
                <p:cNvSpPr>
                  <a:spLocks/>
                </p:cNvSpPr>
                <p:nvPr/>
              </p:nvSpPr>
              <p:spPr bwMode="auto">
                <a:xfrm>
                  <a:off x="3850" y="2704"/>
                  <a:ext cx="42" cy="15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37" y="8"/>
                    </a:cxn>
                    <a:cxn ang="0">
                      <a:pos x="37" y="8"/>
                    </a:cxn>
                    <a:cxn ang="0">
                      <a:pos x="42" y="0"/>
                    </a:cxn>
                    <a:cxn ang="0">
                      <a:pos x="42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5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42" h="15">
                      <a:moveTo>
                        <a:pt x="0" y="15"/>
                      </a:moveTo>
                      <a:lnTo>
                        <a:pt x="0" y="15"/>
                      </a:lnTo>
                      <a:lnTo>
                        <a:pt x="37" y="8"/>
                      </a:lnTo>
                      <a:lnTo>
                        <a:pt x="37" y="8"/>
                      </a:lnTo>
                      <a:lnTo>
                        <a:pt x="42" y="0"/>
                      </a:lnTo>
                      <a:lnTo>
                        <a:pt x="42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0" name="Freeform 360"/>
                <p:cNvSpPr>
                  <a:spLocks/>
                </p:cNvSpPr>
                <p:nvPr/>
              </p:nvSpPr>
              <p:spPr bwMode="auto">
                <a:xfrm>
                  <a:off x="4661" y="0"/>
                  <a:ext cx="689" cy="2177"/>
                </a:xfrm>
                <a:custGeom>
                  <a:avLst/>
                  <a:gdLst/>
                  <a:ahLst/>
                  <a:cxnLst>
                    <a:cxn ang="0">
                      <a:pos x="170" y="150"/>
                    </a:cxn>
                    <a:cxn ang="0">
                      <a:pos x="283" y="274"/>
                    </a:cxn>
                    <a:cxn ang="0">
                      <a:pos x="384" y="408"/>
                    </a:cxn>
                    <a:cxn ang="0">
                      <a:pos x="471" y="553"/>
                    </a:cxn>
                    <a:cxn ang="0">
                      <a:pos x="545" y="704"/>
                    </a:cxn>
                    <a:cxn ang="0">
                      <a:pos x="603" y="865"/>
                    </a:cxn>
                    <a:cxn ang="0">
                      <a:pos x="647" y="1034"/>
                    </a:cxn>
                    <a:cxn ang="0">
                      <a:pos x="662" y="1120"/>
                    </a:cxn>
                    <a:cxn ang="0">
                      <a:pos x="673" y="1208"/>
                    </a:cxn>
                    <a:cxn ang="0">
                      <a:pos x="680" y="1295"/>
                    </a:cxn>
                    <a:cxn ang="0">
                      <a:pos x="682" y="1385"/>
                    </a:cxn>
                    <a:cxn ang="0">
                      <a:pos x="682" y="1440"/>
                    </a:cxn>
                    <a:cxn ang="0">
                      <a:pos x="675" y="1544"/>
                    </a:cxn>
                    <a:cxn ang="0">
                      <a:pos x="664" y="1649"/>
                    </a:cxn>
                    <a:cxn ang="0">
                      <a:pos x="645" y="1749"/>
                    </a:cxn>
                    <a:cxn ang="0">
                      <a:pos x="620" y="1848"/>
                    </a:cxn>
                    <a:cxn ang="0">
                      <a:pos x="590" y="1945"/>
                    </a:cxn>
                    <a:cxn ang="0">
                      <a:pos x="556" y="2040"/>
                    </a:cxn>
                    <a:cxn ang="0">
                      <a:pos x="515" y="2132"/>
                    </a:cxn>
                    <a:cxn ang="0">
                      <a:pos x="493" y="2177"/>
                    </a:cxn>
                    <a:cxn ang="0">
                      <a:pos x="504" y="2170"/>
                    </a:cxn>
                    <a:cxn ang="0">
                      <a:pos x="547" y="2080"/>
                    </a:cxn>
                    <a:cxn ang="0">
                      <a:pos x="583" y="1987"/>
                    </a:cxn>
                    <a:cxn ang="0">
                      <a:pos x="616" y="1892"/>
                    </a:cxn>
                    <a:cxn ang="0">
                      <a:pos x="642" y="1795"/>
                    </a:cxn>
                    <a:cxn ang="0">
                      <a:pos x="662" y="1696"/>
                    </a:cxn>
                    <a:cxn ang="0">
                      <a:pos x="676" y="1594"/>
                    </a:cxn>
                    <a:cxn ang="0">
                      <a:pos x="686" y="1491"/>
                    </a:cxn>
                    <a:cxn ang="0">
                      <a:pos x="689" y="1385"/>
                    </a:cxn>
                    <a:cxn ang="0">
                      <a:pos x="689" y="1334"/>
                    </a:cxn>
                    <a:cxn ang="0">
                      <a:pos x="682" y="1230"/>
                    </a:cxn>
                    <a:cxn ang="0">
                      <a:pos x="671" y="1127"/>
                    </a:cxn>
                    <a:cxn ang="0">
                      <a:pos x="653" y="1026"/>
                    </a:cxn>
                    <a:cxn ang="0">
                      <a:pos x="629" y="928"/>
                    </a:cxn>
                    <a:cxn ang="0">
                      <a:pos x="600" y="831"/>
                    </a:cxn>
                    <a:cxn ang="0">
                      <a:pos x="567" y="737"/>
                    </a:cxn>
                    <a:cxn ang="0">
                      <a:pos x="526" y="646"/>
                    </a:cxn>
                    <a:cxn ang="0">
                      <a:pos x="482" y="558"/>
                    </a:cxn>
                    <a:cxn ang="0">
                      <a:pos x="433" y="472"/>
                    </a:cxn>
                    <a:cxn ang="0">
                      <a:pos x="380" y="390"/>
                    </a:cxn>
                    <a:cxn ang="0">
                      <a:pos x="321" y="311"/>
                    </a:cxn>
                    <a:cxn ang="0">
                      <a:pos x="259" y="234"/>
                    </a:cxn>
                    <a:cxn ang="0">
                      <a:pos x="193" y="163"/>
                    </a:cxn>
                    <a:cxn ang="0">
                      <a:pos x="124" y="95"/>
                    </a:cxn>
                    <a:cxn ang="0">
                      <a:pos x="49" y="29"/>
                    </a:cxn>
                    <a:cxn ang="0">
                      <a:pos x="0" y="0"/>
                    </a:cxn>
                    <a:cxn ang="0">
                      <a:pos x="43" y="35"/>
                    </a:cxn>
                    <a:cxn ang="0">
                      <a:pos x="129" y="110"/>
                    </a:cxn>
                    <a:cxn ang="0">
                      <a:pos x="170" y="150"/>
                    </a:cxn>
                  </a:cxnLst>
                  <a:rect l="0" t="0" r="r" b="b"/>
                  <a:pathLst>
                    <a:path w="689" h="2177">
                      <a:moveTo>
                        <a:pt x="170" y="150"/>
                      </a:moveTo>
                      <a:lnTo>
                        <a:pt x="170" y="150"/>
                      </a:lnTo>
                      <a:lnTo>
                        <a:pt x="228" y="210"/>
                      </a:lnTo>
                      <a:lnTo>
                        <a:pt x="283" y="274"/>
                      </a:lnTo>
                      <a:lnTo>
                        <a:pt x="334" y="340"/>
                      </a:lnTo>
                      <a:lnTo>
                        <a:pt x="384" y="408"/>
                      </a:lnTo>
                      <a:lnTo>
                        <a:pt x="429" y="479"/>
                      </a:lnTo>
                      <a:lnTo>
                        <a:pt x="471" y="553"/>
                      </a:lnTo>
                      <a:lnTo>
                        <a:pt x="510" y="628"/>
                      </a:lnTo>
                      <a:lnTo>
                        <a:pt x="545" y="704"/>
                      </a:lnTo>
                      <a:lnTo>
                        <a:pt x="576" y="785"/>
                      </a:lnTo>
                      <a:lnTo>
                        <a:pt x="603" y="865"/>
                      </a:lnTo>
                      <a:lnTo>
                        <a:pt x="627" y="950"/>
                      </a:lnTo>
                      <a:lnTo>
                        <a:pt x="647" y="1034"/>
                      </a:lnTo>
                      <a:lnTo>
                        <a:pt x="654" y="1076"/>
                      </a:lnTo>
                      <a:lnTo>
                        <a:pt x="662" y="1120"/>
                      </a:lnTo>
                      <a:lnTo>
                        <a:pt x="667" y="1164"/>
                      </a:lnTo>
                      <a:lnTo>
                        <a:pt x="673" y="1208"/>
                      </a:lnTo>
                      <a:lnTo>
                        <a:pt x="676" y="1252"/>
                      </a:lnTo>
                      <a:lnTo>
                        <a:pt x="680" y="1295"/>
                      </a:lnTo>
                      <a:lnTo>
                        <a:pt x="682" y="1341"/>
                      </a:lnTo>
                      <a:lnTo>
                        <a:pt x="682" y="1385"/>
                      </a:lnTo>
                      <a:lnTo>
                        <a:pt x="682" y="1385"/>
                      </a:lnTo>
                      <a:lnTo>
                        <a:pt x="682" y="1440"/>
                      </a:lnTo>
                      <a:lnTo>
                        <a:pt x="678" y="1491"/>
                      </a:lnTo>
                      <a:lnTo>
                        <a:pt x="675" y="1544"/>
                      </a:lnTo>
                      <a:lnTo>
                        <a:pt x="669" y="1595"/>
                      </a:lnTo>
                      <a:lnTo>
                        <a:pt x="664" y="1649"/>
                      </a:lnTo>
                      <a:lnTo>
                        <a:pt x="654" y="1698"/>
                      </a:lnTo>
                      <a:lnTo>
                        <a:pt x="645" y="1749"/>
                      </a:lnTo>
                      <a:lnTo>
                        <a:pt x="632" y="1799"/>
                      </a:lnTo>
                      <a:lnTo>
                        <a:pt x="620" y="1848"/>
                      </a:lnTo>
                      <a:lnTo>
                        <a:pt x="607" y="1897"/>
                      </a:lnTo>
                      <a:lnTo>
                        <a:pt x="590" y="1945"/>
                      </a:lnTo>
                      <a:lnTo>
                        <a:pt x="574" y="1993"/>
                      </a:lnTo>
                      <a:lnTo>
                        <a:pt x="556" y="2040"/>
                      </a:lnTo>
                      <a:lnTo>
                        <a:pt x="536" y="2086"/>
                      </a:lnTo>
                      <a:lnTo>
                        <a:pt x="515" y="2132"/>
                      </a:lnTo>
                      <a:lnTo>
                        <a:pt x="493" y="2177"/>
                      </a:lnTo>
                      <a:lnTo>
                        <a:pt x="493" y="2177"/>
                      </a:lnTo>
                      <a:lnTo>
                        <a:pt x="504" y="2170"/>
                      </a:lnTo>
                      <a:lnTo>
                        <a:pt x="504" y="2170"/>
                      </a:lnTo>
                      <a:lnTo>
                        <a:pt x="526" y="2126"/>
                      </a:lnTo>
                      <a:lnTo>
                        <a:pt x="547" y="2080"/>
                      </a:lnTo>
                      <a:lnTo>
                        <a:pt x="567" y="2035"/>
                      </a:lnTo>
                      <a:lnTo>
                        <a:pt x="583" y="1987"/>
                      </a:lnTo>
                      <a:lnTo>
                        <a:pt x="600" y="1941"/>
                      </a:lnTo>
                      <a:lnTo>
                        <a:pt x="616" y="1892"/>
                      </a:lnTo>
                      <a:lnTo>
                        <a:pt x="629" y="1844"/>
                      </a:lnTo>
                      <a:lnTo>
                        <a:pt x="642" y="1795"/>
                      </a:lnTo>
                      <a:lnTo>
                        <a:pt x="653" y="1746"/>
                      </a:lnTo>
                      <a:lnTo>
                        <a:pt x="662" y="1696"/>
                      </a:lnTo>
                      <a:lnTo>
                        <a:pt x="671" y="1645"/>
                      </a:lnTo>
                      <a:lnTo>
                        <a:pt x="676" y="1594"/>
                      </a:lnTo>
                      <a:lnTo>
                        <a:pt x="682" y="1542"/>
                      </a:lnTo>
                      <a:lnTo>
                        <a:pt x="686" y="1491"/>
                      </a:lnTo>
                      <a:lnTo>
                        <a:pt x="689" y="1438"/>
                      </a:lnTo>
                      <a:lnTo>
                        <a:pt x="689" y="1385"/>
                      </a:lnTo>
                      <a:lnTo>
                        <a:pt x="689" y="1385"/>
                      </a:lnTo>
                      <a:lnTo>
                        <a:pt x="689" y="1334"/>
                      </a:lnTo>
                      <a:lnTo>
                        <a:pt x="686" y="1281"/>
                      </a:lnTo>
                      <a:lnTo>
                        <a:pt x="682" y="1230"/>
                      </a:lnTo>
                      <a:lnTo>
                        <a:pt x="676" y="1178"/>
                      </a:lnTo>
                      <a:lnTo>
                        <a:pt x="671" y="1127"/>
                      </a:lnTo>
                      <a:lnTo>
                        <a:pt x="662" y="1076"/>
                      </a:lnTo>
                      <a:lnTo>
                        <a:pt x="653" y="1026"/>
                      </a:lnTo>
                      <a:lnTo>
                        <a:pt x="642" y="977"/>
                      </a:lnTo>
                      <a:lnTo>
                        <a:pt x="629" y="928"/>
                      </a:lnTo>
                      <a:lnTo>
                        <a:pt x="616" y="880"/>
                      </a:lnTo>
                      <a:lnTo>
                        <a:pt x="600" y="831"/>
                      </a:lnTo>
                      <a:lnTo>
                        <a:pt x="583" y="785"/>
                      </a:lnTo>
                      <a:lnTo>
                        <a:pt x="567" y="737"/>
                      </a:lnTo>
                      <a:lnTo>
                        <a:pt x="547" y="692"/>
                      </a:lnTo>
                      <a:lnTo>
                        <a:pt x="526" y="646"/>
                      </a:lnTo>
                      <a:lnTo>
                        <a:pt x="504" y="602"/>
                      </a:lnTo>
                      <a:lnTo>
                        <a:pt x="482" y="558"/>
                      </a:lnTo>
                      <a:lnTo>
                        <a:pt x="459" y="514"/>
                      </a:lnTo>
                      <a:lnTo>
                        <a:pt x="433" y="472"/>
                      </a:lnTo>
                      <a:lnTo>
                        <a:pt x="407" y="430"/>
                      </a:lnTo>
                      <a:lnTo>
                        <a:pt x="380" y="390"/>
                      </a:lnTo>
                      <a:lnTo>
                        <a:pt x="351" y="349"/>
                      </a:lnTo>
                      <a:lnTo>
                        <a:pt x="321" y="311"/>
                      </a:lnTo>
                      <a:lnTo>
                        <a:pt x="290" y="273"/>
                      </a:lnTo>
                      <a:lnTo>
                        <a:pt x="259" y="234"/>
                      </a:lnTo>
                      <a:lnTo>
                        <a:pt x="226" y="198"/>
                      </a:lnTo>
                      <a:lnTo>
                        <a:pt x="193" y="163"/>
                      </a:lnTo>
                      <a:lnTo>
                        <a:pt x="159" y="128"/>
                      </a:lnTo>
                      <a:lnTo>
                        <a:pt x="124" y="95"/>
                      </a:lnTo>
                      <a:lnTo>
                        <a:pt x="87" y="62"/>
                      </a:lnTo>
                      <a:lnTo>
                        <a:pt x="49" y="29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3" y="35"/>
                      </a:lnTo>
                      <a:lnTo>
                        <a:pt x="87" y="71"/>
                      </a:lnTo>
                      <a:lnTo>
                        <a:pt x="129" y="110"/>
                      </a:lnTo>
                      <a:lnTo>
                        <a:pt x="170" y="150"/>
                      </a:lnTo>
                      <a:lnTo>
                        <a:pt x="170" y="1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1" name="Freeform 361"/>
                <p:cNvSpPr>
                  <a:spLocks/>
                </p:cNvSpPr>
                <p:nvPr/>
              </p:nvSpPr>
              <p:spPr bwMode="auto">
                <a:xfrm>
                  <a:off x="3407" y="2122"/>
                  <a:ext cx="1870" cy="1100"/>
                </a:xfrm>
                <a:custGeom>
                  <a:avLst/>
                  <a:gdLst/>
                  <a:ahLst/>
                  <a:cxnLst>
                    <a:cxn ang="0">
                      <a:pos x="1480" y="557"/>
                    </a:cxn>
                    <a:cxn ang="0">
                      <a:pos x="1350" y="674"/>
                    </a:cxn>
                    <a:cxn ang="0">
                      <a:pos x="1210" y="780"/>
                    </a:cxn>
                    <a:cxn ang="0">
                      <a:pos x="1060" y="871"/>
                    </a:cxn>
                    <a:cxn ang="0">
                      <a:pos x="899" y="948"/>
                    </a:cxn>
                    <a:cxn ang="0">
                      <a:pos x="816" y="981"/>
                    </a:cxn>
                    <a:cxn ang="0">
                      <a:pos x="732" y="1010"/>
                    </a:cxn>
                    <a:cxn ang="0">
                      <a:pos x="644" y="1034"/>
                    </a:cxn>
                    <a:cxn ang="0">
                      <a:pos x="556" y="1054"/>
                    </a:cxn>
                    <a:cxn ang="0">
                      <a:pos x="467" y="1071"/>
                    </a:cxn>
                    <a:cxn ang="0">
                      <a:pos x="375" y="1082"/>
                    </a:cxn>
                    <a:cxn ang="0">
                      <a:pos x="282" y="1089"/>
                    </a:cxn>
                    <a:cxn ang="0">
                      <a:pos x="189" y="1093"/>
                    </a:cxn>
                    <a:cxn ang="0">
                      <a:pos x="141" y="1091"/>
                    </a:cxn>
                    <a:cxn ang="0">
                      <a:pos x="48" y="1087"/>
                    </a:cxn>
                    <a:cxn ang="0">
                      <a:pos x="2" y="1082"/>
                    </a:cxn>
                    <a:cxn ang="0">
                      <a:pos x="0" y="1089"/>
                    </a:cxn>
                    <a:cxn ang="0">
                      <a:pos x="94" y="1096"/>
                    </a:cxn>
                    <a:cxn ang="0">
                      <a:pos x="189" y="1100"/>
                    </a:cxn>
                    <a:cxn ang="0">
                      <a:pos x="258" y="1098"/>
                    </a:cxn>
                    <a:cxn ang="0">
                      <a:pos x="395" y="1087"/>
                    </a:cxn>
                    <a:cxn ang="0">
                      <a:pos x="531" y="1067"/>
                    </a:cxn>
                    <a:cxn ang="0">
                      <a:pos x="663" y="1038"/>
                    </a:cxn>
                    <a:cxn ang="0">
                      <a:pos x="791" y="998"/>
                    </a:cxn>
                    <a:cxn ang="0">
                      <a:pos x="915" y="950"/>
                    </a:cxn>
                    <a:cxn ang="0">
                      <a:pos x="1034" y="893"/>
                    </a:cxn>
                    <a:cxn ang="0">
                      <a:pos x="1149" y="827"/>
                    </a:cxn>
                    <a:cxn ang="0">
                      <a:pos x="1259" y="754"/>
                    </a:cxn>
                    <a:cxn ang="0">
                      <a:pos x="1361" y="676"/>
                    </a:cxn>
                    <a:cxn ang="0">
                      <a:pos x="1458" y="588"/>
                    </a:cxn>
                    <a:cxn ang="0">
                      <a:pos x="1550" y="494"/>
                    </a:cxn>
                    <a:cxn ang="0">
                      <a:pos x="1634" y="394"/>
                    </a:cxn>
                    <a:cxn ang="0">
                      <a:pos x="1711" y="288"/>
                    </a:cxn>
                    <a:cxn ang="0">
                      <a:pos x="1780" y="176"/>
                    </a:cxn>
                    <a:cxn ang="0">
                      <a:pos x="1843" y="61"/>
                    </a:cxn>
                    <a:cxn ang="0">
                      <a:pos x="1870" y="0"/>
                    </a:cxn>
                    <a:cxn ang="0">
                      <a:pos x="1859" y="4"/>
                    </a:cxn>
                    <a:cxn ang="0">
                      <a:pos x="1784" y="156"/>
                    </a:cxn>
                    <a:cxn ang="0">
                      <a:pos x="1694" y="299"/>
                    </a:cxn>
                    <a:cxn ang="0">
                      <a:pos x="1594" y="432"/>
                    </a:cxn>
                    <a:cxn ang="0">
                      <a:pos x="1480" y="557"/>
                    </a:cxn>
                  </a:cxnLst>
                  <a:rect l="0" t="0" r="r" b="b"/>
                  <a:pathLst>
                    <a:path w="1870" h="1100">
                      <a:moveTo>
                        <a:pt x="1480" y="557"/>
                      </a:moveTo>
                      <a:lnTo>
                        <a:pt x="1480" y="557"/>
                      </a:lnTo>
                      <a:lnTo>
                        <a:pt x="1416" y="617"/>
                      </a:lnTo>
                      <a:lnTo>
                        <a:pt x="1350" y="674"/>
                      </a:lnTo>
                      <a:lnTo>
                        <a:pt x="1281" y="729"/>
                      </a:lnTo>
                      <a:lnTo>
                        <a:pt x="1210" y="780"/>
                      </a:lnTo>
                      <a:lnTo>
                        <a:pt x="1136" y="827"/>
                      </a:lnTo>
                      <a:lnTo>
                        <a:pt x="1060" y="871"/>
                      </a:lnTo>
                      <a:lnTo>
                        <a:pt x="981" y="912"/>
                      </a:lnTo>
                      <a:lnTo>
                        <a:pt x="899" y="948"/>
                      </a:lnTo>
                      <a:lnTo>
                        <a:pt x="858" y="965"/>
                      </a:lnTo>
                      <a:lnTo>
                        <a:pt x="816" y="981"/>
                      </a:lnTo>
                      <a:lnTo>
                        <a:pt x="774" y="996"/>
                      </a:lnTo>
                      <a:lnTo>
                        <a:pt x="732" y="1010"/>
                      </a:lnTo>
                      <a:lnTo>
                        <a:pt x="688" y="1023"/>
                      </a:lnTo>
                      <a:lnTo>
                        <a:pt x="644" y="1034"/>
                      </a:lnTo>
                      <a:lnTo>
                        <a:pt x="600" y="1045"/>
                      </a:lnTo>
                      <a:lnTo>
                        <a:pt x="556" y="1054"/>
                      </a:lnTo>
                      <a:lnTo>
                        <a:pt x="511" y="1064"/>
                      </a:lnTo>
                      <a:lnTo>
                        <a:pt x="467" y="1071"/>
                      </a:lnTo>
                      <a:lnTo>
                        <a:pt x="421" y="1078"/>
                      </a:lnTo>
                      <a:lnTo>
                        <a:pt x="375" y="1082"/>
                      </a:lnTo>
                      <a:lnTo>
                        <a:pt x="328" y="1087"/>
                      </a:lnTo>
                      <a:lnTo>
                        <a:pt x="282" y="1089"/>
                      </a:lnTo>
                      <a:lnTo>
                        <a:pt x="235" y="1091"/>
                      </a:lnTo>
                      <a:lnTo>
                        <a:pt x="189" y="1093"/>
                      </a:lnTo>
                      <a:lnTo>
                        <a:pt x="189" y="1093"/>
                      </a:lnTo>
                      <a:lnTo>
                        <a:pt x="141" y="1091"/>
                      </a:lnTo>
                      <a:lnTo>
                        <a:pt x="94" y="1089"/>
                      </a:lnTo>
                      <a:lnTo>
                        <a:pt x="48" y="1087"/>
                      </a:lnTo>
                      <a:lnTo>
                        <a:pt x="2" y="1082"/>
                      </a:lnTo>
                      <a:lnTo>
                        <a:pt x="2" y="1082"/>
                      </a:lnTo>
                      <a:lnTo>
                        <a:pt x="0" y="1089"/>
                      </a:lnTo>
                      <a:lnTo>
                        <a:pt x="0" y="1089"/>
                      </a:lnTo>
                      <a:lnTo>
                        <a:pt x="46" y="1095"/>
                      </a:lnTo>
                      <a:lnTo>
                        <a:pt x="94" y="1096"/>
                      </a:lnTo>
                      <a:lnTo>
                        <a:pt x="141" y="1098"/>
                      </a:lnTo>
                      <a:lnTo>
                        <a:pt x="189" y="1100"/>
                      </a:lnTo>
                      <a:lnTo>
                        <a:pt x="189" y="1100"/>
                      </a:lnTo>
                      <a:lnTo>
                        <a:pt x="258" y="1098"/>
                      </a:lnTo>
                      <a:lnTo>
                        <a:pt x="328" y="1095"/>
                      </a:lnTo>
                      <a:lnTo>
                        <a:pt x="395" y="1087"/>
                      </a:lnTo>
                      <a:lnTo>
                        <a:pt x="465" y="1078"/>
                      </a:lnTo>
                      <a:lnTo>
                        <a:pt x="531" y="1067"/>
                      </a:lnTo>
                      <a:lnTo>
                        <a:pt x="599" y="1053"/>
                      </a:lnTo>
                      <a:lnTo>
                        <a:pt x="663" y="1038"/>
                      </a:lnTo>
                      <a:lnTo>
                        <a:pt x="728" y="1018"/>
                      </a:lnTo>
                      <a:lnTo>
                        <a:pt x="791" y="998"/>
                      </a:lnTo>
                      <a:lnTo>
                        <a:pt x="855" y="974"/>
                      </a:lnTo>
                      <a:lnTo>
                        <a:pt x="915" y="950"/>
                      </a:lnTo>
                      <a:lnTo>
                        <a:pt x="975" y="923"/>
                      </a:lnTo>
                      <a:lnTo>
                        <a:pt x="1034" y="893"/>
                      </a:lnTo>
                      <a:lnTo>
                        <a:pt x="1093" y="860"/>
                      </a:lnTo>
                      <a:lnTo>
                        <a:pt x="1149" y="827"/>
                      </a:lnTo>
                      <a:lnTo>
                        <a:pt x="1204" y="793"/>
                      </a:lnTo>
                      <a:lnTo>
                        <a:pt x="1259" y="754"/>
                      </a:lnTo>
                      <a:lnTo>
                        <a:pt x="1310" y="716"/>
                      </a:lnTo>
                      <a:lnTo>
                        <a:pt x="1361" y="676"/>
                      </a:lnTo>
                      <a:lnTo>
                        <a:pt x="1411" y="632"/>
                      </a:lnTo>
                      <a:lnTo>
                        <a:pt x="1458" y="588"/>
                      </a:lnTo>
                      <a:lnTo>
                        <a:pt x="1506" y="542"/>
                      </a:lnTo>
                      <a:lnTo>
                        <a:pt x="1550" y="494"/>
                      </a:lnTo>
                      <a:lnTo>
                        <a:pt x="1592" y="445"/>
                      </a:lnTo>
                      <a:lnTo>
                        <a:pt x="1634" y="394"/>
                      </a:lnTo>
                      <a:lnTo>
                        <a:pt x="1674" y="341"/>
                      </a:lnTo>
                      <a:lnTo>
                        <a:pt x="1711" y="288"/>
                      </a:lnTo>
                      <a:lnTo>
                        <a:pt x="1747" y="233"/>
                      </a:lnTo>
                      <a:lnTo>
                        <a:pt x="1780" y="176"/>
                      </a:lnTo>
                      <a:lnTo>
                        <a:pt x="1811" y="119"/>
                      </a:lnTo>
                      <a:lnTo>
                        <a:pt x="1843" y="61"/>
                      </a:lnTo>
                      <a:lnTo>
                        <a:pt x="1870" y="0"/>
                      </a:lnTo>
                      <a:lnTo>
                        <a:pt x="1870" y="0"/>
                      </a:lnTo>
                      <a:lnTo>
                        <a:pt x="1859" y="4"/>
                      </a:lnTo>
                      <a:lnTo>
                        <a:pt x="1859" y="4"/>
                      </a:lnTo>
                      <a:lnTo>
                        <a:pt x="1822" y="81"/>
                      </a:lnTo>
                      <a:lnTo>
                        <a:pt x="1784" y="156"/>
                      </a:lnTo>
                      <a:lnTo>
                        <a:pt x="1740" y="229"/>
                      </a:lnTo>
                      <a:lnTo>
                        <a:pt x="1694" y="299"/>
                      </a:lnTo>
                      <a:lnTo>
                        <a:pt x="1645" y="366"/>
                      </a:lnTo>
                      <a:lnTo>
                        <a:pt x="1594" y="432"/>
                      </a:lnTo>
                      <a:lnTo>
                        <a:pt x="1539" y="496"/>
                      </a:lnTo>
                      <a:lnTo>
                        <a:pt x="1480" y="557"/>
                      </a:lnTo>
                      <a:lnTo>
                        <a:pt x="1480" y="55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2" name="Freeform 362"/>
                <p:cNvSpPr>
                  <a:spLocks/>
                </p:cNvSpPr>
                <p:nvPr/>
              </p:nvSpPr>
              <p:spPr bwMode="auto">
                <a:xfrm>
                  <a:off x="2802" y="3034"/>
                  <a:ext cx="593" cy="175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67" y="38"/>
                    </a:cxn>
                    <a:cxn ang="0">
                      <a:pos x="139" y="67"/>
                    </a:cxn>
                    <a:cxn ang="0">
                      <a:pos x="210" y="93"/>
                    </a:cxn>
                    <a:cxn ang="0">
                      <a:pos x="285" y="117"/>
                    </a:cxn>
                    <a:cxn ang="0">
                      <a:pos x="358" y="135"/>
                    </a:cxn>
                    <a:cxn ang="0">
                      <a:pos x="435" y="152"/>
                    </a:cxn>
                    <a:cxn ang="0">
                      <a:pos x="512" y="166"/>
                    </a:cxn>
                    <a:cxn ang="0">
                      <a:pos x="591" y="175"/>
                    </a:cxn>
                    <a:cxn ang="0">
                      <a:pos x="591" y="175"/>
                    </a:cxn>
                    <a:cxn ang="0">
                      <a:pos x="593" y="170"/>
                    </a:cxn>
                    <a:cxn ang="0">
                      <a:pos x="593" y="170"/>
                    </a:cxn>
                    <a:cxn ang="0">
                      <a:pos x="514" y="159"/>
                    </a:cxn>
                    <a:cxn ang="0">
                      <a:pos x="437" y="146"/>
                    </a:cxn>
                    <a:cxn ang="0">
                      <a:pos x="362" y="128"/>
                    </a:cxn>
                    <a:cxn ang="0">
                      <a:pos x="287" y="109"/>
                    </a:cxn>
                    <a:cxn ang="0">
                      <a:pos x="212" y="86"/>
                    </a:cxn>
                    <a:cxn ang="0">
                      <a:pos x="141" y="60"/>
                    </a:cxn>
                    <a:cxn ang="0">
                      <a:pos x="69" y="3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593" h="17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67" y="38"/>
                      </a:lnTo>
                      <a:lnTo>
                        <a:pt x="139" y="67"/>
                      </a:lnTo>
                      <a:lnTo>
                        <a:pt x="210" y="93"/>
                      </a:lnTo>
                      <a:lnTo>
                        <a:pt x="285" y="117"/>
                      </a:lnTo>
                      <a:lnTo>
                        <a:pt x="358" y="135"/>
                      </a:lnTo>
                      <a:lnTo>
                        <a:pt x="435" y="152"/>
                      </a:lnTo>
                      <a:lnTo>
                        <a:pt x="512" y="166"/>
                      </a:lnTo>
                      <a:lnTo>
                        <a:pt x="591" y="175"/>
                      </a:lnTo>
                      <a:lnTo>
                        <a:pt x="591" y="175"/>
                      </a:lnTo>
                      <a:lnTo>
                        <a:pt x="593" y="170"/>
                      </a:lnTo>
                      <a:lnTo>
                        <a:pt x="593" y="170"/>
                      </a:lnTo>
                      <a:lnTo>
                        <a:pt x="514" y="159"/>
                      </a:lnTo>
                      <a:lnTo>
                        <a:pt x="437" y="146"/>
                      </a:lnTo>
                      <a:lnTo>
                        <a:pt x="362" y="128"/>
                      </a:lnTo>
                      <a:lnTo>
                        <a:pt x="287" y="109"/>
                      </a:lnTo>
                      <a:lnTo>
                        <a:pt x="212" y="86"/>
                      </a:lnTo>
                      <a:lnTo>
                        <a:pt x="141" y="60"/>
                      </a:lnTo>
                      <a:lnTo>
                        <a:pt x="69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3" name="Freeform 363"/>
                <p:cNvSpPr>
                  <a:spLocks/>
                </p:cNvSpPr>
                <p:nvPr/>
              </p:nvSpPr>
              <p:spPr bwMode="auto">
                <a:xfrm>
                  <a:off x="1759" y="0"/>
                  <a:ext cx="1026" cy="3034"/>
                </a:xfrm>
                <a:custGeom>
                  <a:avLst/>
                  <a:gdLst/>
                  <a:ahLst/>
                  <a:cxnLst>
                    <a:cxn ang="0">
                      <a:pos x="483" y="2615"/>
                    </a:cxn>
                    <a:cxn ang="0">
                      <a:pos x="320" y="2408"/>
                    </a:cxn>
                    <a:cxn ang="0">
                      <a:pos x="188" y="2179"/>
                    </a:cxn>
                    <a:cxn ang="0">
                      <a:pos x="119" y="2014"/>
                    </a:cxn>
                    <a:cxn ang="0">
                      <a:pos x="77" y="1886"/>
                    </a:cxn>
                    <a:cxn ang="0">
                      <a:pos x="46" y="1755"/>
                    </a:cxn>
                    <a:cxn ang="0">
                      <a:pos x="22" y="1619"/>
                    </a:cxn>
                    <a:cxn ang="0">
                      <a:pos x="11" y="1480"/>
                    </a:cxn>
                    <a:cxn ang="0">
                      <a:pos x="7" y="1385"/>
                    </a:cxn>
                    <a:cxn ang="0">
                      <a:pos x="13" y="1246"/>
                    </a:cxn>
                    <a:cxn ang="0">
                      <a:pos x="29" y="1107"/>
                    </a:cxn>
                    <a:cxn ang="0">
                      <a:pos x="55" y="973"/>
                    </a:cxn>
                    <a:cxn ang="0">
                      <a:pos x="90" y="842"/>
                    </a:cxn>
                    <a:cxn ang="0">
                      <a:pos x="135" y="715"/>
                    </a:cxn>
                    <a:cxn ang="0">
                      <a:pos x="229" y="514"/>
                    </a:cxn>
                    <a:cxn ang="0">
                      <a:pos x="371" y="293"/>
                    </a:cxn>
                    <a:cxn ang="0">
                      <a:pos x="543" y="93"/>
                    </a:cxn>
                    <a:cxn ang="0">
                      <a:pos x="644" y="0"/>
                    </a:cxn>
                    <a:cxn ang="0">
                      <a:pos x="598" y="31"/>
                    </a:cxn>
                    <a:cxn ang="0">
                      <a:pos x="496" y="134"/>
                    </a:cxn>
                    <a:cxn ang="0">
                      <a:pos x="401" y="242"/>
                    </a:cxn>
                    <a:cxn ang="0">
                      <a:pos x="315" y="359"/>
                    </a:cxn>
                    <a:cxn ang="0">
                      <a:pos x="238" y="481"/>
                    </a:cxn>
                    <a:cxn ang="0">
                      <a:pos x="172" y="611"/>
                    </a:cxn>
                    <a:cxn ang="0">
                      <a:pos x="115" y="747"/>
                    </a:cxn>
                    <a:cxn ang="0">
                      <a:pos x="70" y="887"/>
                    </a:cxn>
                    <a:cxn ang="0">
                      <a:pos x="35" y="1032"/>
                    </a:cxn>
                    <a:cxn ang="0">
                      <a:pos x="13" y="1182"/>
                    </a:cxn>
                    <a:cxn ang="0">
                      <a:pos x="2" y="1334"/>
                    </a:cxn>
                    <a:cxn ang="0">
                      <a:pos x="2" y="1453"/>
                    </a:cxn>
                    <a:cxn ang="0">
                      <a:pos x="20" y="1652"/>
                    </a:cxn>
                    <a:cxn ang="0">
                      <a:pos x="59" y="1844"/>
                    </a:cxn>
                    <a:cxn ang="0">
                      <a:pos x="117" y="2027"/>
                    </a:cxn>
                    <a:cxn ang="0">
                      <a:pos x="192" y="2203"/>
                    </a:cxn>
                    <a:cxn ang="0">
                      <a:pos x="285" y="2368"/>
                    </a:cxn>
                    <a:cxn ang="0">
                      <a:pos x="395" y="2521"/>
                    </a:cxn>
                    <a:cxn ang="0">
                      <a:pos x="520" y="2664"/>
                    </a:cxn>
                    <a:cxn ang="0">
                      <a:pos x="657" y="2792"/>
                    </a:cxn>
                    <a:cxn ang="0">
                      <a:pos x="807" y="2906"/>
                    </a:cxn>
                    <a:cxn ang="0">
                      <a:pos x="970" y="3004"/>
                    </a:cxn>
                    <a:cxn ang="0">
                      <a:pos x="1026" y="3024"/>
                    </a:cxn>
                    <a:cxn ang="0">
                      <a:pos x="895" y="2953"/>
                    </a:cxn>
                    <a:cxn ang="0">
                      <a:pos x="710" y="2827"/>
                    </a:cxn>
                    <a:cxn ang="0">
                      <a:pos x="543" y="2679"/>
                    </a:cxn>
                  </a:cxnLst>
                  <a:rect l="0" t="0" r="r" b="b"/>
                  <a:pathLst>
                    <a:path w="1026" h="3034">
                      <a:moveTo>
                        <a:pt x="543" y="2679"/>
                      </a:moveTo>
                      <a:lnTo>
                        <a:pt x="543" y="2679"/>
                      </a:lnTo>
                      <a:lnTo>
                        <a:pt x="483" y="2615"/>
                      </a:lnTo>
                      <a:lnTo>
                        <a:pt x="426" y="2549"/>
                      </a:lnTo>
                      <a:lnTo>
                        <a:pt x="371" y="2479"/>
                      </a:lnTo>
                      <a:lnTo>
                        <a:pt x="320" y="2408"/>
                      </a:lnTo>
                      <a:lnTo>
                        <a:pt x="273" y="2335"/>
                      </a:lnTo>
                      <a:lnTo>
                        <a:pt x="229" y="2258"/>
                      </a:lnTo>
                      <a:lnTo>
                        <a:pt x="188" y="2179"/>
                      </a:lnTo>
                      <a:lnTo>
                        <a:pt x="152" y="2097"/>
                      </a:lnTo>
                      <a:lnTo>
                        <a:pt x="135" y="2057"/>
                      </a:lnTo>
                      <a:lnTo>
                        <a:pt x="119" y="2014"/>
                      </a:lnTo>
                      <a:lnTo>
                        <a:pt x="104" y="1972"/>
                      </a:lnTo>
                      <a:lnTo>
                        <a:pt x="90" y="1930"/>
                      </a:lnTo>
                      <a:lnTo>
                        <a:pt x="77" y="1886"/>
                      </a:lnTo>
                      <a:lnTo>
                        <a:pt x="66" y="1843"/>
                      </a:lnTo>
                      <a:lnTo>
                        <a:pt x="55" y="1799"/>
                      </a:lnTo>
                      <a:lnTo>
                        <a:pt x="46" y="1755"/>
                      </a:lnTo>
                      <a:lnTo>
                        <a:pt x="37" y="1709"/>
                      </a:lnTo>
                      <a:lnTo>
                        <a:pt x="29" y="1665"/>
                      </a:lnTo>
                      <a:lnTo>
                        <a:pt x="22" y="1619"/>
                      </a:lnTo>
                      <a:lnTo>
                        <a:pt x="18" y="1574"/>
                      </a:lnTo>
                      <a:lnTo>
                        <a:pt x="13" y="1526"/>
                      </a:lnTo>
                      <a:lnTo>
                        <a:pt x="11" y="1480"/>
                      </a:lnTo>
                      <a:lnTo>
                        <a:pt x="9" y="1433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9" y="1339"/>
                      </a:lnTo>
                      <a:lnTo>
                        <a:pt x="11" y="1292"/>
                      </a:lnTo>
                      <a:lnTo>
                        <a:pt x="13" y="1246"/>
                      </a:lnTo>
                      <a:lnTo>
                        <a:pt x="18" y="1198"/>
                      </a:lnTo>
                      <a:lnTo>
                        <a:pt x="22" y="1153"/>
                      </a:lnTo>
                      <a:lnTo>
                        <a:pt x="29" y="1107"/>
                      </a:lnTo>
                      <a:lnTo>
                        <a:pt x="37" y="1063"/>
                      </a:lnTo>
                      <a:lnTo>
                        <a:pt x="46" y="1017"/>
                      </a:lnTo>
                      <a:lnTo>
                        <a:pt x="55" y="973"/>
                      </a:lnTo>
                      <a:lnTo>
                        <a:pt x="66" y="929"/>
                      </a:lnTo>
                      <a:lnTo>
                        <a:pt x="77" y="886"/>
                      </a:lnTo>
                      <a:lnTo>
                        <a:pt x="90" y="842"/>
                      </a:lnTo>
                      <a:lnTo>
                        <a:pt x="104" y="800"/>
                      </a:lnTo>
                      <a:lnTo>
                        <a:pt x="119" y="757"/>
                      </a:lnTo>
                      <a:lnTo>
                        <a:pt x="135" y="715"/>
                      </a:lnTo>
                      <a:lnTo>
                        <a:pt x="152" y="675"/>
                      </a:lnTo>
                      <a:lnTo>
                        <a:pt x="188" y="593"/>
                      </a:lnTo>
                      <a:lnTo>
                        <a:pt x="229" y="514"/>
                      </a:lnTo>
                      <a:lnTo>
                        <a:pt x="273" y="437"/>
                      </a:lnTo>
                      <a:lnTo>
                        <a:pt x="320" y="364"/>
                      </a:lnTo>
                      <a:lnTo>
                        <a:pt x="371" y="293"/>
                      </a:lnTo>
                      <a:lnTo>
                        <a:pt x="426" y="223"/>
                      </a:lnTo>
                      <a:lnTo>
                        <a:pt x="483" y="157"/>
                      </a:lnTo>
                      <a:lnTo>
                        <a:pt x="543" y="93"/>
                      </a:lnTo>
                      <a:lnTo>
                        <a:pt x="543" y="93"/>
                      </a:lnTo>
                      <a:lnTo>
                        <a:pt x="593" y="46"/>
                      </a:lnTo>
                      <a:lnTo>
                        <a:pt x="644" y="0"/>
                      </a:lnTo>
                      <a:lnTo>
                        <a:pt x="633" y="0"/>
                      </a:lnTo>
                      <a:lnTo>
                        <a:pt x="633" y="0"/>
                      </a:lnTo>
                      <a:lnTo>
                        <a:pt x="598" y="31"/>
                      </a:lnTo>
                      <a:lnTo>
                        <a:pt x="563" y="64"/>
                      </a:lnTo>
                      <a:lnTo>
                        <a:pt x="529" y="99"/>
                      </a:lnTo>
                      <a:lnTo>
                        <a:pt x="496" y="134"/>
                      </a:lnTo>
                      <a:lnTo>
                        <a:pt x="463" y="168"/>
                      </a:lnTo>
                      <a:lnTo>
                        <a:pt x="432" y="205"/>
                      </a:lnTo>
                      <a:lnTo>
                        <a:pt x="401" y="242"/>
                      </a:lnTo>
                      <a:lnTo>
                        <a:pt x="371" y="280"/>
                      </a:lnTo>
                      <a:lnTo>
                        <a:pt x="342" y="318"/>
                      </a:lnTo>
                      <a:lnTo>
                        <a:pt x="315" y="359"/>
                      </a:lnTo>
                      <a:lnTo>
                        <a:pt x="289" y="399"/>
                      </a:lnTo>
                      <a:lnTo>
                        <a:pt x="263" y="439"/>
                      </a:lnTo>
                      <a:lnTo>
                        <a:pt x="238" y="481"/>
                      </a:lnTo>
                      <a:lnTo>
                        <a:pt x="216" y="525"/>
                      </a:lnTo>
                      <a:lnTo>
                        <a:pt x="192" y="567"/>
                      </a:lnTo>
                      <a:lnTo>
                        <a:pt x="172" y="611"/>
                      </a:lnTo>
                      <a:lnTo>
                        <a:pt x="152" y="655"/>
                      </a:lnTo>
                      <a:lnTo>
                        <a:pt x="134" y="701"/>
                      </a:lnTo>
                      <a:lnTo>
                        <a:pt x="115" y="747"/>
                      </a:lnTo>
                      <a:lnTo>
                        <a:pt x="99" y="792"/>
                      </a:lnTo>
                      <a:lnTo>
                        <a:pt x="84" y="840"/>
                      </a:lnTo>
                      <a:lnTo>
                        <a:pt x="70" y="887"/>
                      </a:lnTo>
                      <a:lnTo>
                        <a:pt x="57" y="935"/>
                      </a:lnTo>
                      <a:lnTo>
                        <a:pt x="46" y="983"/>
                      </a:lnTo>
                      <a:lnTo>
                        <a:pt x="35" y="1032"/>
                      </a:lnTo>
                      <a:lnTo>
                        <a:pt x="26" y="1081"/>
                      </a:lnTo>
                      <a:lnTo>
                        <a:pt x="18" y="1131"/>
                      </a:lnTo>
                      <a:lnTo>
                        <a:pt x="13" y="1182"/>
                      </a:lnTo>
                      <a:lnTo>
                        <a:pt x="7" y="1231"/>
                      </a:lnTo>
                      <a:lnTo>
                        <a:pt x="4" y="1283"/>
                      </a:lnTo>
                      <a:lnTo>
                        <a:pt x="2" y="1334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53"/>
                      </a:lnTo>
                      <a:lnTo>
                        <a:pt x="5" y="1520"/>
                      </a:lnTo>
                      <a:lnTo>
                        <a:pt x="11" y="1586"/>
                      </a:lnTo>
                      <a:lnTo>
                        <a:pt x="20" y="1652"/>
                      </a:lnTo>
                      <a:lnTo>
                        <a:pt x="31" y="1716"/>
                      </a:lnTo>
                      <a:lnTo>
                        <a:pt x="44" y="1780"/>
                      </a:lnTo>
                      <a:lnTo>
                        <a:pt x="59" y="1844"/>
                      </a:lnTo>
                      <a:lnTo>
                        <a:pt x="75" y="1907"/>
                      </a:lnTo>
                      <a:lnTo>
                        <a:pt x="95" y="1967"/>
                      </a:lnTo>
                      <a:lnTo>
                        <a:pt x="117" y="2027"/>
                      </a:lnTo>
                      <a:lnTo>
                        <a:pt x="139" y="2088"/>
                      </a:lnTo>
                      <a:lnTo>
                        <a:pt x="165" y="2146"/>
                      </a:lnTo>
                      <a:lnTo>
                        <a:pt x="192" y="2203"/>
                      </a:lnTo>
                      <a:lnTo>
                        <a:pt x="221" y="2260"/>
                      </a:lnTo>
                      <a:lnTo>
                        <a:pt x="252" y="2315"/>
                      </a:lnTo>
                      <a:lnTo>
                        <a:pt x="285" y="2368"/>
                      </a:lnTo>
                      <a:lnTo>
                        <a:pt x="320" y="2421"/>
                      </a:lnTo>
                      <a:lnTo>
                        <a:pt x="357" y="2472"/>
                      </a:lnTo>
                      <a:lnTo>
                        <a:pt x="395" y="2521"/>
                      </a:lnTo>
                      <a:lnTo>
                        <a:pt x="434" y="2571"/>
                      </a:lnTo>
                      <a:lnTo>
                        <a:pt x="476" y="2618"/>
                      </a:lnTo>
                      <a:lnTo>
                        <a:pt x="520" y="2664"/>
                      </a:lnTo>
                      <a:lnTo>
                        <a:pt x="563" y="2708"/>
                      </a:lnTo>
                      <a:lnTo>
                        <a:pt x="609" y="2750"/>
                      </a:lnTo>
                      <a:lnTo>
                        <a:pt x="657" y="2792"/>
                      </a:lnTo>
                      <a:lnTo>
                        <a:pt x="706" y="2832"/>
                      </a:lnTo>
                      <a:lnTo>
                        <a:pt x="756" y="2869"/>
                      </a:lnTo>
                      <a:lnTo>
                        <a:pt x="807" y="2906"/>
                      </a:lnTo>
                      <a:lnTo>
                        <a:pt x="860" y="2940"/>
                      </a:lnTo>
                      <a:lnTo>
                        <a:pt x="913" y="2973"/>
                      </a:lnTo>
                      <a:lnTo>
                        <a:pt x="970" y="3004"/>
                      </a:lnTo>
                      <a:lnTo>
                        <a:pt x="1024" y="3034"/>
                      </a:lnTo>
                      <a:lnTo>
                        <a:pt x="1024" y="3034"/>
                      </a:lnTo>
                      <a:lnTo>
                        <a:pt x="1026" y="3024"/>
                      </a:lnTo>
                      <a:lnTo>
                        <a:pt x="1026" y="3024"/>
                      </a:lnTo>
                      <a:lnTo>
                        <a:pt x="960" y="2990"/>
                      </a:lnTo>
                      <a:lnTo>
                        <a:pt x="895" y="2953"/>
                      </a:lnTo>
                      <a:lnTo>
                        <a:pt x="832" y="2913"/>
                      </a:lnTo>
                      <a:lnTo>
                        <a:pt x="770" y="2871"/>
                      </a:lnTo>
                      <a:lnTo>
                        <a:pt x="710" y="2827"/>
                      </a:lnTo>
                      <a:lnTo>
                        <a:pt x="653" y="2779"/>
                      </a:lnTo>
                      <a:lnTo>
                        <a:pt x="596" y="2730"/>
                      </a:lnTo>
                      <a:lnTo>
                        <a:pt x="543" y="2679"/>
                      </a:lnTo>
                      <a:lnTo>
                        <a:pt x="543" y="26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4" name="Freeform 364"/>
                <p:cNvSpPr>
                  <a:spLocks/>
                </p:cNvSpPr>
                <p:nvPr/>
              </p:nvSpPr>
              <p:spPr bwMode="auto">
                <a:xfrm>
                  <a:off x="3433" y="2185"/>
                  <a:ext cx="1725" cy="957"/>
                </a:xfrm>
                <a:custGeom>
                  <a:avLst/>
                  <a:gdLst/>
                  <a:ahLst/>
                  <a:cxnLst>
                    <a:cxn ang="0">
                      <a:pos x="1398" y="437"/>
                    </a:cxn>
                    <a:cxn ang="0">
                      <a:pos x="1273" y="550"/>
                    </a:cxn>
                    <a:cxn ang="0">
                      <a:pos x="1140" y="651"/>
                    </a:cxn>
                    <a:cxn ang="0">
                      <a:pos x="995" y="739"/>
                    </a:cxn>
                    <a:cxn ang="0">
                      <a:pos x="843" y="812"/>
                    </a:cxn>
                    <a:cxn ang="0">
                      <a:pos x="682" y="871"/>
                    </a:cxn>
                    <a:cxn ang="0">
                      <a:pos x="514" y="915"/>
                    </a:cxn>
                    <a:cxn ang="0">
                      <a:pos x="428" y="929"/>
                    </a:cxn>
                    <a:cxn ang="0">
                      <a:pos x="340" y="940"/>
                    </a:cxn>
                    <a:cxn ang="0">
                      <a:pos x="252" y="947"/>
                    </a:cxn>
                    <a:cxn ang="0">
                      <a:pos x="163" y="949"/>
                    </a:cxn>
                    <a:cxn ang="0">
                      <a:pos x="82" y="947"/>
                    </a:cxn>
                    <a:cxn ang="0">
                      <a:pos x="2" y="942"/>
                    </a:cxn>
                    <a:cxn ang="0">
                      <a:pos x="0" y="949"/>
                    </a:cxn>
                    <a:cxn ang="0">
                      <a:pos x="163" y="957"/>
                    </a:cxn>
                    <a:cxn ang="0">
                      <a:pos x="225" y="955"/>
                    </a:cxn>
                    <a:cxn ang="0">
                      <a:pos x="351" y="947"/>
                    </a:cxn>
                    <a:cxn ang="0">
                      <a:pos x="474" y="929"/>
                    </a:cxn>
                    <a:cxn ang="0">
                      <a:pos x="595" y="904"/>
                    </a:cxn>
                    <a:cxn ang="0">
                      <a:pos x="712" y="869"/>
                    </a:cxn>
                    <a:cxn ang="0">
                      <a:pos x="825" y="827"/>
                    </a:cxn>
                    <a:cxn ang="0">
                      <a:pos x="935" y="779"/>
                    </a:cxn>
                    <a:cxn ang="0">
                      <a:pos x="1039" y="722"/>
                    </a:cxn>
                    <a:cxn ang="0">
                      <a:pos x="1140" y="658"/>
                    </a:cxn>
                    <a:cxn ang="0">
                      <a:pos x="1237" y="589"/>
                    </a:cxn>
                    <a:cxn ang="0">
                      <a:pos x="1328" y="514"/>
                    </a:cxn>
                    <a:cxn ang="0">
                      <a:pos x="1414" y="431"/>
                    </a:cxn>
                    <a:cxn ang="0">
                      <a:pos x="1495" y="345"/>
                    </a:cxn>
                    <a:cxn ang="0">
                      <a:pos x="1568" y="252"/>
                    </a:cxn>
                    <a:cxn ang="0">
                      <a:pos x="1635" y="155"/>
                    </a:cxn>
                    <a:cxn ang="0">
                      <a:pos x="1698" y="53"/>
                    </a:cxn>
                    <a:cxn ang="0">
                      <a:pos x="1725" y="0"/>
                    </a:cxn>
                    <a:cxn ang="0">
                      <a:pos x="1712" y="9"/>
                    </a:cxn>
                    <a:cxn ang="0">
                      <a:pos x="1646" y="124"/>
                    </a:cxn>
                    <a:cxn ang="0">
                      <a:pos x="1571" y="236"/>
                    </a:cxn>
                    <a:cxn ang="0">
                      <a:pos x="1489" y="340"/>
                    </a:cxn>
                    <a:cxn ang="0">
                      <a:pos x="1398" y="437"/>
                    </a:cxn>
                  </a:cxnLst>
                  <a:rect l="0" t="0" r="r" b="b"/>
                  <a:pathLst>
                    <a:path w="1725" h="957">
                      <a:moveTo>
                        <a:pt x="1398" y="437"/>
                      </a:moveTo>
                      <a:lnTo>
                        <a:pt x="1398" y="437"/>
                      </a:lnTo>
                      <a:lnTo>
                        <a:pt x="1337" y="496"/>
                      </a:lnTo>
                      <a:lnTo>
                        <a:pt x="1273" y="550"/>
                      </a:lnTo>
                      <a:lnTo>
                        <a:pt x="1207" y="602"/>
                      </a:lnTo>
                      <a:lnTo>
                        <a:pt x="1140" y="651"/>
                      </a:lnTo>
                      <a:lnTo>
                        <a:pt x="1068" y="697"/>
                      </a:lnTo>
                      <a:lnTo>
                        <a:pt x="995" y="739"/>
                      </a:lnTo>
                      <a:lnTo>
                        <a:pt x="920" y="777"/>
                      </a:lnTo>
                      <a:lnTo>
                        <a:pt x="843" y="812"/>
                      </a:lnTo>
                      <a:lnTo>
                        <a:pt x="763" y="843"/>
                      </a:lnTo>
                      <a:lnTo>
                        <a:pt x="682" y="871"/>
                      </a:lnTo>
                      <a:lnTo>
                        <a:pt x="598" y="894"/>
                      </a:lnTo>
                      <a:lnTo>
                        <a:pt x="514" y="915"/>
                      </a:lnTo>
                      <a:lnTo>
                        <a:pt x="472" y="922"/>
                      </a:lnTo>
                      <a:lnTo>
                        <a:pt x="428" y="929"/>
                      </a:lnTo>
                      <a:lnTo>
                        <a:pt x="384" y="935"/>
                      </a:lnTo>
                      <a:lnTo>
                        <a:pt x="340" y="940"/>
                      </a:lnTo>
                      <a:lnTo>
                        <a:pt x="296" y="944"/>
                      </a:lnTo>
                      <a:lnTo>
                        <a:pt x="252" y="947"/>
                      </a:lnTo>
                      <a:lnTo>
                        <a:pt x="207" y="949"/>
                      </a:lnTo>
                      <a:lnTo>
                        <a:pt x="163" y="949"/>
                      </a:lnTo>
                      <a:lnTo>
                        <a:pt x="163" y="949"/>
                      </a:lnTo>
                      <a:lnTo>
                        <a:pt x="82" y="947"/>
                      </a:lnTo>
                      <a:lnTo>
                        <a:pt x="2" y="942"/>
                      </a:lnTo>
                      <a:lnTo>
                        <a:pt x="2" y="942"/>
                      </a:lnTo>
                      <a:lnTo>
                        <a:pt x="0" y="949"/>
                      </a:lnTo>
                      <a:lnTo>
                        <a:pt x="0" y="949"/>
                      </a:lnTo>
                      <a:lnTo>
                        <a:pt x="80" y="955"/>
                      </a:lnTo>
                      <a:lnTo>
                        <a:pt x="163" y="957"/>
                      </a:lnTo>
                      <a:lnTo>
                        <a:pt x="163" y="957"/>
                      </a:lnTo>
                      <a:lnTo>
                        <a:pt x="225" y="955"/>
                      </a:lnTo>
                      <a:lnTo>
                        <a:pt x="289" y="953"/>
                      </a:lnTo>
                      <a:lnTo>
                        <a:pt x="351" y="947"/>
                      </a:lnTo>
                      <a:lnTo>
                        <a:pt x="413" y="938"/>
                      </a:lnTo>
                      <a:lnTo>
                        <a:pt x="474" y="929"/>
                      </a:lnTo>
                      <a:lnTo>
                        <a:pt x="534" y="916"/>
                      </a:lnTo>
                      <a:lnTo>
                        <a:pt x="595" y="904"/>
                      </a:lnTo>
                      <a:lnTo>
                        <a:pt x="653" y="887"/>
                      </a:lnTo>
                      <a:lnTo>
                        <a:pt x="712" y="869"/>
                      </a:lnTo>
                      <a:lnTo>
                        <a:pt x="768" y="849"/>
                      </a:lnTo>
                      <a:lnTo>
                        <a:pt x="825" y="827"/>
                      </a:lnTo>
                      <a:lnTo>
                        <a:pt x="880" y="803"/>
                      </a:lnTo>
                      <a:lnTo>
                        <a:pt x="935" y="779"/>
                      </a:lnTo>
                      <a:lnTo>
                        <a:pt x="988" y="752"/>
                      </a:lnTo>
                      <a:lnTo>
                        <a:pt x="1039" y="722"/>
                      </a:lnTo>
                      <a:lnTo>
                        <a:pt x="1090" y="691"/>
                      </a:lnTo>
                      <a:lnTo>
                        <a:pt x="1140" y="658"/>
                      </a:lnTo>
                      <a:lnTo>
                        <a:pt x="1189" y="625"/>
                      </a:lnTo>
                      <a:lnTo>
                        <a:pt x="1237" y="589"/>
                      </a:lnTo>
                      <a:lnTo>
                        <a:pt x="1282" y="552"/>
                      </a:lnTo>
                      <a:lnTo>
                        <a:pt x="1328" y="514"/>
                      </a:lnTo>
                      <a:lnTo>
                        <a:pt x="1372" y="474"/>
                      </a:lnTo>
                      <a:lnTo>
                        <a:pt x="1414" y="431"/>
                      </a:lnTo>
                      <a:lnTo>
                        <a:pt x="1454" y="389"/>
                      </a:lnTo>
                      <a:lnTo>
                        <a:pt x="1495" y="345"/>
                      </a:lnTo>
                      <a:lnTo>
                        <a:pt x="1531" y="300"/>
                      </a:lnTo>
                      <a:lnTo>
                        <a:pt x="1568" y="252"/>
                      </a:lnTo>
                      <a:lnTo>
                        <a:pt x="1603" y="205"/>
                      </a:lnTo>
                      <a:lnTo>
                        <a:pt x="1635" y="155"/>
                      </a:lnTo>
                      <a:lnTo>
                        <a:pt x="1668" y="104"/>
                      </a:lnTo>
                      <a:lnTo>
                        <a:pt x="1698" y="53"/>
                      </a:lnTo>
                      <a:lnTo>
                        <a:pt x="1725" y="0"/>
                      </a:lnTo>
                      <a:lnTo>
                        <a:pt x="1725" y="0"/>
                      </a:lnTo>
                      <a:lnTo>
                        <a:pt x="1712" y="9"/>
                      </a:lnTo>
                      <a:lnTo>
                        <a:pt x="1712" y="9"/>
                      </a:lnTo>
                      <a:lnTo>
                        <a:pt x="1681" y="67"/>
                      </a:lnTo>
                      <a:lnTo>
                        <a:pt x="1646" y="124"/>
                      </a:lnTo>
                      <a:lnTo>
                        <a:pt x="1610" y="181"/>
                      </a:lnTo>
                      <a:lnTo>
                        <a:pt x="1571" y="236"/>
                      </a:lnTo>
                      <a:lnTo>
                        <a:pt x="1531" y="289"/>
                      </a:lnTo>
                      <a:lnTo>
                        <a:pt x="1489" y="340"/>
                      </a:lnTo>
                      <a:lnTo>
                        <a:pt x="1445" y="389"/>
                      </a:lnTo>
                      <a:lnTo>
                        <a:pt x="1398" y="437"/>
                      </a:lnTo>
                      <a:lnTo>
                        <a:pt x="1398" y="4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5" name="Freeform 365"/>
                <p:cNvSpPr>
                  <a:spLocks/>
                </p:cNvSpPr>
                <p:nvPr/>
              </p:nvSpPr>
              <p:spPr bwMode="auto">
                <a:xfrm>
                  <a:off x="3453" y="2307"/>
                  <a:ext cx="1542" cy="756"/>
                </a:xfrm>
                <a:custGeom>
                  <a:avLst/>
                  <a:gdLst/>
                  <a:ahLst/>
                  <a:cxnLst>
                    <a:cxn ang="0">
                      <a:pos x="1323" y="258"/>
                    </a:cxn>
                    <a:cxn ang="0">
                      <a:pos x="1204" y="366"/>
                    </a:cxn>
                    <a:cxn ang="0">
                      <a:pos x="1076" y="463"/>
                    </a:cxn>
                    <a:cxn ang="0">
                      <a:pos x="937" y="546"/>
                    </a:cxn>
                    <a:cxn ang="0">
                      <a:pos x="792" y="617"/>
                    </a:cxn>
                    <a:cxn ang="0">
                      <a:pos x="639" y="674"/>
                    </a:cxn>
                    <a:cxn ang="0">
                      <a:pos x="478" y="714"/>
                    </a:cxn>
                    <a:cxn ang="0">
                      <a:pos x="313" y="739"/>
                    </a:cxn>
                    <a:cxn ang="0">
                      <a:pos x="143" y="749"/>
                    </a:cxn>
                    <a:cxn ang="0">
                      <a:pos x="71" y="747"/>
                    </a:cxn>
                    <a:cxn ang="0">
                      <a:pos x="2" y="741"/>
                    </a:cxn>
                    <a:cxn ang="0">
                      <a:pos x="0" y="749"/>
                    </a:cxn>
                    <a:cxn ang="0">
                      <a:pos x="143" y="756"/>
                    </a:cxn>
                    <a:cxn ang="0">
                      <a:pos x="196" y="754"/>
                    </a:cxn>
                    <a:cxn ang="0">
                      <a:pos x="304" y="747"/>
                    </a:cxn>
                    <a:cxn ang="0">
                      <a:pos x="410" y="734"/>
                    </a:cxn>
                    <a:cxn ang="0">
                      <a:pos x="514" y="714"/>
                    </a:cxn>
                    <a:cxn ang="0">
                      <a:pos x="617" y="686"/>
                    </a:cxn>
                    <a:cxn ang="0">
                      <a:pos x="715" y="655"/>
                    </a:cxn>
                    <a:cxn ang="0">
                      <a:pos x="811" y="617"/>
                    </a:cxn>
                    <a:cxn ang="0">
                      <a:pos x="904" y="573"/>
                    </a:cxn>
                    <a:cxn ang="0">
                      <a:pos x="993" y="524"/>
                    </a:cxn>
                    <a:cxn ang="0">
                      <a:pos x="1079" y="469"/>
                    </a:cxn>
                    <a:cxn ang="0">
                      <a:pos x="1164" y="408"/>
                    </a:cxn>
                    <a:cxn ang="0">
                      <a:pos x="1242" y="344"/>
                    </a:cxn>
                    <a:cxn ang="0">
                      <a:pos x="1317" y="275"/>
                    </a:cxn>
                    <a:cxn ang="0">
                      <a:pos x="1387" y="202"/>
                    </a:cxn>
                    <a:cxn ang="0">
                      <a:pos x="1453" y="123"/>
                    </a:cxn>
                    <a:cxn ang="0">
                      <a:pos x="1513" y="42"/>
                    </a:cxn>
                    <a:cxn ang="0">
                      <a:pos x="1542" y="0"/>
                    </a:cxn>
                    <a:cxn ang="0">
                      <a:pos x="1522" y="17"/>
                    </a:cxn>
                    <a:cxn ang="0">
                      <a:pos x="1427" y="143"/>
                    </a:cxn>
                    <a:cxn ang="0">
                      <a:pos x="1323" y="258"/>
                    </a:cxn>
                  </a:cxnLst>
                  <a:rect l="0" t="0" r="r" b="b"/>
                  <a:pathLst>
                    <a:path w="1542" h="756">
                      <a:moveTo>
                        <a:pt x="1323" y="258"/>
                      </a:moveTo>
                      <a:lnTo>
                        <a:pt x="1323" y="258"/>
                      </a:lnTo>
                      <a:lnTo>
                        <a:pt x="1264" y="315"/>
                      </a:lnTo>
                      <a:lnTo>
                        <a:pt x="1204" y="366"/>
                      </a:lnTo>
                      <a:lnTo>
                        <a:pt x="1140" y="416"/>
                      </a:lnTo>
                      <a:lnTo>
                        <a:pt x="1076" y="463"/>
                      </a:lnTo>
                      <a:lnTo>
                        <a:pt x="1008" y="507"/>
                      </a:lnTo>
                      <a:lnTo>
                        <a:pt x="937" y="546"/>
                      </a:lnTo>
                      <a:lnTo>
                        <a:pt x="865" y="584"/>
                      </a:lnTo>
                      <a:lnTo>
                        <a:pt x="792" y="617"/>
                      </a:lnTo>
                      <a:lnTo>
                        <a:pt x="715" y="646"/>
                      </a:lnTo>
                      <a:lnTo>
                        <a:pt x="639" y="674"/>
                      </a:lnTo>
                      <a:lnTo>
                        <a:pt x="560" y="696"/>
                      </a:lnTo>
                      <a:lnTo>
                        <a:pt x="478" y="714"/>
                      </a:lnTo>
                      <a:lnTo>
                        <a:pt x="395" y="728"/>
                      </a:lnTo>
                      <a:lnTo>
                        <a:pt x="313" y="739"/>
                      </a:lnTo>
                      <a:lnTo>
                        <a:pt x="227" y="745"/>
                      </a:lnTo>
                      <a:lnTo>
                        <a:pt x="143" y="749"/>
                      </a:lnTo>
                      <a:lnTo>
                        <a:pt x="143" y="749"/>
                      </a:lnTo>
                      <a:lnTo>
                        <a:pt x="71" y="747"/>
                      </a:lnTo>
                      <a:lnTo>
                        <a:pt x="2" y="741"/>
                      </a:lnTo>
                      <a:lnTo>
                        <a:pt x="2" y="741"/>
                      </a:lnTo>
                      <a:lnTo>
                        <a:pt x="0" y="749"/>
                      </a:lnTo>
                      <a:lnTo>
                        <a:pt x="0" y="749"/>
                      </a:lnTo>
                      <a:lnTo>
                        <a:pt x="71" y="754"/>
                      </a:lnTo>
                      <a:lnTo>
                        <a:pt x="143" y="756"/>
                      </a:lnTo>
                      <a:lnTo>
                        <a:pt x="143" y="756"/>
                      </a:lnTo>
                      <a:lnTo>
                        <a:pt x="196" y="754"/>
                      </a:lnTo>
                      <a:lnTo>
                        <a:pt x="251" y="752"/>
                      </a:lnTo>
                      <a:lnTo>
                        <a:pt x="304" y="747"/>
                      </a:lnTo>
                      <a:lnTo>
                        <a:pt x="359" y="741"/>
                      </a:lnTo>
                      <a:lnTo>
                        <a:pt x="410" y="734"/>
                      </a:lnTo>
                      <a:lnTo>
                        <a:pt x="463" y="725"/>
                      </a:lnTo>
                      <a:lnTo>
                        <a:pt x="514" y="714"/>
                      </a:lnTo>
                      <a:lnTo>
                        <a:pt x="565" y="701"/>
                      </a:lnTo>
                      <a:lnTo>
                        <a:pt x="617" y="686"/>
                      </a:lnTo>
                      <a:lnTo>
                        <a:pt x="666" y="672"/>
                      </a:lnTo>
                      <a:lnTo>
                        <a:pt x="715" y="655"/>
                      </a:lnTo>
                      <a:lnTo>
                        <a:pt x="763" y="637"/>
                      </a:lnTo>
                      <a:lnTo>
                        <a:pt x="811" y="617"/>
                      </a:lnTo>
                      <a:lnTo>
                        <a:pt x="858" y="595"/>
                      </a:lnTo>
                      <a:lnTo>
                        <a:pt x="904" y="573"/>
                      </a:lnTo>
                      <a:lnTo>
                        <a:pt x="950" y="547"/>
                      </a:lnTo>
                      <a:lnTo>
                        <a:pt x="993" y="524"/>
                      </a:lnTo>
                      <a:lnTo>
                        <a:pt x="1037" y="496"/>
                      </a:lnTo>
                      <a:lnTo>
                        <a:pt x="1079" y="469"/>
                      </a:lnTo>
                      <a:lnTo>
                        <a:pt x="1122" y="439"/>
                      </a:lnTo>
                      <a:lnTo>
                        <a:pt x="1164" y="408"/>
                      </a:lnTo>
                      <a:lnTo>
                        <a:pt x="1202" y="377"/>
                      </a:lnTo>
                      <a:lnTo>
                        <a:pt x="1242" y="344"/>
                      </a:lnTo>
                      <a:lnTo>
                        <a:pt x="1279" y="309"/>
                      </a:lnTo>
                      <a:lnTo>
                        <a:pt x="1317" y="275"/>
                      </a:lnTo>
                      <a:lnTo>
                        <a:pt x="1352" y="238"/>
                      </a:lnTo>
                      <a:lnTo>
                        <a:pt x="1387" y="202"/>
                      </a:lnTo>
                      <a:lnTo>
                        <a:pt x="1420" y="163"/>
                      </a:lnTo>
                      <a:lnTo>
                        <a:pt x="1453" y="123"/>
                      </a:lnTo>
                      <a:lnTo>
                        <a:pt x="1484" y="83"/>
                      </a:lnTo>
                      <a:lnTo>
                        <a:pt x="1513" y="42"/>
                      </a:lnTo>
                      <a:lnTo>
                        <a:pt x="1542" y="0"/>
                      </a:lnTo>
                      <a:lnTo>
                        <a:pt x="1542" y="0"/>
                      </a:lnTo>
                      <a:lnTo>
                        <a:pt x="1522" y="17"/>
                      </a:lnTo>
                      <a:lnTo>
                        <a:pt x="1522" y="17"/>
                      </a:lnTo>
                      <a:lnTo>
                        <a:pt x="1476" y="81"/>
                      </a:lnTo>
                      <a:lnTo>
                        <a:pt x="1427" y="143"/>
                      </a:lnTo>
                      <a:lnTo>
                        <a:pt x="1376" y="202"/>
                      </a:lnTo>
                      <a:lnTo>
                        <a:pt x="1323" y="258"/>
                      </a:lnTo>
                      <a:lnTo>
                        <a:pt x="1323" y="25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6" name="Freeform 366"/>
                <p:cNvSpPr>
                  <a:spLocks/>
                </p:cNvSpPr>
                <p:nvPr/>
              </p:nvSpPr>
              <p:spPr bwMode="auto">
                <a:xfrm>
                  <a:off x="3431" y="1222"/>
                  <a:ext cx="328" cy="328"/>
                </a:xfrm>
                <a:custGeom>
                  <a:avLst/>
                  <a:gdLst/>
                  <a:ahLst/>
                  <a:cxnLst>
                    <a:cxn ang="0">
                      <a:pos x="7" y="148"/>
                    </a:cxn>
                    <a:cxn ang="0">
                      <a:pos x="20" y="103"/>
                    </a:cxn>
                    <a:cxn ang="0">
                      <a:pos x="42" y="64"/>
                    </a:cxn>
                    <a:cxn ang="0">
                      <a:pos x="77" y="33"/>
                    </a:cxn>
                    <a:cxn ang="0">
                      <a:pos x="117" y="15"/>
                    </a:cxn>
                    <a:cxn ang="0">
                      <a:pos x="165" y="8"/>
                    </a:cxn>
                    <a:cxn ang="0">
                      <a:pos x="196" y="11"/>
                    </a:cxn>
                    <a:cxn ang="0">
                      <a:pos x="238" y="26"/>
                    </a:cxn>
                    <a:cxn ang="0">
                      <a:pos x="275" y="53"/>
                    </a:cxn>
                    <a:cxn ang="0">
                      <a:pos x="302" y="90"/>
                    </a:cxn>
                    <a:cxn ang="0">
                      <a:pos x="318" y="132"/>
                    </a:cxn>
                    <a:cxn ang="0">
                      <a:pos x="320" y="165"/>
                    </a:cxn>
                    <a:cxn ang="0">
                      <a:pos x="313" y="211"/>
                    </a:cxn>
                    <a:cxn ang="0">
                      <a:pos x="295" y="251"/>
                    </a:cxn>
                    <a:cxn ang="0">
                      <a:pos x="264" y="286"/>
                    </a:cxn>
                    <a:cxn ang="0">
                      <a:pos x="225" y="309"/>
                    </a:cxn>
                    <a:cxn ang="0">
                      <a:pos x="179" y="320"/>
                    </a:cxn>
                    <a:cxn ang="0">
                      <a:pos x="146" y="320"/>
                    </a:cxn>
                    <a:cxn ang="0">
                      <a:pos x="99" y="306"/>
                    </a:cxn>
                    <a:cxn ang="0">
                      <a:pos x="93" y="313"/>
                    </a:cxn>
                    <a:cxn ang="0">
                      <a:pos x="145" y="328"/>
                    </a:cxn>
                    <a:cxn ang="0">
                      <a:pos x="181" y="328"/>
                    </a:cxn>
                    <a:cxn ang="0">
                      <a:pos x="229" y="315"/>
                    </a:cxn>
                    <a:cxn ang="0">
                      <a:pos x="269" y="291"/>
                    </a:cxn>
                    <a:cxn ang="0">
                      <a:pos x="300" y="256"/>
                    </a:cxn>
                    <a:cxn ang="0">
                      <a:pos x="320" y="212"/>
                    </a:cxn>
                    <a:cxn ang="0">
                      <a:pos x="328" y="165"/>
                    </a:cxn>
                    <a:cxn ang="0">
                      <a:pos x="326" y="130"/>
                    </a:cxn>
                    <a:cxn ang="0">
                      <a:pos x="309" y="86"/>
                    </a:cxn>
                    <a:cxn ang="0">
                      <a:pos x="280" y="48"/>
                    </a:cxn>
                    <a:cxn ang="0">
                      <a:pos x="242" y="20"/>
                    </a:cxn>
                    <a:cxn ang="0">
                      <a:pos x="198" y="4"/>
                    </a:cxn>
                    <a:cxn ang="0">
                      <a:pos x="165" y="0"/>
                    </a:cxn>
                    <a:cxn ang="0">
                      <a:pos x="115" y="8"/>
                    </a:cxn>
                    <a:cxn ang="0">
                      <a:pos x="71" y="28"/>
                    </a:cxn>
                    <a:cxn ang="0">
                      <a:pos x="37" y="59"/>
                    </a:cxn>
                    <a:cxn ang="0">
                      <a:pos x="13" y="101"/>
                    </a:cxn>
                    <a:cxn ang="0">
                      <a:pos x="0" y="147"/>
                    </a:cxn>
                    <a:cxn ang="0">
                      <a:pos x="2" y="187"/>
                    </a:cxn>
                    <a:cxn ang="0">
                      <a:pos x="22" y="247"/>
                    </a:cxn>
                    <a:cxn ang="0">
                      <a:pos x="64" y="295"/>
                    </a:cxn>
                    <a:cxn ang="0">
                      <a:pos x="86" y="300"/>
                    </a:cxn>
                    <a:cxn ang="0">
                      <a:pos x="55" y="277"/>
                    </a:cxn>
                    <a:cxn ang="0">
                      <a:pos x="20" y="225"/>
                    </a:cxn>
                    <a:cxn ang="0">
                      <a:pos x="7" y="165"/>
                    </a:cxn>
                  </a:cxnLst>
                  <a:rect l="0" t="0" r="r" b="b"/>
                  <a:pathLst>
                    <a:path w="328" h="328">
                      <a:moveTo>
                        <a:pt x="7" y="165"/>
                      </a:moveTo>
                      <a:lnTo>
                        <a:pt x="7" y="165"/>
                      </a:lnTo>
                      <a:lnTo>
                        <a:pt x="7" y="148"/>
                      </a:lnTo>
                      <a:lnTo>
                        <a:pt x="11" y="132"/>
                      </a:lnTo>
                      <a:lnTo>
                        <a:pt x="15" y="117"/>
                      </a:lnTo>
                      <a:lnTo>
                        <a:pt x="20" y="103"/>
                      </a:lnTo>
                      <a:lnTo>
                        <a:pt x="26" y="90"/>
                      </a:lnTo>
                      <a:lnTo>
                        <a:pt x="33" y="77"/>
                      </a:lnTo>
                      <a:lnTo>
                        <a:pt x="42" y="64"/>
                      </a:lnTo>
                      <a:lnTo>
                        <a:pt x="53" y="53"/>
                      </a:lnTo>
                      <a:lnTo>
                        <a:pt x="64" y="42"/>
                      </a:lnTo>
                      <a:lnTo>
                        <a:pt x="77" y="33"/>
                      </a:lnTo>
                      <a:lnTo>
                        <a:pt x="90" y="26"/>
                      </a:lnTo>
                      <a:lnTo>
                        <a:pt x="103" y="20"/>
                      </a:lnTo>
                      <a:lnTo>
                        <a:pt x="117" y="15"/>
                      </a:lnTo>
                      <a:lnTo>
                        <a:pt x="132" y="11"/>
                      </a:lnTo>
                      <a:lnTo>
                        <a:pt x="148" y="8"/>
                      </a:lnTo>
                      <a:lnTo>
                        <a:pt x="165" y="8"/>
                      </a:lnTo>
                      <a:lnTo>
                        <a:pt x="165" y="8"/>
                      </a:lnTo>
                      <a:lnTo>
                        <a:pt x="179" y="8"/>
                      </a:lnTo>
                      <a:lnTo>
                        <a:pt x="196" y="11"/>
                      </a:lnTo>
                      <a:lnTo>
                        <a:pt x="211" y="15"/>
                      </a:lnTo>
                      <a:lnTo>
                        <a:pt x="225" y="20"/>
                      </a:lnTo>
                      <a:lnTo>
                        <a:pt x="238" y="26"/>
                      </a:lnTo>
                      <a:lnTo>
                        <a:pt x="253" y="33"/>
                      </a:lnTo>
                      <a:lnTo>
                        <a:pt x="264" y="42"/>
                      </a:lnTo>
                      <a:lnTo>
                        <a:pt x="275" y="53"/>
                      </a:lnTo>
                      <a:lnTo>
                        <a:pt x="286" y="64"/>
                      </a:lnTo>
                      <a:lnTo>
                        <a:pt x="295" y="77"/>
                      </a:lnTo>
                      <a:lnTo>
                        <a:pt x="302" y="90"/>
                      </a:lnTo>
                      <a:lnTo>
                        <a:pt x="309" y="103"/>
                      </a:lnTo>
                      <a:lnTo>
                        <a:pt x="313" y="117"/>
                      </a:lnTo>
                      <a:lnTo>
                        <a:pt x="318" y="132"/>
                      </a:lnTo>
                      <a:lnTo>
                        <a:pt x="320" y="148"/>
                      </a:lnTo>
                      <a:lnTo>
                        <a:pt x="320" y="165"/>
                      </a:lnTo>
                      <a:lnTo>
                        <a:pt x="320" y="165"/>
                      </a:lnTo>
                      <a:lnTo>
                        <a:pt x="320" y="180"/>
                      </a:lnTo>
                      <a:lnTo>
                        <a:pt x="318" y="196"/>
                      </a:lnTo>
                      <a:lnTo>
                        <a:pt x="313" y="211"/>
                      </a:lnTo>
                      <a:lnTo>
                        <a:pt x="309" y="225"/>
                      </a:lnTo>
                      <a:lnTo>
                        <a:pt x="302" y="238"/>
                      </a:lnTo>
                      <a:lnTo>
                        <a:pt x="295" y="251"/>
                      </a:lnTo>
                      <a:lnTo>
                        <a:pt x="286" y="264"/>
                      </a:lnTo>
                      <a:lnTo>
                        <a:pt x="275" y="275"/>
                      </a:lnTo>
                      <a:lnTo>
                        <a:pt x="264" y="286"/>
                      </a:lnTo>
                      <a:lnTo>
                        <a:pt x="253" y="295"/>
                      </a:lnTo>
                      <a:lnTo>
                        <a:pt x="238" y="302"/>
                      </a:lnTo>
                      <a:lnTo>
                        <a:pt x="225" y="309"/>
                      </a:lnTo>
                      <a:lnTo>
                        <a:pt x="211" y="313"/>
                      </a:lnTo>
                      <a:lnTo>
                        <a:pt x="196" y="319"/>
                      </a:lnTo>
                      <a:lnTo>
                        <a:pt x="179" y="320"/>
                      </a:lnTo>
                      <a:lnTo>
                        <a:pt x="165" y="320"/>
                      </a:lnTo>
                      <a:lnTo>
                        <a:pt x="165" y="320"/>
                      </a:lnTo>
                      <a:lnTo>
                        <a:pt x="146" y="320"/>
                      </a:lnTo>
                      <a:lnTo>
                        <a:pt x="130" y="317"/>
                      </a:lnTo>
                      <a:lnTo>
                        <a:pt x="114" y="313"/>
                      </a:lnTo>
                      <a:lnTo>
                        <a:pt x="99" y="306"/>
                      </a:lnTo>
                      <a:lnTo>
                        <a:pt x="99" y="306"/>
                      </a:lnTo>
                      <a:lnTo>
                        <a:pt x="93" y="313"/>
                      </a:lnTo>
                      <a:lnTo>
                        <a:pt x="93" y="313"/>
                      </a:lnTo>
                      <a:lnTo>
                        <a:pt x="110" y="319"/>
                      </a:lnTo>
                      <a:lnTo>
                        <a:pt x="128" y="324"/>
                      </a:lnTo>
                      <a:lnTo>
                        <a:pt x="145" y="328"/>
                      </a:lnTo>
                      <a:lnTo>
                        <a:pt x="165" y="328"/>
                      </a:lnTo>
                      <a:lnTo>
                        <a:pt x="165" y="328"/>
                      </a:lnTo>
                      <a:lnTo>
                        <a:pt x="181" y="328"/>
                      </a:lnTo>
                      <a:lnTo>
                        <a:pt x="198" y="326"/>
                      </a:lnTo>
                      <a:lnTo>
                        <a:pt x="212" y="320"/>
                      </a:lnTo>
                      <a:lnTo>
                        <a:pt x="229" y="315"/>
                      </a:lnTo>
                      <a:lnTo>
                        <a:pt x="242" y="309"/>
                      </a:lnTo>
                      <a:lnTo>
                        <a:pt x="256" y="300"/>
                      </a:lnTo>
                      <a:lnTo>
                        <a:pt x="269" y="291"/>
                      </a:lnTo>
                      <a:lnTo>
                        <a:pt x="280" y="280"/>
                      </a:lnTo>
                      <a:lnTo>
                        <a:pt x="291" y="269"/>
                      </a:lnTo>
                      <a:lnTo>
                        <a:pt x="300" y="256"/>
                      </a:lnTo>
                      <a:lnTo>
                        <a:pt x="309" y="242"/>
                      </a:lnTo>
                      <a:lnTo>
                        <a:pt x="315" y="227"/>
                      </a:lnTo>
                      <a:lnTo>
                        <a:pt x="320" y="212"/>
                      </a:lnTo>
                      <a:lnTo>
                        <a:pt x="326" y="198"/>
                      </a:lnTo>
                      <a:lnTo>
                        <a:pt x="328" y="181"/>
                      </a:lnTo>
                      <a:lnTo>
                        <a:pt x="328" y="165"/>
                      </a:lnTo>
                      <a:lnTo>
                        <a:pt x="328" y="165"/>
                      </a:lnTo>
                      <a:lnTo>
                        <a:pt x="328" y="147"/>
                      </a:lnTo>
                      <a:lnTo>
                        <a:pt x="326" y="130"/>
                      </a:lnTo>
                      <a:lnTo>
                        <a:pt x="320" y="116"/>
                      </a:lnTo>
                      <a:lnTo>
                        <a:pt x="315" y="101"/>
                      </a:lnTo>
                      <a:lnTo>
                        <a:pt x="309" y="86"/>
                      </a:lnTo>
                      <a:lnTo>
                        <a:pt x="300" y="72"/>
                      </a:lnTo>
                      <a:lnTo>
                        <a:pt x="291" y="59"/>
                      </a:lnTo>
                      <a:lnTo>
                        <a:pt x="280" y="48"/>
                      </a:lnTo>
                      <a:lnTo>
                        <a:pt x="269" y="37"/>
                      </a:lnTo>
                      <a:lnTo>
                        <a:pt x="256" y="28"/>
                      </a:lnTo>
                      <a:lnTo>
                        <a:pt x="242" y="20"/>
                      </a:lnTo>
                      <a:lnTo>
                        <a:pt x="229" y="13"/>
                      </a:lnTo>
                      <a:lnTo>
                        <a:pt x="212" y="8"/>
                      </a:lnTo>
                      <a:lnTo>
                        <a:pt x="198" y="4"/>
                      </a:lnTo>
                      <a:lnTo>
                        <a:pt x="181" y="0"/>
                      </a:lnTo>
                      <a:lnTo>
                        <a:pt x="165" y="0"/>
                      </a:lnTo>
                      <a:lnTo>
                        <a:pt x="165" y="0"/>
                      </a:lnTo>
                      <a:lnTo>
                        <a:pt x="146" y="0"/>
                      </a:lnTo>
                      <a:lnTo>
                        <a:pt x="130" y="4"/>
                      </a:lnTo>
                      <a:lnTo>
                        <a:pt x="115" y="8"/>
                      </a:lnTo>
                      <a:lnTo>
                        <a:pt x="101" y="13"/>
                      </a:lnTo>
                      <a:lnTo>
                        <a:pt x="86" y="20"/>
                      </a:lnTo>
                      <a:lnTo>
                        <a:pt x="71" y="28"/>
                      </a:lnTo>
                      <a:lnTo>
                        <a:pt x="59" y="37"/>
                      </a:lnTo>
                      <a:lnTo>
                        <a:pt x="48" y="48"/>
                      </a:lnTo>
                      <a:lnTo>
                        <a:pt x="37" y="59"/>
                      </a:lnTo>
                      <a:lnTo>
                        <a:pt x="28" y="72"/>
                      </a:lnTo>
                      <a:lnTo>
                        <a:pt x="20" y="86"/>
                      </a:lnTo>
                      <a:lnTo>
                        <a:pt x="13" y="101"/>
                      </a:lnTo>
                      <a:lnTo>
                        <a:pt x="7" y="116"/>
                      </a:lnTo>
                      <a:lnTo>
                        <a:pt x="4" y="130"/>
                      </a:lnTo>
                      <a:lnTo>
                        <a:pt x="0" y="147"/>
                      </a:lnTo>
                      <a:lnTo>
                        <a:pt x="0" y="165"/>
                      </a:lnTo>
                      <a:lnTo>
                        <a:pt x="0" y="165"/>
                      </a:lnTo>
                      <a:lnTo>
                        <a:pt x="2" y="187"/>
                      </a:lnTo>
                      <a:lnTo>
                        <a:pt x="6" y="209"/>
                      </a:lnTo>
                      <a:lnTo>
                        <a:pt x="13" y="229"/>
                      </a:lnTo>
                      <a:lnTo>
                        <a:pt x="22" y="247"/>
                      </a:lnTo>
                      <a:lnTo>
                        <a:pt x="35" y="266"/>
                      </a:lnTo>
                      <a:lnTo>
                        <a:pt x="48" y="280"/>
                      </a:lnTo>
                      <a:lnTo>
                        <a:pt x="64" y="295"/>
                      </a:lnTo>
                      <a:lnTo>
                        <a:pt x="82" y="306"/>
                      </a:lnTo>
                      <a:lnTo>
                        <a:pt x="82" y="306"/>
                      </a:lnTo>
                      <a:lnTo>
                        <a:pt x="86" y="300"/>
                      </a:lnTo>
                      <a:lnTo>
                        <a:pt x="86" y="300"/>
                      </a:lnTo>
                      <a:lnTo>
                        <a:pt x="70" y="289"/>
                      </a:lnTo>
                      <a:lnTo>
                        <a:pt x="55" y="277"/>
                      </a:lnTo>
                      <a:lnTo>
                        <a:pt x="40" y="262"/>
                      </a:lnTo>
                      <a:lnTo>
                        <a:pt x="29" y="244"/>
                      </a:lnTo>
                      <a:lnTo>
                        <a:pt x="20" y="225"/>
                      </a:lnTo>
                      <a:lnTo>
                        <a:pt x="13" y="207"/>
                      </a:lnTo>
                      <a:lnTo>
                        <a:pt x="9" y="185"/>
                      </a:lnTo>
                      <a:lnTo>
                        <a:pt x="7" y="165"/>
                      </a:lnTo>
                      <a:lnTo>
                        <a:pt x="7" y="1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7" name="Freeform 367"/>
                <p:cNvSpPr>
                  <a:spLocks/>
                </p:cNvSpPr>
                <p:nvPr/>
              </p:nvSpPr>
              <p:spPr bwMode="auto">
                <a:xfrm>
                  <a:off x="2816" y="2953"/>
                  <a:ext cx="604" cy="179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70" y="40"/>
                    </a:cxn>
                    <a:cxn ang="0">
                      <a:pos x="141" y="70"/>
                    </a:cxn>
                    <a:cxn ang="0">
                      <a:pos x="214" y="95"/>
                    </a:cxn>
                    <a:cxn ang="0">
                      <a:pos x="289" y="119"/>
                    </a:cxn>
                    <a:cxn ang="0">
                      <a:pos x="366" y="139"/>
                    </a:cxn>
                    <a:cxn ang="0">
                      <a:pos x="443" y="157"/>
                    </a:cxn>
                    <a:cxn ang="0">
                      <a:pos x="522" y="170"/>
                    </a:cxn>
                    <a:cxn ang="0">
                      <a:pos x="602" y="179"/>
                    </a:cxn>
                    <a:cxn ang="0">
                      <a:pos x="602" y="179"/>
                    </a:cxn>
                    <a:cxn ang="0">
                      <a:pos x="604" y="172"/>
                    </a:cxn>
                    <a:cxn ang="0">
                      <a:pos x="604" y="172"/>
                    </a:cxn>
                    <a:cxn ang="0">
                      <a:pos x="525" y="163"/>
                    </a:cxn>
                    <a:cxn ang="0">
                      <a:pos x="445" y="150"/>
                    </a:cxn>
                    <a:cxn ang="0">
                      <a:pos x="368" y="132"/>
                    </a:cxn>
                    <a:cxn ang="0">
                      <a:pos x="291" y="112"/>
                    </a:cxn>
                    <a:cxn ang="0">
                      <a:pos x="216" y="90"/>
                    </a:cxn>
                    <a:cxn ang="0">
                      <a:pos x="143" y="62"/>
                    </a:cxn>
                    <a:cxn ang="0">
                      <a:pos x="72" y="33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04" h="17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70" y="40"/>
                      </a:lnTo>
                      <a:lnTo>
                        <a:pt x="141" y="70"/>
                      </a:lnTo>
                      <a:lnTo>
                        <a:pt x="214" y="95"/>
                      </a:lnTo>
                      <a:lnTo>
                        <a:pt x="289" y="119"/>
                      </a:lnTo>
                      <a:lnTo>
                        <a:pt x="366" y="139"/>
                      </a:lnTo>
                      <a:lnTo>
                        <a:pt x="443" y="157"/>
                      </a:lnTo>
                      <a:lnTo>
                        <a:pt x="522" y="170"/>
                      </a:lnTo>
                      <a:lnTo>
                        <a:pt x="602" y="179"/>
                      </a:lnTo>
                      <a:lnTo>
                        <a:pt x="602" y="179"/>
                      </a:lnTo>
                      <a:lnTo>
                        <a:pt x="604" y="172"/>
                      </a:lnTo>
                      <a:lnTo>
                        <a:pt x="604" y="172"/>
                      </a:lnTo>
                      <a:lnTo>
                        <a:pt x="525" y="163"/>
                      </a:lnTo>
                      <a:lnTo>
                        <a:pt x="445" y="150"/>
                      </a:lnTo>
                      <a:lnTo>
                        <a:pt x="368" y="132"/>
                      </a:lnTo>
                      <a:lnTo>
                        <a:pt x="291" y="112"/>
                      </a:lnTo>
                      <a:lnTo>
                        <a:pt x="216" y="90"/>
                      </a:lnTo>
                      <a:lnTo>
                        <a:pt x="143" y="62"/>
                      </a:lnTo>
                      <a:lnTo>
                        <a:pt x="72" y="3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8" name="Freeform 368"/>
                <p:cNvSpPr>
                  <a:spLocks/>
                </p:cNvSpPr>
                <p:nvPr/>
              </p:nvSpPr>
              <p:spPr bwMode="auto">
                <a:xfrm>
                  <a:off x="2952" y="2576"/>
                  <a:ext cx="518" cy="161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60" y="37"/>
                    </a:cxn>
                    <a:cxn ang="0">
                      <a:pos x="121" y="64"/>
                    </a:cxn>
                    <a:cxn ang="0">
                      <a:pos x="185" y="88"/>
                    </a:cxn>
                    <a:cxn ang="0">
                      <a:pos x="249" y="110"/>
                    </a:cxn>
                    <a:cxn ang="0">
                      <a:pos x="313" y="128"/>
                    </a:cxn>
                    <a:cxn ang="0">
                      <a:pos x="380" y="143"/>
                    </a:cxn>
                    <a:cxn ang="0">
                      <a:pos x="448" y="154"/>
                    </a:cxn>
                    <a:cxn ang="0">
                      <a:pos x="518" y="161"/>
                    </a:cxn>
                    <a:cxn ang="0">
                      <a:pos x="518" y="161"/>
                    </a:cxn>
                    <a:cxn ang="0">
                      <a:pos x="518" y="154"/>
                    </a:cxn>
                    <a:cxn ang="0">
                      <a:pos x="518" y="154"/>
                    </a:cxn>
                    <a:cxn ang="0">
                      <a:pos x="450" y="147"/>
                    </a:cxn>
                    <a:cxn ang="0">
                      <a:pos x="382" y="136"/>
                    </a:cxn>
                    <a:cxn ang="0">
                      <a:pos x="314" y="121"/>
                    </a:cxn>
                    <a:cxn ang="0">
                      <a:pos x="250" y="103"/>
                    </a:cxn>
                    <a:cxn ang="0">
                      <a:pos x="186" y="81"/>
                    </a:cxn>
                    <a:cxn ang="0">
                      <a:pos x="124" y="57"/>
                    </a:cxn>
                    <a:cxn ang="0">
                      <a:pos x="62" y="29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18" h="16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60" y="37"/>
                      </a:lnTo>
                      <a:lnTo>
                        <a:pt x="121" y="64"/>
                      </a:lnTo>
                      <a:lnTo>
                        <a:pt x="185" y="88"/>
                      </a:lnTo>
                      <a:lnTo>
                        <a:pt x="249" y="110"/>
                      </a:lnTo>
                      <a:lnTo>
                        <a:pt x="313" y="128"/>
                      </a:lnTo>
                      <a:lnTo>
                        <a:pt x="380" y="143"/>
                      </a:lnTo>
                      <a:lnTo>
                        <a:pt x="448" y="154"/>
                      </a:lnTo>
                      <a:lnTo>
                        <a:pt x="518" y="161"/>
                      </a:lnTo>
                      <a:lnTo>
                        <a:pt x="518" y="161"/>
                      </a:lnTo>
                      <a:lnTo>
                        <a:pt x="518" y="154"/>
                      </a:lnTo>
                      <a:lnTo>
                        <a:pt x="518" y="154"/>
                      </a:lnTo>
                      <a:lnTo>
                        <a:pt x="450" y="147"/>
                      </a:lnTo>
                      <a:lnTo>
                        <a:pt x="382" y="136"/>
                      </a:lnTo>
                      <a:lnTo>
                        <a:pt x="314" y="121"/>
                      </a:lnTo>
                      <a:lnTo>
                        <a:pt x="250" y="103"/>
                      </a:lnTo>
                      <a:lnTo>
                        <a:pt x="186" y="81"/>
                      </a:lnTo>
                      <a:lnTo>
                        <a:pt x="124" y="57"/>
                      </a:lnTo>
                      <a:lnTo>
                        <a:pt x="62" y="29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9" name="Freeform 369"/>
                <p:cNvSpPr>
                  <a:spLocks/>
                </p:cNvSpPr>
                <p:nvPr/>
              </p:nvSpPr>
              <p:spPr bwMode="auto">
                <a:xfrm>
                  <a:off x="4523" y="0"/>
                  <a:ext cx="749" cy="2289"/>
                </a:xfrm>
                <a:custGeom>
                  <a:avLst/>
                  <a:gdLst/>
                  <a:ahLst/>
                  <a:cxnLst>
                    <a:cxn ang="0">
                      <a:pos x="253" y="205"/>
                    </a:cxn>
                    <a:cxn ang="0">
                      <a:pos x="359" y="324"/>
                    </a:cxn>
                    <a:cxn ang="0">
                      <a:pos x="456" y="452"/>
                    </a:cxn>
                    <a:cxn ang="0">
                      <a:pos x="540" y="591"/>
                    </a:cxn>
                    <a:cxn ang="0">
                      <a:pos x="609" y="736"/>
                    </a:cxn>
                    <a:cxn ang="0">
                      <a:pos x="666" y="889"/>
                    </a:cxn>
                    <a:cxn ang="0">
                      <a:pos x="706" y="1050"/>
                    </a:cxn>
                    <a:cxn ang="0">
                      <a:pos x="732" y="1215"/>
                    </a:cxn>
                    <a:cxn ang="0">
                      <a:pos x="741" y="1385"/>
                    </a:cxn>
                    <a:cxn ang="0">
                      <a:pos x="739" y="1447"/>
                    </a:cxn>
                    <a:cxn ang="0">
                      <a:pos x="730" y="1570"/>
                    </a:cxn>
                    <a:cxn ang="0">
                      <a:pos x="714" y="1691"/>
                    </a:cxn>
                    <a:cxn ang="0">
                      <a:pos x="686" y="1808"/>
                    </a:cxn>
                    <a:cxn ang="0">
                      <a:pos x="653" y="1921"/>
                    </a:cxn>
                    <a:cxn ang="0">
                      <a:pos x="611" y="2031"/>
                    </a:cxn>
                    <a:cxn ang="0">
                      <a:pos x="562" y="2137"/>
                    </a:cxn>
                    <a:cxn ang="0">
                      <a:pos x="507" y="2240"/>
                    </a:cxn>
                    <a:cxn ang="0">
                      <a:pos x="476" y="2289"/>
                    </a:cxn>
                    <a:cxn ang="0">
                      <a:pos x="494" y="2274"/>
                    </a:cxn>
                    <a:cxn ang="0">
                      <a:pos x="551" y="2176"/>
                    </a:cxn>
                    <a:cxn ang="0">
                      <a:pos x="600" y="2073"/>
                    </a:cxn>
                    <a:cxn ang="0">
                      <a:pos x="644" y="1967"/>
                    </a:cxn>
                    <a:cxn ang="0">
                      <a:pos x="681" y="1855"/>
                    </a:cxn>
                    <a:cxn ang="0">
                      <a:pos x="710" y="1742"/>
                    </a:cxn>
                    <a:cxn ang="0">
                      <a:pos x="730" y="1627"/>
                    </a:cxn>
                    <a:cxn ang="0">
                      <a:pos x="743" y="1508"/>
                    </a:cxn>
                    <a:cxn ang="0">
                      <a:pos x="749" y="1385"/>
                    </a:cxn>
                    <a:cxn ang="0">
                      <a:pos x="747" y="1332"/>
                    </a:cxn>
                    <a:cxn ang="0">
                      <a:pos x="741" y="1226"/>
                    </a:cxn>
                    <a:cxn ang="0">
                      <a:pos x="727" y="1122"/>
                    </a:cxn>
                    <a:cxn ang="0">
                      <a:pos x="708" y="1019"/>
                    </a:cxn>
                    <a:cxn ang="0">
                      <a:pos x="683" y="919"/>
                    </a:cxn>
                    <a:cxn ang="0">
                      <a:pos x="650" y="822"/>
                    </a:cxn>
                    <a:cxn ang="0">
                      <a:pos x="613" y="726"/>
                    </a:cxn>
                    <a:cxn ang="0">
                      <a:pos x="571" y="635"/>
                    </a:cxn>
                    <a:cxn ang="0">
                      <a:pos x="522" y="545"/>
                    </a:cxn>
                    <a:cxn ang="0">
                      <a:pos x="469" y="459"/>
                    </a:cxn>
                    <a:cxn ang="0">
                      <a:pos x="412" y="379"/>
                    </a:cxn>
                    <a:cxn ang="0">
                      <a:pos x="348" y="300"/>
                    </a:cxn>
                    <a:cxn ang="0">
                      <a:pos x="282" y="225"/>
                    </a:cxn>
                    <a:cxn ang="0">
                      <a:pos x="211" y="156"/>
                    </a:cxn>
                    <a:cxn ang="0">
                      <a:pos x="134" y="90"/>
                    </a:cxn>
                    <a:cxn ang="0">
                      <a:pos x="55" y="27"/>
                    </a:cxn>
                    <a:cxn ang="0">
                      <a:pos x="0" y="0"/>
                    </a:cxn>
                    <a:cxn ang="0">
                      <a:pos x="68" y="46"/>
                    </a:cxn>
                    <a:cxn ang="0">
                      <a:pos x="192" y="150"/>
                    </a:cxn>
                    <a:cxn ang="0">
                      <a:pos x="253" y="205"/>
                    </a:cxn>
                  </a:cxnLst>
                  <a:rect l="0" t="0" r="r" b="b"/>
                  <a:pathLst>
                    <a:path w="749" h="2289">
                      <a:moveTo>
                        <a:pt x="253" y="205"/>
                      </a:moveTo>
                      <a:lnTo>
                        <a:pt x="253" y="205"/>
                      </a:lnTo>
                      <a:lnTo>
                        <a:pt x="308" y="263"/>
                      </a:lnTo>
                      <a:lnTo>
                        <a:pt x="359" y="324"/>
                      </a:lnTo>
                      <a:lnTo>
                        <a:pt x="408" y="388"/>
                      </a:lnTo>
                      <a:lnTo>
                        <a:pt x="456" y="452"/>
                      </a:lnTo>
                      <a:lnTo>
                        <a:pt x="500" y="520"/>
                      </a:lnTo>
                      <a:lnTo>
                        <a:pt x="540" y="591"/>
                      </a:lnTo>
                      <a:lnTo>
                        <a:pt x="577" y="662"/>
                      </a:lnTo>
                      <a:lnTo>
                        <a:pt x="609" y="736"/>
                      </a:lnTo>
                      <a:lnTo>
                        <a:pt x="639" y="812"/>
                      </a:lnTo>
                      <a:lnTo>
                        <a:pt x="666" y="889"/>
                      </a:lnTo>
                      <a:lnTo>
                        <a:pt x="688" y="970"/>
                      </a:lnTo>
                      <a:lnTo>
                        <a:pt x="706" y="1050"/>
                      </a:lnTo>
                      <a:lnTo>
                        <a:pt x="721" y="1133"/>
                      </a:lnTo>
                      <a:lnTo>
                        <a:pt x="732" y="1215"/>
                      </a:lnTo>
                      <a:lnTo>
                        <a:pt x="738" y="1301"/>
                      </a:lnTo>
                      <a:lnTo>
                        <a:pt x="741" y="1385"/>
                      </a:lnTo>
                      <a:lnTo>
                        <a:pt x="741" y="1385"/>
                      </a:lnTo>
                      <a:lnTo>
                        <a:pt x="739" y="1447"/>
                      </a:lnTo>
                      <a:lnTo>
                        <a:pt x="736" y="1510"/>
                      </a:lnTo>
                      <a:lnTo>
                        <a:pt x="730" y="1570"/>
                      </a:lnTo>
                      <a:lnTo>
                        <a:pt x="723" y="1630"/>
                      </a:lnTo>
                      <a:lnTo>
                        <a:pt x="714" y="1691"/>
                      </a:lnTo>
                      <a:lnTo>
                        <a:pt x="701" y="1749"/>
                      </a:lnTo>
                      <a:lnTo>
                        <a:pt x="686" y="1808"/>
                      </a:lnTo>
                      <a:lnTo>
                        <a:pt x="672" y="1864"/>
                      </a:lnTo>
                      <a:lnTo>
                        <a:pt x="653" y="1921"/>
                      </a:lnTo>
                      <a:lnTo>
                        <a:pt x="633" y="1976"/>
                      </a:lnTo>
                      <a:lnTo>
                        <a:pt x="611" y="2031"/>
                      </a:lnTo>
                      <a:lnTo>
                        <a:pt x="588" y="2084"/>
                      </a:lnTo>
                      <a:lnTo>
                        <a:pt x="562" y="2137"/>
                      </a:lnTo>
                      <a:lnTo>
                        <a:pt x="534" y="2188"/>
                      </a:lnTo>
                      <a:lnTo>
                        <a:pt x="507" y="2240"/>
                      </a:lnTo>
                      <a:lnTo>
                        <a:pt x="476" y="2289"/>
                      </a:lnTo>
                      <a:lnTo>
                        <a:pt x="476" y="2289"/>
                      </a:lnTo>
                      <a:lnTo>
                        <a:pt x="494" y="2274"/>
                      </a:lnTo>
                      <a:lnTo>
                        <a:pt x="494" y="2274"/>
                      </a:lnTo>
                      <a:lnTo>
                        <a:pt x="524" y="2225"/>
                      </a:lnTo>
                      <a:lnTo>
                        <a:pt x="551" y="2176"/>
                      </a:lnTo>
                      <a:lnTo>
                        <a:pt x="577" y="2124"/>
                      </a:lnTo>
                      <a:lnTo>
                        <a:pt x="600" y="2073"/>
                      </a:lnTo>
                      <a:lnTo>
                        <a:pt x="624" y="2020"/>
                      </a:lnTo>
                      <a:lnTo>
                        <a:pt x="644" y="1967"/>
                      </a:lnTo>
                      <a:lnTo>
                        <a:pt x="664" y="1912"/>
                      </a:lnTo>
                      <a:lnTo>
                        <a:pt x="681" y="1855"/>
                      </a:lnTo>
                      <a:lnTo>
                        <a:pt x="697" y="1800"/>
                      </a:lnTo>
                      <a:lnTo>
                        <a:pt x="710" y="1742"/>
                      </a:lnTo>
                      <a:lnTo>
                        <a:pt x="721" y="1685"/>
                      </a:lnTo>
                      <a:lnTo>
                        <a:pt x="730" y="1627"/>
                      </a:lnTo>
                      <a:lnTo>
                        <a:pt x="738" y="1566"/>
                      </a:lnTo>
                      <a:lnTo>
                        <a:pt x="743" y="1508"/>
                      </a:lnTo>
                      <a:lnTo>
                        <a:pt x="747" y="1447"/>
                      </a:lnTo>
                      <a:lnTo>
                        <a:pt x="749" y="1385"/>
                      </a:lnTo>
                      <a:lnTo>
                        <a:pt x="749" y="1385"/>
                      </a:lnTo>
                      <a:lnTo>
                        <a:pt x="747" y="1332"/>
                      </a:lnTo>
                      <a:lnTo>
                        <a:pt x="745" y="1279"/>
                      </a:lnTo>
                      <a:lnTo>
                        <a:pt x="741" y="1226"/>
                      </a:lnTo>
                      <a:lnTo>
                        <a:pt x="734" y="1173"/>
                      </a:lnTo>
                      <a:lnTo>
                        <a:pt x="727" y="1122"/>
                      </a:lnTo>
                      <a:lnTo>
                        <a:pt x="717" y="1070"/>
                      </a:lnTo>
                      <a:lnTo>
                        <a:pt x="708" y="1019"/>
                      </a:lnTo>
                      <a:lnTo>
                        <a:pt x="695" y="968"/>
                      </a:lnTo>
                      <a:lnTo>
                        <a:pt x="683" y="919"/>
                      </a:lnTo>
                      <a:lnTo>
                        <a:pt x="666" y="869"/>
                      </a:lnTo>
                      <a:lnTo>
                        <a:pt x="650" y="822"/>
                      </a:lnTo>
                      <a:lnTo>
                        <a:pt x="633" y="774"/>
                      </a:lnTo>
                      <a:lnTo>
                        <a:pt x="613" y="726"/>
                      </a:lnTo>
                      <a:lnTo>
                        <a:pt x="593" y="681"/>
                      </a:lnTo>
                      <a:lnTo>
                        <a:pt x="571" y="635"/>
                      </a:lnTo>
                      <a:lnTo>
                        <a:pt x="547" y="589"/>
                      </a:lnTo>
                      <a:lnTo>
                        <a:pt x="522" y="545"/>
                      </a:lnTo>
                      <a:lnTo>
                        <a:pt x="496" y="503"/>
                      </a:lnTo>
                      <a:lnTo>
                        <a:pt x="469" y="459"/>
                      </a:lnTo>
                      <a:lnTo>
                        <a:pt x="441" y="419"/>
                      </a:lnTo>
                      <a:lnTo>
                        <a:pt x="412" y="379"/>
                      </a:lnTo>
                      <a:lnTo>
                        <a:pt x="381" y="338"/>
                      </a:lnTo>
                      <a:lnTo>
                        <a:pt x="348" y="300"/>
                      </a:lnTo>
                      <a:lnTo>
                        <a:pt x="315" y="262"/>
                      </a:lnTo>
                      <a:lnTo>
                        <a:pt x="282" y="225"/>
                      </a:lnTo>
                      <a:lnTo>
                        <a:pt x="245" y="190"/>
                      </a:lnTo>
                      <a:lnTo>
                        <a:pt x="211" y="156"/>
                      </a:lnTo>
                      <a:lnTo>
                        <a:pt x="172" y="123"/>
                      </a:lnTo>
                      <a:lnTo>
                        <a:pt x="134" y="90"/>
                      </a:lnTo>
                      <a:lnTo>
                        <a:pt x="95" y="59"/>
                      </a:lnTo>
                      <a:lnTo>
                        <a:pt x="55" y="27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8" y="46"/>
                      </a:lnTo>
                      <a:lnTo>
                        <a:pt x="132" y="97"/>
                      </a:lnTo>
                      <a:lnTo>
                        <a:pt x="192" y="150"/>
                      </a:lnTo>
                      <a:lnTo>
                        <a:pt x="253" y="205"/>
                      </a:lnTo>
                      <a:lnTo>
                        <a:pt x="253" y="2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0" name="Freeform 370"/>
                <p:cNvSpPr>
                  <a:spLocks/>
                </p:cNvSpPr>
                <p:nvPr/>
              </p:nvSpPr>
              <p:spPr bwMode="auto">
                <a:xfrm>
                  <a:off x="3191" y="1387"/>
                  <a:ext cx="8" cy="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35"/>
                    </a:cxn>
                    <a:cxn ang="0">
                      <a:pos x="8" y="71"/>
                    </a:cxn>
                    <a:cxn ang="0">
                      <a:pos x="8" y="7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" h="7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35"/>
                      </a:lnTo>
                      <a:lnTo>
                        <a:pt x="8" y="71"/>
                      </a:lnTo>
                      <a:lnTo>
                        <a:pt x="8" y="7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1" name="Freeform 371"/>
                <p:cNvSpPr>
                  <a:spLocks/>
                </p:cNvSpPr>
                <p:nvPr/>
              </p:nvSpPr>
              <p:spPr bwMode="auto">
                <a:xfrm>
                  <a:off x="1918" y="0"/>
                  <a:ext cx="906" cy="2873"/>
                </a:xfrm>
                <a:custGeom>
                  <a:avLst/>
                  <a:gdLst/>
                  <a:ahLst/>
                  <a:cxnLst>
                    <a:cxn ang="0">
                      <a:pos x="498" y="2565"/>
                    </a:cxn>
                    <a:cxn ang="0">
                      <a:pos x="390" y="2448"/>
                    </a:cxn>
                    <a:cxn ang="0">
                      <a:pos x="293" y="2318"/>
                    </a:cxn>
                    <a:cxn ang="0">
                      <a:pos x="211" y="2181"/>
                    </a:cxn>
                    <a:cxn ang="0">
                      <a:pos x="139" y="2036"/>
                    </a:cxn>
                    <a:cxn ang="0">
                      <a:pos x="82" y="1883"/>
                    </a:cxn>
                    <a:cxn ang="0">
                      <a:pos x="42" y="1722"/>
                    </a:cxn>
                    <a:cxn ang="0">
                      <a:pos x="17" y="1557"/>
                    </a:cxn>
                    <a:cxn ang="0">
                      <a:pos x="7" y="1385"/>
                    </a:cxn>
                    <a:cxn ang="0">
                      <a:pos x="11" y="1301"/>
                    </a:cxn>
                    <a:cxn ang="0">
                      <a:pos x="28" y="1133"/>
                    </a:cxn>
                    <a:cxn ang="0">
                      <a:pos x="61" y="970"/>
                    </a:cxn>
                    <a:cxn ang="0">
                      <a:pos x="110" y="812"/>
                    </a:cxn>
                    <a:cxn ang="0">
                      <a:pos x="172" y="662"/>
                    </a:cxn>
                    <a:cxn ang="0">
                      <a:pos x="249" y="520"/>
                    </a:cxn>
                    <a:cxn ang="0">
                      <a:pos x="340" y="388"/>
                    </a:cxn>
                    <a:cxn ang="0">
                      <a:pos x="441" y="263"/>
                    </a:cxn>
                    <a:cxn ang="0">
                      <a:pos x="498" y="205"/>
                    </a:cxn>
                    <a:cxn ang="0">
                      <a:pos x="617" y="97"/>
                    </a:cxn>
                    <a:cxn ang="0">
                      <a:pos x="748" y="0"/>
                    </a:cxn>
                    <a:cxn ang="0">
                      <a:pos x="736" y="0"/>
                    </a:cxn>
                    <a:cxn ang="0">
                      <a:pos x="653" y="59"/>
                    </a:cxn>
                    <a:cxn ang="0">
                      <a:pos x="576" y="123"/>
                    </a:cxn>
                    <a:cxn ang="0">
                      <a:pos x="503" y="190"/>
                    </a:cxn>
                    <a:cxn ang="0">
                      <a:pos x="434" y="262"/>
                    </a:cxn>
                    <a:cxn ang="0">
                      <a:pos x="368" y="338"/>
                    </a:cxn>
                    <a:cxn ang="0">
                      <a:pos x="308" y="419"/>
                    </a:cxn>
                    <a:cxn ang="0">
                      <a:pos x="253" y="503"/>
                    </a:cxn>
                    <a:cxn ang="0">
                      <a:pos x="201" y="589"/>
                    </a:cxn>
                    <a:cxn ang="0">
                      <a:pos x="156" y="681"/>
                    </a:cxn>
                    <a:cxn ang="0">
                      <a:pos x="117" y="774"/>
                    </a:cxn>
                    <a:cxn ang="0">
                      <a:pos x="82" y="869"/>
                    </a:cxn>
                    <a:cxn ang="0">
                      <a:pos x="53" y="968"/>
                    </a:cxn>
                    <a:cxn ang="0">
                      <a:pos x="31" y="1070"/>
                    </a:cxn>
                    <a:cxn ang="0">
                      <a:pos x="15" y="1173"/>
                    </a:cxn>
                    <a:cxn ang="0">
                      <a:pos x="4" y="1279"/>
                    </a:cxn>
                    <a:cxn ang="0">
                      <a:pos x="0" y="1385"/>
                    </a:cxn>
                    <a:cxn ang="0">
                      <a:pos x="2" y="1445"/>
                    </a:cxn>
                    <a:cxn ang="0">
                      <a:pos x="11" y="1566"/>
                    </a:cxn>
                    <a:cxn ang="0">
                      <a:pos x="28" y="1681"/>
                    </a:cxn>
                    <a:cxn ang="0">
                      <a:pos x="51" y="1797"/>
                    </a:cxn>
                    <a:cxn ang="0">
                      <a:pos x="84" y="1907"/>
                    </a:cxn>
                    <a:cxn ang="0">
                      <a:pos x="123" y="2014"/>
                    </a:cxn>
                    <a:cxn ang="0">
                      <a:pos x="168" y="2119"/>
                    </a:cxn>
                    <a:cxn ang="0">
                      <a:pos x="222" y="2219"/>
                    </a:cxn>
                    <a:cxn ang="0">
                      <a:pos x="282" y="2315"/>
                    </a:cxn>
                    <a:cxn ang="0">
                      <a:pos x="348" y="2406"/>
                    </a:cxn>
                    <a:cxn ang="0">
                      <a:pos x="419" y="2494"/>
                    </a:cxn>
                    <a:cxn ang="0">
                      <a:pos x="496" y="2574"/>
                    </a:cxn>
                    <a:cxn ang="0">
                      <a:pos x="578" y="2651"/>
                    </a:cxn>
                    <a:cxn ang="0">
                      <a:pos x="666" y="2723"/>
                    </a:cxn>
                    <a:cxn ang="0">
                      <a:pos x="758" y="2787"/>
                    </a:cxn>
                    <a:cxn ang="0">
                      <a:pos x="853" y="2847"/>
                    </a:cxn>
                    <a:cxn ang="0">
                      <a:pos x="904" y="2873"/>
                    </a:cxn>
                    <a:cxn ang="0">
                      <a:pos x="906" y="2865"/>
                    </a:cxn>
                    <a:cxn ang="0">
                      <a:pos x="794" y="2803"/>
                    </a:cxn>
                    <a:cxn ang="0">
                      <a:pos x="690" y="2732"/>
                    </a:cxn>
                    <a:cxn ang="0">
                      <a:pos x="589" y="2653"/>
                    </a:cxn>
                    <a:cxn ang="0">
                      <a:pos x="498" y="2565"/>
                    </a:cxn>
                  </a:cxnLst>
                  <a:rect l="0" t="0" r="r" b="b"/>
                  <a:pathLst>
                    <a:path w="906" h="2873">
                      <a:moveTo>
                        <a:pt x="498" y="2565"/>
                      </a:moveTo>
                      <a:lnTo>
                        <a:pt x="498" y="2565"/>
                      </a:lnTo>
                      <a:lnTo>
                        <a:pt x="441" y="2509"/>
                      </a:lnTo>
                      <a:lnTo>
                        <a:pt x="390" y="2448"/>
                      </a:lnTo>
                      <a:lnTo>
                        <a:pt x="340" y="2384"/>
                      </a:lnTo>
                      <a:lnTo>
                        <a:pt x="293" y="2318"/>
                      </a:lnTo>
                      <a:lnTo>
                        <a:pt x="249" y="2251"/>
                      </a:lnTo>
                      <a:lnTo>
                        <a:pt x="211" y="2181"/>
                      </a:lnTo>
                      <a:lnTo>
                        <a:pt x="172" y="2110"/>
                      </a:lnTo>
                      <a:lnTo>
                        <a:pt x="139" y="2036"/>
                      </a:lnTo>
                      <a:lnTo>
                        <a:pt x="110" y="1960"/>
                      </a:lnTo>
                      <a:lnTo>
                        <a:pt x="82" y="1883"/>
                      </a:lnTo>
                      <a:lnTo>
                        <a:pt x="61" y="1802"/>
                      </a:lnTo>
                      <a:lnTo>
                        <a:pt x="42" y="1722"/>
                      </a:lnTo>
                      <a:lnTo>
                        <a:pt x="28" y="1639"/>
                      </a:lnTo>
                      <a:lnTo>
                        <a:pt x="17" y="1557"/>
                      </a:lnTo>
                      <a:lnTo>
                        <a:pt x="11" y="1471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11" y="1301"/>
                      </a:lnTo>
                      <a:lnTo>
                        <a:pt x="17" y="1215"/>
                      </a:lnTo>
                      <a:lnTo>
                        <a:pt x="28" y="1133"/>
                      </a:lnTo>
                      <a:lnTo>
                        <a:pt x="42" y="1050"/>
                      </a:lnTo>
                      <a:lnTo>
                        <a:pt x="61" y="970"/>
                      </a:lnTo>
                      <a:lnTo>
                        <a:pt x="82" y="889"/>
                      </a:lnTo>
                      <a:lnTo>
                        <a:pt x="110" y="812"/>
                      </a:lnTo>
                      <a:lnTo>
                        <a:pt x="139" y="736"/>
                      </a:lnTo>
                      <a:lnTo>
                        <a:pt x="172" y="662"/>
                      </a:lnTo>
                      <a:lnTo>
                        <a:pt x="211" y="591"/>
                      </a:lnTo>
                      <a:lnTo>
                        <a:pt x="249" y="520"/>
                      </a:lnTo>
                      <a:lnTo>
                        <a:pt x="293" y="452"/>
                      </a:lnTo>
                      <a:lnTo>
                        <a:pt x="340" y="388"/>
                      </a:lnTo>
                      <a:lnTo>
                        <a:pt x="390" y="324"/>
                      </a:lnTo>
                      <a:lnTo>
                        <a:pt x="441" y="263"/>
                      </a:lnTo>
                      <a:lnTo>
                        <a:pt x="498" y="205"/>
                      </a:lnTo>
                      <a:lnTo>
                        <a:pt x="498" y="205"/>
                      </a:lnTo>
                      <a:lnTo>
                        <a:pt x="556" y="150"/>
                      </a:lnTo>
                      <a:lnTo>
                        <a:pt x="617" y="97"/>
                      </a:lnTo>
                      <a:lnTo>
                        <a:pt x="681" y="46"/>
                      </a:lnTo>
                      <a:lnTo>
                        <a:pt x="748" y="0"/>
                      </a:lnTo>
                      <a:lnTo>
                        <a:pt x="736" y="0"/>
                      </a:lnTo>
                      <a:lnTo>
                        <a:pt x="736" y="0"/>
                      </a:lnTo>
                      <a:lnTo>
                        <a:pt x="694" y="27"/>
                      </a:lnTo>
                      <a:lnTo>
                        <a:pt x="653" y="59"/>
                      </a:lnTo>
                      <a:lnTo>
                        <a:pt x="615" y="90"/>
                      </a:lnTo>
                      <a:lnTo>
                        <a:pt x="576" y="123"/>
                      </a:lnTo>
                      <a:lnTo>
                        <a:pt x="540" y="156"/>
                      </a:lnTo>
                      <a:lnTo>
                        <a:pt x="503" y="190"/>
                      </a:lnTo>
                      <a:lnTo>
                        <a:pt x="467" y="225"/>
                      </a:lnTo>
                      <a:lnTo>
                        <a:pt x="434" y="262"/>
                      </a:lnTo>
                      <a:lnTo>
                        <a:pt x="401" y="300"/>
                      </a:lnTo>
                      <a:lnTo>
                        <a:pt x="368" y="338"/>
                      </a:lnTo>
                      <a:lnTo>
                        <a:pt x="337" y="379"/>
                      </a:lnTo>
                      <a:lnTo>
                        <a:pt x="308" y="419"/>
                      </a:lnTo>
                      <a:lnTo>
                        <a:pt x="280" y="459"/>
                      </a:lnTo>
                      <a:lnTo>
                        <a:pt x="253" y="503"/>
                      </a:lnTo>
                      <a:lnTo>
                        <a:pt x="227" y="545"/>
                      </a:lnTo>
                      <a:lnTo>
                        <a:pt x="201" y="589"/>
                      </a:lnTo>
                      <a:lnTo>
                        <a:pt x="178" y="635"/>
                      </a:lnTo>
                      <a:lnTo>
                        <a:pt x="156" y="681"/>
                      </a:lnTo>
                      <a:lnTo>
                        <a:pt x="136" y="726"/>
                      </a:lnTo>
                      <a:lnTo>
                        <a:pt x="117" y="774"/>
                      </a:lnTo>
                      <a:lnTo>
                        <a:pt x="99" y="822"/>
                      </a:lnTo>
                      <a:lnTo>
                        <a:pt x="82" y="869"/>
                      </a:lnTo>
                      <a:lnTo>
                        <a:pt x="66" y="919"/>
                      </a:lnTo>
                      <a:lnTo>
                        <a:pt x="53" y="968"/>
                      </a:lnTo>
                      <a:lnTo>
                        <a:pt x="40" y="1019"/>
                      </a:lnTo>
                      <a:lnTo>
                        <a:pt x="31" y="1070"/>
                      </a:lnTo>
                      <a:lnTo>
                        <a:pt x="22" y="1122"/>
                      </a:lnTo>
                      <a:lnTo>
                        <a:pt x="15" y="1173"/>
                      </a:lnTo>
                      <a:lnTo>
                        <a:pt x="9" y="1226"/>
                      </a:lnTo>
                      <a:lnTo>
                        <a:pt x="4" y="1279"/>
                      </a:lnTo>
                      <a:lnTo>
                        <a:pt x="2" y="1332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45"/>
                      </a:lnTo>
                      <a:lnTo>
                        <a:pt x="6" y="1506"/>
                      </a:lnTo>
                      <a:lnTo>
                        <a:pt x="11" y="1566"/>
                      </a:lnTo>
                      <a:lnTo>
                        <a:pt x="18" y="1625"/>
                      </a:lnTo>
                      <a:lnTo>
                        <a:pt x="28" y="1681"/>
                      </a:lnTo>
                      <a:lnTo>
                        <a:pt x="39" y="1740"/>
                      </a:lnTo>
                      <a:lnTo>
                        <a:pt x="51" y="1797"/>
                      </a:lnTo>
                      <a:lnTo>
                        <a:pt x="66" y="1852"/>
                      </a:lnTo>
                      <a:lnTo>
                        <a:pt x="84" y="1907"/>
                      </a:lnTo>
                      <a:lnTo>
                        <a:pt x="103" y="1961"/>
                      </a:lnTo>
                      <a:lnTo>
                        <a:pt x="123" y="2014"/>
                      </a:lnTo>
                      <a:lnTo>
                        <a:pt x="145" y="2068"/>
                      </a:lnTo>
                      <a:lnTo>
                        <a:pt x="168" y="2119"/>
                      </a:lnTo>
                      <a:lnTo>
                        <a:pt x="194" y="2168"/>
                      </a:lnTo>
                      <a:lnTo>
                        <a:pt x="222" y="2219"/>
                      </a:lnTo>
                      <a:lnTo>
                        <a:pt x="251" y="2267"/>
                      </a:lnTo>
                      <a:lnTo>
                        <a:pt x="282" y="2315"/>
                      </a:lnTo>
                      <a:lnTo>
                        <a:pt x="313" y="2360"/>
                      </a:lnTo>
                      <a:lnTo>
                        <a:pt x="348" y="2406"/>
                      </a:lnTo>
                      <a:lnTo>
                        <a:pt x="383" y="2450"/>
                      </a:lnTo>
                      <a:lnTo>
                        <a:pt x="419" y="2494"/>
                      </a:lnTo>
                      <a:lnTo>
                        <a:pt x="456" y="2534"/>
                      </a:lnTo>
                      <a:lnTo>
                        <a:pt x="496" y="2574"/>
                      </a:lnTo>
                      <a:lnTo>
                        <a:pt x="536" y="2615"/>
                      </a:lnTo>
                      <a:lnTo>
                        <a:pt x="578" y="2651"/>
                      </a:lnTo>
                      <a:lnTo>
                        <a:pt x="620" y="2688"/>
                      </a:lnTo>
                      <a:lnTo>
                        <a:pt x="666" y="2723"/>
                      </a:lnTo>
                      <a:lnTo>
                        <a:pt x="710" y="2756"/>
                      </a:lnTo>
                      <a:lnTo>
                        <a:pt x="758" y="2787"/>
                      </a:lnTo>
                      <a:lnTo>
                        <a:pt x="805" y="2818"/>
                      </a:lnTo>
                      <a:lnTo>
                        <a:pt x="853" y="2847"/>
                      </a:lnTo>
                      <a:lnTo>
                        <a:pt x="904" y="2873"/>
                      </a:lnTo>
                      <a:lnTo>
                        <a:pt x="904" y="2873"/>
                      </a:lnTo>
                      <a:lnTo>
                        <a:pt x="906" y="2865"/>
                      </a:lnTo>
                      <a:lnTo>
                        <a:pt x="906" y="2865"/>
                      </a:lnTo>
                      <a:lnTo>
                        <a:pt x="849" y="2836"/>
                      </a:lnTo>
                      <a:lnTo>
                        <a:pt x="794" y="2803"/>
                      </a:lnTo>
                      <a:lnTo>
                        <a:pt x="741" y="2768"/>
                      </a:lnTo>
                      <a:lnTo>
                        <a:pt x="690" y="2732"/>
                      </a:lnTo>
                      <a:lnTo>
                        <a:pt x="639" y="2693"/>
                      </a:lnTo>
                      <a:lnTo>
                        <a:pt x="589" y="2653"/>
                      </a:lnTo>
                      <a:lnTo>
                        <a:pt x="544" y="2609"/>
                      </a:lnTo>
                      <a:lnTo>
                        <a:pt x="498" y="2565"/>
                      </a:lnTo>
                      <a:lnTo>
                        <a:pt x="498" y="25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2" name="Freeform 372"/>
                <p:cNvSpPr>
                  <a:spLocks/>
                </p:cNvSpPr>
                <p:nvPr/>
              </p:nvSpPr>
              <p:spPr bwMode="auto">
                <a:xfrm>
                  <a:off x="1839" y="0"/>
                  <a:ext cx="963" cy="2951"/>
                </a:xfrm>
                <a:custGeom>
                  <a:avLst/>
                  <a:gdLst/>
                  <a:ahLst/>
                  <a:cxnLst>
                    <a:cxn ang="0">
                      <a:pos x="520" y="2622"/>
                    </a:cxn>
                    <a:cxn ang="0">
                      <a:pos x="407" y="2498"/>
                    </a:cxn>
                    <a:cxn ang="0">
                      <a:pos x="306" y="2364"/>
                    </a:cxn>
                    <a:cxn ang="0">
                      <a:pos x="218" y="2219"/>
                    </a:cxn>
                    <a:cxn ang="0">
                      <a:pos x="145" y="2066"/>
                    </a:cxn>
                    <a:cxn ang="0">
                      <a:pos x="86" y="1907"/>
                    </a:cxn>
                    <a:cxn ang="0">
                      <a:pos x="43" y="1738"/>
                    </a:cxn>
                    <a:cxn ang="0">
                      <a:pos x="28" y="1652"/>
                    </a:cxn>
                    <a:cxn ang="0">
                      <a:pos x="17" y="1564"/>
                    </a:cxn>
                    <a:cxn ang="0">
                      <a:pos x="10" y="1477"/>
                    </a:cxn>
                    <a:cxn ang="0">
                      <a:pos x="8" y="1385"/>
                    </a:cxn>
                    <a:cxn ang="0">
                      <a:pos x="8" y="1341"/>
                    </a:cxn>
                    <a:cxn ang="0">
                      <a:pos x="13" y="1252"/>
                    </a:cxn>
                    <a:cxn ang="0">
                      <a:pos x="22" y="1164"/>
                    </a:cxn>
                    <a:cxn ang="0">
                      <a:pos x="35" y="1076"/>
                    </a:cxn>
                    <a:cxn ang="0">
                      <a:pos x="63" y="950"/>
                    </a:cxn>
                    <a:cxn ang="0">
                      <a:pos x="114" y="785"/>
                    </a:cxn>
                    <a:cxn ang="0">
                      <a:pos x="180" y="628"/>
                    </a:cxn>
                    <a:cxn ang="0">
                      <a:pos x="260" y="479"/>
                    </a:cxn>
                    <a:cxn ang="0">
                      <a:pos x="355" y="340"/>
                    </a:cxn>
                    <a:cxn ang="0">
                      <a:pos x="462" y="210"/>
                    </a:cxn>
                    <a:cxn ang="0">
                      <a:pos x="520" y="150"/>
                    </a:cxn>
                    <a:cxn ang="0">
                      <a:pos x="602" y="71"/>
                    </a:cxn>
                    <a:cxn ang="0">
                      <a:pos x="690" y="0"/>
                    </a:cxn>
                    <a:cxn ang="0">
                      <a:pos x="679" y="0"/>
                    </a:cxn>
                    <a:cxn ang="0">
                      <a:pos x="602" y="62"/>
                    </a:cxn>
                    <a:cxn ang="0">
                      <a:pos x="531" y="128"/>
                    </a:cxn>
                    <a:cxn ang="0">
                      <a:pos x="463" y="198"/>
                    </a:cxn>
                    <a:cxn ang="0">
                      <a:pos x="399" y="273"/>
                    </a:cxn>
                    <a:cxn ang="0">
                      <a:pos x="339" y="349"/>
                    </a:cxn>
                    <a:cxn ang="0">
                      <a:pos x="282" y="430"/>
                    </a:cxn>
                    <a:cxn ang="0">
                      <a:pos x="231" y="514"/>
                    </a:cxn>
                    <a:cxn ang="0">
                      <a:pos x="185" y="602"/>
                    </a:cxn>
                    <a:cxn ang="0">
                      <a:pos x="143" y="692"/>
                    </a:cxn>
                    <a:cxn ang="0">
                      <a:pos x="107" y="785"/>
                    </a:cxn>
                    <a:cxn ang="0">
                      <a:pos x="76" y="880"/>
                    </a:cxn>
                    <a:cxn ang="0">
                      <a:pos x="48" y="977"/>
                    </a:cxn>
                    <a:cxn ang="0">
                      <a:pos x="28" y="1076"/>
                    </a:cxn>
                    <a:cxn ang="0">
                      <a:pos x="13" y="1178"/>
                    </a:cxn>
                    <a:cxn ang="0">
                      <a:pos x="4" y="1281"/>
                    </a:cxn>
                    <a:cxn ang="0">
                      <a:pos x="0" y="1385"/>
                    </a:cxn>
                    <a:cxn ang="0">
                      <a:pos x="2" y="1449"/>
                    </a:cxn>
                    <a:cxn ang="0">
                      <a:pos x="10" y="1575"/>
                    </a:cxn>
                    <a:cxn ang="0">
                      <a:pos x="28" y="1698"/>
                    </a:cxn>
                    <a:cxn ang="0">
                      <a:pos x="54" y="1819"/>
                    </a:cxn>
                    <a:cxn ang="0">
                      <a:pos x="88" y="1936"/>
                    </a:cxn>
                    <a:cxn ang="0">
                      <a:pos x="130" y="2049"/>
                    </a:cxn>
                    <a:cxn ang="0">
                      <a:pos x="180" y="2159"/>
                    </a:cxn>
                    <a:cxn ang="0">
                      <a:pos x="236" y="2265"/>
                    </a:cxn>
                    <a:cxn ang="0">
                      <a:pos x="299" y="2366"/>
                    </a:cxn>
                    <a:cxn ang="0">
                      <a:pos x="370" y="2463"/>
                    </a:cxn>
                    <a:cxn ang="0">
                      <a:pos x="445" y="2554"/>
                    </a:cxn>
                    <a:cxn ang="0">
                      <a:pos x="527" y="2640"/>
                    </a:cxn>
                    <a:cxn ang="0">
                      <a:pos x="615" y="2721"/>
                    </a:cxn>
                    <a:cxn ang="0">
                      <a:pos x="708" y="2794"/>
                    </a:cxn>
                    <a:cxn ang="0">
                      <a:pos x="805" y="2862"/>
                    </a:cxn>
                    <a:cxn ang="0">
                      <a:pos x="908" y="2924"/>
                    </a:cxn>
                    <a:cxn ang="0">
                      <a:pos x="961" y="2951"/>
                    </a:cxn>
                    <a:cxn ang="0">
                      <a:pos x="963" y="2944"/>
                    </a:cxn>
                    <a:cxn ang="0">
                      <a:pos x="842" y="2876"/>
                    </a:cxn>
                    <a:cxn ang="0">
                      <a:pos x="729" y="2801"/>
                    </a:cxn>
                    <a:cxn ang="0">
                      <a:pos x="621" y="2715"/>
                    </a:cxn>
                    <a:cxn ang="0">
                      <a:pos x="520" y="2622"/>
                    </a:cxn>
                  </a:cxnLst>
                  <a:rect l="0" t="0" r="r" b="b"/>
                  <a:pathLst>
                    <a:path w="963" h="2951">
                      <a:moveTo>
                        <a:pt x="520" y="2622"/>
                      </a:moveTo>
                      <a:lnTo>
                        <a:pt x="520" y="2622"/>
                      </a:lnTo>
                      <a:lnTo>
                        <a:pt x="462" y="2562"/>
                      </a:lnTo>
                      <a:lnTo>
                        <a:pt x="407" y="2498"/>
                      </a:lnTo>
                      <a:lnTo>
                        <a:pt x="355" y="2432"/>
                      </a:lnTo>
                      <a:lnTo>
                        <a:pt x="306" y="2364"/>
                      </a:lnTo>
                      <a:lnTo>
                        <a:pt x="260" y="2293"/>
                      </a:lnTo>
                      <a:lnTo>
                        <a:pt x="218" y="2219"/>
                      </a:lnTo>
                      <a:lnTo>
                        <a:pt x="180" y="2144"/>
                      </a:lnTo>
                      <a:lnTo>
                        <a:pt x="145" y="2066"/>
                      </a:lnTo>
                      <a:lnTo>
                        <a:pt x="114" y="1987"/>
                      </a:lnTo>
                      <a:lnTo>
                        <a:pt x="86" y="1907"/>
                      </a:lnTo>
                      <a:lnTo>
                        <a:pt x="63" y="1822"/>
                      </a:lnTo>
                      <a:lnTo>
                        <a:pt x="43" y="1738"/>
                      </a:lnTo>
                      <a:lnTo>
                        <a:pt x="35" y="1696"/>
                      </a:lnTo>
                      <a:lnTo>
                        <a:pt x="28" y="1652"/>
                      </a:lnTo>
                      <a:lnTo>
                        <a:pt x="22" y="1608"/>
                      </a:lnTo>
                      <a:lnTo>
                        <a:pt x="17" y="1564"/>
                      </a:lnTo>
                      <a:lnTo>
                        <a:pt x="13" y="1520"/>
                      </a:lnTo>
                      <a:lnTo>
                        <a:pt x="10" y="1477"/>
                      </a:lnTo>
                      <a:lnTo>
                        <a:pt x="8" y="1431"/>
                      </a:lnTo>
                      <a:lnTo>
                        <a:pt x="8" y="1385"/>
                      </a:lnTo>
                      <a:lnTo>
                        <a:pt x="8" y="1385"/>
                      </a:lnTo>
                      <a:lnTo>
                        <a:pt x="8" y="1341"/>
                      </a:lnTo>
                      <a:lnTo>
                        <a:pt x="10" y="1295"/>
                      </a:lnTo>
                      <a:lnTo>
                        <a:pt x="13" y="1252"/>
                      </a:lnTo>
                      <a:lnTo>
                        <a:pt x="17" y="1208"/>
                      </a:lnTo>
                      <a:lnTo>
                        <a:pt x="22" y="1164"/>
                      </a:lnTo>
                      <a:lnTo>
                        <a:pt x="28" y="1120"/>
                      </a:lnTo>
                      <a:lnTo>
                        <a:pt x="35" y="1076"/>
                      </a:lnTo>
                      <a:lnTo>
                        <a:pt x="43" y="1034"/>
                      </a:lnTo>
                      <a:lnTo>
                        <a:pt x="63" y="950"/>
                      </a:lnTo>
                      <a:lnTo>
                        <a:pt x="86" y="865"/>
                      </a:lnTo>
                      <a:lnTo>
                        <a:pt x="114" y="785"/>
                      </a:lnTo>
                      <a:lnTo>
                        <a:pt x="145" y="704"/>
                      </a:lnTo>
                      <a:lnTo>
                        <a:pt x="180" y="628"/>
                      </a:lnTo>
                      <a:lnTo>
                        <a:pt x="218" y="553"/>
                      </a:lnTo>
                      <a:lnTo>
                        <a:pt x="260" y="479"/>
                      </a:lnTo>
                      <a:lnTo>
                        <a:pt x="306" y="408"/>
                      </a:lnTo>
                      <a:lnTo>
                        <a:pt x="355" y="340"/>
                      </a:lnTo>
                      <a:lnTo>
                        <a:pt x="407" y="274"/>
                      </a:lnTo>
                      <a:lnTo>
                        <a:pt x="462" y="210"/>
                      </a:lnTo>
                      <a:lnTo>
                        <a:pt x="520" y="150"/>
                      </a:lnTo>
                      <a:lnTo>
                        <a:pt x="520" y="150"/>
                      </a:lnTo>
                      <a:lnTo>
                        <a:pt x="560" y="110"/>
                      </a:lnTo>
                      <a:lnTo>
                        <a:pt x="602" y="71"/>
                      </a:lnTo>
                      <a:lnTo>
                        <a:pt x="646" y="35"/>
                      </a:lnTo>
                      <a:lnTo>
                        <a:pt x="690" y="0"/>
                      </a:lnTo>
                      <a:lnTo>
                        <a:pt x="679" y="0"/>
                      </a:lnTo>
                      <a:lnTo>
                        <a:pt x="679" y="0"/>
                      </a:lnTo>
                      <a:lnTo>
                        <a:pt x="641" y="29"/>
                      </a:lnTo>
                      <a:lnTo>
                        <a:pt x="602" y="62"/>
                      </a:lnTo>
                      <a:lnTo>
                        <a:pt x="568" y="95"/>
                      </a:lnTo>
                      <a:lnTo>
                        <a:pt x="531" y="128"/>
                      </a:lnTo>
                      <a:lnTo>
                        <a:pt x="496" y="163"/>
                      </a:lnTo>
                      <a:lnTo>
                        <a:pt x="463" y="198"/>
                      </a:lnTo>
                      <a:lnTo>
                        <a:pt x="430" y="234"/>
                      </a:lnTo>
                      <a:lnTo>
                        <a:pt x="399" y="273"/>
                      </a:lnTo>
                      <a:lnTo>
                        <a:pt x="368" y="311"/>
                      </a:lnTo>
                      <a:lnTo>
                        <a:pt x="339" y="349"/>
                      </a:lnTo>
                      <a:lnTo>
                        <a:pt x="310" y="390"/>
                      </a:lnTo>
                      <a:lnTo>
                        <a:pt x="282" y="430"/>
                      </a:lnTo>
                      <a:lnTo>
                        <a:pt x="257" y="472"/>
                      </a:lnTo>
                      <a:lnTo>
                        <a:pt x="231" y="514"/>
                      </a:lnTo>
                      <a:lnTo>
                        <a:pt x="207" y="558"/>
                      </a:lnTo>
                      <a:lnTo>
                        <a:pt x="185" y="602"/>
                      </a:lnTo>
                      <a:lnTo>
                        <a:pt x="163" y="646"/>
                      </a:lnTo>
                      <a:lnTo>
                        <a:pt x="143" y="692"/>
                      </a:lnTo>
                      <a:lnTo>
                        <a:pt x="125" y="737"/>
                      </a:lnTo>
                      <a:lnTo>
                        <a:pt x="107" y="785"/>
                      </a:lnTo>
                      <a:lnTo>
                        <a:pt x="90" y="831"/>
                      </a:lnTo>
                      <a:lnTo>
                        <a:pt x="76" y="880"/>
                      </a:lnTo>
                      <a:lnTo>
                        <a:pt x="61" y="928"/>
                      </a:lnTo>
                      <a:lnTo>
                        <a:pt x="48" y="977"/>
                      </a:lnTo>
                      <a:lnTo>
                        <a:pt x="37" y="1026"/>
                      </a:lnTo>
                      <a:lnTo>
                        <a:pt x="28" y="1076"/>
                      </a:lnTo>
                      <a:lnTo>
                        <a:pt x="19" y="1127"/>
                      </a:lnTo>
                      <a:lnTo>
                        <a:pt x="13" y="1178"/>
                      </a:lnTo>
                      <a:lnTo>
                        <a:pt x="8" y="1230"/>
                      </a:lnTo>
                      <a:lnTo>
                        <a:pt x="4" y="1281"/>
                      </a:lnTo>
                      <a:lnTo>
                        <a:pt x="0" y="1334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49"/>
                      </a:lnTo>
                      <a:lnTo>
                        <a:pt x="4" y="1513"/>
                      </a:lnTo>
                      <a:lnTo>
                        <a:pt x="10" y="1575"/>
                      </a:lnTo>
                      <a:lnTo>
                        <a:pt x="19" y="1638"/>
                      </a:lnTo>
                      <a:lnTo>
                        <a:pt x="28" y="1698"/>
                      </a:lnTo>
                      <a:lnTo>
                        <a:pt x="41" y="1760"/>
                      </a:lnTo>
                      <a:lnTo>
                        <a:pt x="54" y="1819"/>
                      </a:lnTo>
                      <a:lnTo>
                        <a:pt x="70" y="1877"/>
                      </a:lnTo>
                      <a:lnTo>
                        <a:pt x="88" y="1936"/>
                      </a:lnTo>
                      <a:lnTo>
                        <a:pt x="108" y="1994"/>
                      </a:lnTo>
                      <a:lnTo>
                        <a:pt x="130" y="2049"/>
                      </a:lnTo>
                      <a:lnTo>
                        <a:pt x="154" y="2106"/>
                      </a:lnTo>
                      <a:lnTo>
                        <a:pt x="180" y="2159"/>
                      </a:lnTo>
                      <a:lnTo>
                        <a:pt x="207" y="2212"/>
                      </a:lnTo>
                      <a:lnTo>
                        <a:pt x="236" y="2265"/>
                      </a:lnTo>
                      <a:lnTo>
                        <a:pt x="268" y="2316"/>
                      </a:lnTo>
                      <a:lnTo>
                        <a:pt x="299" y="2366"/>
                      </a:lnTo>
                      <a:lnTo>
                        <a:pt x="333" y="2415"/>
                      </a:lnTo>
                      <a:lnTo>
                        <a:pt x="370" y="2463"/>
                      </a:lnTo>
                      <a:lnTo>
                        <a:pt x="407" y="2509"/>
                      </a:lnTo>
                      <a:lnTo>
                        <a:pt x="445" y="2554"/>
                      </a:lnTo>
                      <a:lnTo>
                        <a:pt x="485" y="2598"/>
                      </a:lnTo>
                      <a:lnTo>
                        <a:pt x="527" y="2640"/>
                      </a:lnTo>
                      <a:lnTo>
                        <a:pt x="571" y="2681"/>
                      </a:lnTo>
                      <a:lnTo>
                        <a:pt x="615" y="2721"/>
                      </a:lnTo>
                      <a:lnTo>
                        <a:pt x="661" y="2757"/>
                      </a:lnTo>
                      <a:lnTo>
                        <a:pt x="708" y="2794"/>
                      </a:lnTo>
                      <a:lnTo>
                        <a:pt x="756" y="2829"/>
                      </a:lnTo>
                      <a:lnTo>
                        <a:pt x="805" y="2862"/>
                      </a:lnTo>
                      <a:lnTo>
                        <a:pt x="857" y="2895"/>
                      </a:lnTo>
                      <a:lnTo>
                        <a:pt x="908" y="2924"/>
                      </a:lnTo>
                      <a:lnTo>
                        <a:pt x="961" y="2951"/>
                      </a:lnTo>
                      <a:lnTo>
                        <a:pt x="961" y="2951"/>
                      </a:lnTo>
                      <a:lnTo>
                        <a:pt x="963" y="2944"/>
                      </a:lnTo>
                      <a:lnTo>
                        <a:pt x="963" y="2944"/>
                      </a:lnTo>
                      <a:lnTo>
                        <a:pt x="902" y="2911"/>
                      </a:lnTo>
                      <a:lnTo>
                        <a:pt x="842" y="2876"/>
                      </a:lnTo>
                      <a:lnTo>
                        <a:pt x="783" y="2840"/>
                      </a:lnTo>
                      <a:lnTo>
                        <a:pt x="729" y="2801"/>
                      </a:lnTo>
                      <a:lnTo>
                        <a:pt x="674" y="2759"/>
                      </a:lnTo>
                      <a:lnTo>
                        <a:pt x="621" y="2715"/>
                      </a:lnTo>
                      <a:lnTo>
                        <a:pt x="569" y="2670"/>
                      </a:lnTo>
                      <a:lnTo>
                        <a:pt x="520" y="2622"/>
                      </a:lnTo>
                      <a:lnTo>
                        <a:pt x="520" y="26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3" name="Freeform 373"/>
                <p:cNvSpPr>
                  <a:spLocks/>
                </p:cNvSpPr>
                <p:nvPr/>
              </p:nvSpPr>
              <p:spPr bwMode="auto">
                <a:xfrm>
                  <a:off x="3481" y="2496"/>
                  <a:ext cx="1019" cy="327"/>
                </a:xfrm>
                <a:custGeom>
                  <a:avLst/>
                  <a:gdLst/>
                  <a:ahLst/>
                  <a:cxnLst>
                    <a:cxn ang="0">
                      <a:pos x="115" y="320"/>
                    </a:cxn>
                    <a:cxn ang="0">
                      <a:pos x="115" y="320"/>
                    </a:cxn>
                    <a:cxn ang="0">
                      <a:pos x="56" y="318"/>
                    </a:cxn>
                    <a:cxn ang="0">
                      <a:pos x="0" y="316"/>
                    </a:cxn>
                    <a:cxn ang="0">
                      <a:pos x="0" y="316"/>
                    </a:cxn>
                    <a:cxn ang="0">
                      <a:pos x="0" y="324"/>
                    </a:cxn>
                    <a:cxn ang="0">
                      <a:pos x="0" y="324"/>
                    </a:cxn>
                    <a:cxn ang="0">
                      <a:pos x="56" y="327"/>
                    </a:cxn>
                    <a:cxn ang="0">
                      <a:pos x="115" y="327"/>
                    </a:cxn>
                    <a:cxn ang="0">
                      <a:pos x="115" y="327"/>
                    </a:cxn>
                    <a:cxn ang="0">
                      <a:pos x="179" y="325"/>
                    </a:cxn>
                    <a:cxn ang="0">
                      <a:pos x="241" y="322"/>
                    </a:cxn>
                    <a:cxn ang="0">
                      <a:pos x="303" y="314"/>
                    </a:cxn>
                    <a:cxn ang="0">
                      <a:pos x="365" y="305"/>
                    </a:cxn>
                    <a:cxn ang="0">
                      <a:pos x="426" y="294"/>
                    </a:cxn>
                    <a:cxn ang="0">
                      <a:pos x="486" y="280"/>
                    </a:cxn>
                    <a:cxn ang="0">
                      <a:pos x="545" y="261"/>
                    </a:cxn>
                    <a:cxn ang="0">
                      <a:pos x="601" y="243"/>
                    </a:cxn>
                    <a:cxn ang="0">
                      <a:pos x="658" y="221"/>
                    </a:cxn>
                    <a:cxn ang="0">
                      <a:pos x="715" y="197"/>
                    </a:cxn>
                    <a:cxn ang="0">
                      <a:pos x="768" y="170"/>
                    </a:cxn>
                    <a:cxn ang="0">
                      <a:pos x="821" y="142"/>
                    </a:cxn>
                    <a:cxn ang="0">
                      <a:pos x="872" y="111"/>
                    </a:cxn>
                    <a:cxn ang="0">
                      <a:pos x="923" y="78"/>
                    </a:cxn>
                    <a:cxn ang="0">
                      <a:pos x="971" y="44"/>
                    </a:cxn>
                    <a:cxn ang="0">
                      <a:pos x="1019" y="7"/>
                    </a:cxn>
                    <a:cxn ang="0">
                      <a:pos x="1019" y="7"/>
                    </a:cxn>
                    <a:cxn ang="0">
                      <a:pos x="1015" y="0"/>
                    </a:cxn>
                    <a:cxn ang="0">
                      <a:pos x="1015" y="0"/>
                    </a:cxn>
                    <a:cxn ang="0">
                      <a:pos x="969" y="36"/>
                    </a:cxn>
                    <a:cxn ang="0">
                      <a:pos x="920" y="71"/>
                    </a:cxn>
                    <a:cxn ang="0">
                      <a:pos x="870" y="104"/>
                    </a:cxn>
                    <a:cxn ang="0">
                      <a:pos x="819" y="135"/>
                    </a:cxn>
                    <a:cxn ang="0">
                      <a:pos x="766" y="163"/>
                    </a:cxn>
                    <a:cxn ang="0">
                      <a:pos x="713" y="190"/>
                    </a:cxn>
                    <a:cxn ang="0">
                      <a:pos x="656" y="214"/>
                    </a:cxn>
                    <a:cxn ang="0">
                      <a:pos x="601" y="236"/>
                    </a:cxn>
                    <a:cxn ang="0">
                      <a:pos x="543" y="254"/>
                    </a:cxn>
                    <a:cxn ang="0">
                      <a:pos x="484" y="272"/>
                    </a:cxn>
                    <a:cxn ang="0">
                      <a:pos x="426" y="287"/>
                    </a:cxn>
                    <a:cxn ang="0">
                      <a:pos x="365" y="298"/>
                    </a:cxn>
                    <a:cxn ang="0">
                      <a:pos x="303" y="307"/>
                    </a:cxn>
                    <a:cxn ang="0">
                      <a:pos x="241" y="314"/>
                    </a:cxn>
                    <a:cxn ang="0">
                      <a:pos x="177" y="318"/>
                    </a:cxn>
                    <a:cxn ang="0">
                      <a:pos x="115" y="320"/>
                    </a:cxn>
                    <a:cxn ang="0">
                      <a:pos x="115" y="320"/>
                    </a:cxn>
                  </a:cxnLst>
                  <a:rect l="0" t="0" r="r" b="b"/>
                  <a:pathLst>
                    <a:path w="1019" h="327">
                      <a:moveTo>
                        <a:pt x="115" y="320"/>
                      </a:moveTo>
                      <a:lnTo>
                        <a:pt x="115" y="320"/>
                      </a:lnTo>
                      <a:lnTo>
                        <a:pt x="56" y="318"/>
                      </a:lnTo>
                      <a:lnTo>
                        <a:pt x="0" y="316"/>
                      </a:lnTo>
                      <a:lnTo>
                        <a:pt x="0" y="316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56" y="327"/>
                      </a:lnTo>
                      <a:lnTo>
                        <a:pt x="115" y="327"/>
                      </a:lnTo>
                      <a:lnTo>
                        <a:pt x="115" y="327"/>
                      </a:lnTo>
                      <a:lnTo>
                        <a:pt x="179" y="325"/>
                      </a:lnTo>
                      <a:lnTo>
                        <a:pt x="241" y="322"/>
                      </a:lnTo>
                      <a:lnTo>
                        <a:pt x="303" y="314"/>
                      </a:lnTo>
                      <a:lnTo>
                        <a:pt x="365" y="305"/>
                      </a:lnTo>
                      <a:lnTo>
                        <a:pt x="426" y="294"/>
                      </a:lnTo>
                      <a:lnTo>
                        <a:pt x="486" y="280"/>
                      </a:lnTo>
                      <a:lnTo>
                        <a:pt x="545" y="261"/>
                      </a:lnTo>
                      <a:lnTo>
                        <a:pt x="601" y="243"/>
                      </a:lnTo>
                      <a:lnTo>
                        <a:pt x="658" y="221"/>
                      </a:lnTo>
                      <a:lnTo>
                        <a:pt x="715" y="197"/>
                      </a:lnTo>
                      <a:lnTo>
                        <a:pt x="768" y="170"/>
                      </a:lnTo>
                      <a:lnTo>
                        <a:pt x="821" y="142"/>
                      </a:lnTo>
                      <a:lnTo>
                        <a:pt x="872" y="111"/>
                      </a:lnTo>
                      <a:lnTo>
                        <a:pt x="923" y="78"/>
                      </a:lnTo>
                      <a:lnTo>
                        <a:pt x="971" y="44"/>
                      </a:lnTo>
                      <a:lnTo>
                        <a:pt x="1019" y="7"/>
                      </a:lnTo>
                      <a:lnTo>
                        <a:pt x="1019" y="7"/>
                      </a:lnTo>
                      <a:lnTo>
                        <a:pt x="1015" y="0"/>
                      </a:lnTo>
                      <a:lnTo>
                        <a:pt x="1015" y="0"/>
                      </a:lnTo>
                      <a:lnTo>
                        <a:pt x="969" y="36"/>
                      </a:lnTo>
                      <a:lnTo>
                        <a:pt x="920" y="71"/>
                      </a:lnTo>
                      <a:lnTo>
                        <a:pt x="870" y="104"/>
                      </a:lnTo>
                      <a:lnTo>
                        <a:pt x="819" y="135"/>
                      </a:lnTo>
                      <a:lnTo>
                        <a:pt x="766" y="163"/>
                      </a:lnTo>
                      <a:lnTo>
                        <a:pt x="713" y="190"/>
                      </a:lnTo>
                      <a:lnTo>
                        <a:pt x="656" y="214"/>
                      </a:lnTo>
                      <a:lnTo>
                        <a:pt x="601" y="236"/>
                      </a:lnTo>
                      <a:lnTo>
                        <a:pt x="543" y="254"/>
                      </a:lnTo>
                      <a:lnTo>
                        <a:pt x="484" y="272"/>
                      </a:lnTo>
                      <a:lnTo>
                        <a:pt x="426" y="287"/>
                      </a:lnTo>
                      <a:lnTo>
                        <a:pt x="365" y="298"/>
                      </a:lnTo>
                      <a:lnTo>
                        <a:pt x="303" y="307"/>
                      </a:lnTo>
                      <a:lnTo>
                        <a:pt x="241" y="314"/>
                      </a:lnTo>
                      <a:lnTo>
                        <a:pt x="177" y="318"/>
                      </a:lnTo>
                      <a:lnTo>
                        <a:pt x="115" y="320"/>
                      </a:lnTo>
                      <a:lnTo>
                        <a:pt x="115" y="3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4" name="Freeform 374"/>
                <p:cNvSpPr>
                  <a:spLocks/>
                </p:cNvSpPr>
                <p:nvPr/>
              </p:nvSpPr>
              <p:spPr bwMode="auto">
                <a:xfrm>
                  <a:off x="3477" y="2631"/>
                  <a:ext cx="373" cy="33"/>
                </a:xfrm>
                <a:custGeom>
                  <a:avLst/>
                  <a:gdLst/>
                  <a:ahLst/>
                  <a:cxnLst>
                    <a:cxn ang="0">
                      <a:pos x="119" y="26"/>
                    </a:cxn>
                    <a:cxn ang="0">
                      <a:pos x="119" y="26"/>
                    </a:cxn>
                    <a:cxn ang="0">
                      <a:pos x="58" y="24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28"/>
                    </a:cxn>
                    <a:cxn ang="0">
                      <a:pos x="2" y="28"/>
                    </a:cxn>
                    <a:cxn ang="0">
                      <a:pos x="58" y="31"/>
                    </a:cxn>
                    <a:cxn ang="0">
                      <a:pos x="119" y="33"/>
                    </a:cxn>
                    <a:cxn ang="0">
                      <a:pos x="119" y="33"/>
                    </a:cxn>
                    <a:cxn ang="0">
                      <a:pos x="183" y="31"/>
                    </a:cxn>
                    <a:cxn ang="0">
                      <a:pos x="245" y="28"/>
                    </a:cxn>
                    <a:cxn ang="0">
                      <a:pos x="307" y="18"/>
                    </a:cxn>
                    <a:cxn ang="0">
                      <a:pos x="369" y="9"/>
                    </a:cxn>
                    <a:cxn ang="0">
                      <a:pos x="369" y="9"/>
                    </a:cxn>
                    <a:cxn ang="0">
                      <a:pos x="373" y="0"/>
                    </a:cxn>
                    <a:cxn ang="0">
                      <a:pos x="373" y="0"/>
                    </a:cxn>
                    <a:cxn ang="0">
                      <a:pos x="311" y="11"/>
                    </a:cxn>
                    <a:cxn ang="0">
                      <a:pos x="247" y="20"/>
                    </a:cxn>
                    <a:cxn ang="0">
                      <a:pos x="183" y="24"/>
                    </a:cxn>
                    <a:cxn ang="0">
                      <a:pos x="119" y="26"/>
                    </a:cxn>
                    <a:cxn ang="0">
                      <a:pos x="119" y="26"/>
                    </a:cxn>
                  </a:cxnLst>
                  <a:rect l="0" t="0" r="r" b="b"/>
                  <a:pathLst>
                    <a:path w="373" h="33">
                      <a:moveTo>
                        <a:pt x="119" y="26"/>
                      </a:moveTo>
                      <a:lnTo>
                        <a:pt x="119" y="26"/>
                      </a:lnTo>
                      <a:lnTo>
                        <a:pt x="58" y="24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2" y="28"/>
                      </a:lnTo>
                      <a:lnTo>
                        <a:pt x="58" y="31"/>
                      </a:lnTo>
                      <a:lnTo>
                        <a:pt x="119" y="33"/>
                      </a:lnTo>
                      <a:lnTo>
                        <a:pt x="119" y="33"/>
                      </a:lnTo>
                      <a:lnTo>
                        <a:pt x="183" y="31"/>
                      </a:lnTo>
                      <a:lnTo>
                        <a:pt x="245" y="28"/>
                      </a:lnTo>
                      <a:lnTo>
                        <a:pt x="307" y="18"/>
                      </a:lnTo>
                      <a:lnTo>
                        <a:pt x="369" y="9"/>
                      </a:lnTo>
                      <a:lnTo>
                        <a:pt x="369" y="9"/>
                      </a:lnTo>
                      <a:lnTo>
                        <a:pt x="373" y="0"/>
                      </a:lnTo>
                      <a:lnTo>
                        <a:pt x="373" y="0"/>
                      </a:lnTo>
                      <a:lnTo>
                        <a:pt x="311" y="11"/>
                      </a:lnTo>
                      <a:lnTo>
                        <a:pt x="247" y="20"/>
                      </a:lnTo>
                      <a:lnTo>
                        <a:pt x="183" y="24"/>
                      </a:lnTo>
                      <a:lnTo>
                        <a:pt x="119" y="26"/>
                      </a:lnTo>
                      <a:lnTo>
                        <a:pt x="119" y="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5" name="Freeform 375"/>
                <p:cNvSpPr>
                  <a:spLocks/>
                </p:cNvSpPr>
                <p:nvPr/>
              </p:nvSpPr>
              <p:spPr bwMode="auto">
                <a:xfrm>
                  <a:off x="3947" y="2393"/>
                  <a:ext cx="432" cy="222"/>
                </a:xfrm>
                <a:custGeom>
                  <a:avLst/>
                  <a:gdLst/>
                  <a:ahLst/>
                  <a:cxnLst>
                    <a:cxn ang="0">
                      <a:pos x="4" y="214"/>
                    </a:cxn>
                    <a:cxn ang="0">
                      <a:pos x="4" y="214"/>
                    </a:cxn>
                    <a:cxn ang="0">
                      <a:pos x="0" y="222"/>
                    </a:cxn>
                    <a:cxn ang="0">
                      <a:pos x="0" y="222"/>
                    </a:cxn>
                    <a:cxn ang="0">
                      <a:pos x="59" y="203"/>
                    </a:cxn>
                    <a:cxn ang="0">
                      <a:pos x="117" y="183"/>
                    </a:cxn>
                    <a:cxn ang="0">
                      <a:pos x="172" y="159"/>
                    </a:cxn>
                    <a:cxn ang="0">
                      <a:pos x="227" y="132"/>
                    </a:cxn>
                    <a:cxn ang="0">
                      <a:pos x="282" y="105"/>
                    </a:cxn>
                    <a:cxn ang="0">
                      <a:pos x="333" y="72"/>
                    </a:cxn>
                    <a:cxn ang="0">
                      <a:pos x="382" y="39"/>
                    </a:cxn>
                    <a:cxn ang="0">
                      <a:pos x="432" y="2"/>
                    </a:cxn>
                    <a:cxn ang="0">
                      <a:pos x="432" y="2"/>
                    </a:cxn>
                    <a:cxn ang="0">
                      <a:pos x="423" y="0"/>
                    </a:cxn>
                    <a:cxn ang="0">
                      <a:pos x="423" y="0"/>
                    </a:cxn>
                    <a:cxn ang="0">
                      <a:pos x="375" y="35"/>
                    </a:cxn>
                    <a:cxn ang="0">
                      <a:pos x="327" y="68"/>
                    </a:cxn>
                    <a:cxn ang="0">
                      <a:pos x="276" y="97"/>
                    </a:cxn>
                    <a:cxn ang="0">
                      <a:pos x="225" y="126"/>
                    </a:cxn>
                    <a:cxn ang="0">
                      <a:pos x="170" y="152"/>
                    </a:cxn>
                    <a:cxn ang="0">
                      <a:pos x="117" y="174"/>
                    </a:cxn>
                    <a:cxn ang="0">
                      <a:pos x="60" y="196"/>
                    </a:cxn>
                    <a:cxn ang="0">
                      <a:pos x="4" y="214"/>
                    </a:cxn>
                    <a:cxn ang="0">
                      <a:pos x="4" y="214"/>
                    </a:cxn>
                  </a:cxnLst>
                  <a:rect l="0" t="0" r="r" b="b"/>
                  <a:pathLst>
                    <a:path w="432" h="222">
                      <a:moveTo>
                        <a:pt x="4" y="214"/>
                      </a:moveTo>
                      <a:lnTo>
                        <a:pt x="4" y="214"/>
                      </a:lnTo>
                      <a:lnTo>
                        <a:pt x="0" y="222"/>
                      </a:lnTo>
                      <a:lnTo>
                        <a:pt x="0" y="222"/>
                      </a:lnTo>
                      <a:lnTo>
                        <a:pt x="59" y="203"/>
                      </a:lnTo>
                      <a:lnTo>
                        <a:pt x="117" y="183"/>
                      </a:lnTo>
                      <a:lnTo>
                        <a:pt x="172" y="159"/>
                      </a:lnTo>
                      <a:lnTo>
                        <a:pt x="227" y="132"/>
                      </a:lnTo>
                      <a:lnTo>
                        <a:pt x="282" y="105"/>
                      </a:lnTo>
                      <a:lnTo>
                        <a:pt x="333" y="72"/>
                      </a:lnTo>
                      <a:lnTo>
                        <a:pt x="382" y="39"/>
                      </a:lnTo>
                      <a:lnTo>
                        <a:pt x="432" y="2"/>
                      </a:lnTo>
                      <a:lnTo>
                        <a:pt x="432" y="2"/>
                      </a:lnTo>
                      <a:lnTo>
                        <a:pt x="423" y="0"/>
                      </a:lnTo>
                      <a:lnTo>
                        <a:pt x="423" y="0"/>
                      </a:lnTo>
                      <a:lnTo>
                        <a:pt x="375" y="35"/>
                      </a:lnTo>
                      <a:lnTo>
                        <a:pt x="327" y="68"/>
                      </a:lnTo>
                      <a:lnTo>
                        <a:pt x="276" y="97"/>
                      </a:lnTo>
                      <a:lnTo>
                        <a:pt x="225" y="126"/>
                      </a:lnTo>
                      <a:lnTo>
                        <a:pt x="170" y="152"/>
                      </a:lnTo>
                      <a:lnTo>
                        <a:pt x="117" y="174"/>
                      </a:lnTo>
                      <a:lnTo>
                        <a:pt x="60" y="196"/>
                      </a:lnTo>
                      <a:lnTo>
                        <a:pt x="4" y="214"/>
                      </a:lnTo>
                      <a:lnTo>
                        <a:pt x="4" y="21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6" name="Freeform 376"/>
                <p:cNvSpPr>
                  <a:spLocks/>
                </p:cNvSpPr>
                <p:nvPr/>
              </p:nvSpPr>
              <p:spPr bwMode="auto">
                <a:xfrm>
                  <a:off x="3861" y="2611"/>
                  <a:ext cx="77" cy="26"/>
                </a:xfrm>
                <a:custGeom>
                  <a:avLst/>
                  <a:gdLst/>
                  <a:ahLst/>
                  <a:cxnLst>
                    <a:cxn ang="0">
                      <a:pos x="2" y="18"/>
                    </a:cxn>
                    <a:cxn ang="0">
                      <a:pos x="2" y="18"/>
                    </a:cxn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37" y="16"/>
                    </a:cxn>
                    <a:cxn ang="0">
                      <a:pos x="73" y="7"/>
                    </a:cxn>
                    <a:cxn ang="0">
                      <a:pos x="73" y="7"/>
                    </a:cxn>
                    <a:cxn ang="0">
                      <a:pos x="77" y="0"/>
                    </a:cxn>
                    <a:cxn ang="0">
                      <a:pos x="77" y="0"/>
                    </a:cxn>
                    <a:cxn ang="0">
                      <a:pos x="40" y="9"/>
                    </a:cxn>
                    <a:cxn ang="0">
                      <a:pos x="2" y="18"/>
                    </a:cxn>
                    <a:cxn ang="0">
                      <a:pos x="2" y="18"/>
                    </a:cxn>
                  </a:cxnLst>
                  <a:rect l="0" t="0" r="r" b="b"/>
                  <a:pathLst>
                    <a:path w="77" h="26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37" y="16"/>
                      </a:lnTo>
                      <a:lnTo>
                        <a:pt x="73" y="7"/>
                      </a:lnTo>
                      <a:lnTo>
                        <a:pt x="73" y="7"/>
                      </a:lnTo>
                      <a:lnTo>
                        <a:pt x="77" y="0"/>
                      </a:lnTo>
                      <a:lnTo>
                        <a:pt x="77" y="0"/>
                      </a:lnTo>
                      <a:lnTo>
                        <a:pt x="40" y="9"/>
                      </a:lnTo>
                      <a:lnTo>
                        <a:pt x="2" y="18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7" name="Freeform 377"/>
                <p:cNvSpPr>
                  <a:spLocks/>
                </p:cNvSpPr>
                <p:nvPr/>
              </p:nvSpPr>
              <p:spPr bwMode="auto">
                <a:xfrm>
                  <a:off x="3166" y="904"/>
                  <a:ext cx="911" cy="904"/>
                </a:xfrm>
                <a:custGeom>
                  <a:avLst/>
                  <a:gdLst/>
                  <a:ahLst/>
                  <a:cxnLst>
                    <a:cxn ang="0">
                      <a:pos x="126" y="115"/>
                    </a:cxn>
                    <a:cxn ang="0">
                      <a:pos x="203" y="64"/>
                    </a:cxn>
                    <a:cxn ang="0">
                      <a:pos x="265" y="36"/>
                    </a:cxn>
                    <a:cxn ang="0">
                      <a:pos x="333" y="16"/>
                    </a:cxn>
                    <a:cxn ang="0">
                      <a:pos x="404" y="7"/>
                    </a:cxn>
                    <a:cxn ang="0">
                      <a:pos x="454" y="7"/>
                    </a:cxn>
                    <a:cxn ang="0">
                      <a:pos x="525" y="16"/>
                    </a:cxn>
                    <a:cxn ang="0">
                      <a:pos x="593" y="36"/>
                    </a:cxn>
                    <a:cxn ang="0">
                      <a:pos x="655" y="64"/>
                    </a:cxn>
                    <a:cxn ang="0">
                      <a:pos x="732" y="115"/>
                    </a:cxn>
                    <a:cxn ang="0">
                      <a:pos x="796" y="179"/>
                    </a:cxn>
                    <a:cxn ang="0">
                      <a:pos x="847" y="256"/>
                    </a:cxn>
                    <a:cxn ang="0">
                      <a:pos x="876" y="318"/>
                    </a:cxn>
                    <a:cxn ang="0">
                      <a:pos x="894" y="386"/>
                    </a:cxn>
                    <a:cxn ang="0">
                      <a:pos x="904" y="457"/>
                    </a:cxn>
                    <a:cxn ang="0">
                      <a:pos x="904" y="507"/>
                    </a:cxn>
                    <a:cxn ang="0">
                      <a:pos x="894" y="578"/>
                    </a:cxn>
                    <a:cxn ang="0">
                      <a:pos x="876" y="646"/>
                    </a:cxn>
                    <a:cxn ang="0">
                      <a:pos x="847" y="708"/>
                    </a:cxn>
                    <a:cxn ang="0">
                      <a:pos x="796" y="785"/>
                    </a:cxn>
                    <a:cxn ang="0">
                      <a:pos x="741" y="842"/>
                    </a:cxn>
                    <a:cxn ang="0">
                      <a:pos x="655" y="900"/>
                    </a:cxn>
                    <a:cxn ang="0">
                      <a:pos x="664" y="904"/>
                    </a:cxn>
                    <a:cxn ang="0">
                      <a:pos x="743" y="849"/>
                    </a:cxn>
                    <a:cxn ang="0">
                      <a:pos x="807" y="781"/>
                    </a:cxn>
                    <a:cxn ang="0">
                      <a:pos x="858" y="702"/>
                    </a:cxn>
                    <a:cxn ang="0">
                      <a:pos x="894" y="613"/>
                    </a:cxn>
                    <a:cxn ang="0">
                      <a:pos x="911" y="516"/>
                    </a:cxn>
                    <a:cxn ang="0">
                      <a:pos x="911" y="457"/>
                    </a:cxn>
                    <a:cxn ang="0">
                      <a:pos x="902" y="384"/>
                    </a:cxn>
                    <a:cxn ang="0">
                      <a:pos x="882" y="316"/>
                    </a:cxn>
                    <a:cxn ang="0">
                      <a:pos x="852" y="252"/>
                    </a:cxn>
                    <a:cxn ang="0">
                      <a:pos x="816" y="194"/>
                    </a:cxn>
                    <a:cxn ang="0">
                      <a:pos x="770" y="141"/>
                    </a:cxn>
                    <a:cxn ang="0">
                      <a:pos x="717" y="95"/>
                    </a:cxn>
                    <a:cxn ang="0">
                      <a:pos x="658" y="58"/>
                    </a:cxn>
                    <a:cxn ang="0">
                      <a:pos x="594" y="29"/>
                    </a:cxn>
                    <a:cxn ang="0">
                      <a:pos x="527" y="9"/>
                    </a:cxn>
                    <a:cxn ang="0">
                      <a:pos x="454" y="0"/>
                    </a:cxn>
                    <a:cxn ang="0">
                      <a:pos x="395" y="0"/>
                    </a:cxn>
                    <a:cxn ang="0">
                      <a:pos x="294" y="18"/>
                    </a:cxn>
                    <a:cxn ang="0">
                      <a:pos x="203" y="55"/>
                    </a:cxn>
                    <a:cxn ang="0">
                      <a:pos x="122" y="110"/>
                    </a:cxn>
                    <a:cxn ang="0">
                      <a:pos x="53" y="179"/>
                    </a:cxn>
                    <a:cxn ang="0">
                      <a:pos x="0" y="260"/>
                    </a:cxn>
                    <a:cxn ang="0">
                      <a:pos x="4" y="271"/>
                    </a:cxn>
                    <a:cxn ang="0">
                      <a:pos x="68" y="174"/>
                    </a:cxn>
                  </a:cxnLst>
                  <a:rect l="0" t="0" r="r" b="b"/>
                  <a:pathLst>
                    <a:path w="911" h="904">
                      <a:moveTo>
                        <a:pt x="93" y="146"/>
                      </a:moveTo>
                      <a:lnTo>
                        <a:pt x="93" y="146"/>
                      </a:lnTo>
                      <a:lnTo>
                        <a:pt x="126" y="115"/>
                      </a:lnTo>
                      <a:lnTo>
                        <a:pt x="163" y="88"/>
                      </a:lnTo>
                      <a:lnTo>
                        <a:pt x="183" y="75"/>
                      </a:lnTo>
                      <a:lnTo>
                        <a:pt x="203" y="64"/>
                      </a:lnTo>
                      <a:lnTo>
                        <a:pt x="223" y="53"/>
                      </a:lnTo>
                      <a:lnTo>
                        <a:pt x="243" y="44"/>
                      </a:lnTo>
                      <a:lnTo>
                        <a:pt x="265" y="36"/>
                      </a:lnTo>
                      <a:lnTo>
                        <a:pt x="287" y="27"/>
                      </a:lnTo>
                      <a:lnTo>
                        <a:pt x="311" y="22"/>
                      </a:lnTo>
                      <a:lnTo>
                        <a:pt x="333" y="16"/>
                      </a:lnTo>
                      <a:lnTo>
                        <a:pt x="357" y="13"/>
                      </a:lnTo>
                      <a:lnTo>
                        <a:pt x="380" y="9"/>
                      </a:lnTo>
                      <a:lnTo>
                        <a:pt x="404" y="7"/>
                      </a:lnTo>
                      <a:lnTo>
                        <a:pt x="430" y="7"/>
                      </a:lnTo>
                      <a:lnTo>
                        <a:pt x="430" y="7"/>
                      </a:lnTo>
                      <a:lnTo>
                        <a:pt x="454" y="7"/>
                      </a:lnTo>
                      <a:lnTo>
                        <a:pt x="477" y="9"/>
                      </a:lnTo>
                      <a:lnTo>
                        <a:pt x="501" y="13"/>
                      </a:lnTo>
                      <a:lnTo>
                        <a:pt x="525" y="16"/>
                      </a:lnTo>
                      <a:lnTo>
                        <a:pt x="547" y="22"/>
                      </a:lnTo>
                      <a:lnTo>
                        <a:pt x="571" y="27"/>
                      </a:lnTo>
                      <a:lnTo>
                        <a:pt x="593" y="36"/>
                      </a:lnTo>
                      <a:lnTo>
                        <a:pt x="615" y="44"/>
                      </a:lnTo>
                      <a:lnTo>
                        <a:pt x="635" y="53"/>
                      </a:lnTo>
                      <a:lnTo>
                        <a:pt x="655" y="64"/>
                      </a:lnTo>
                      <a:lnTo>
                        <a:pt x="675" y="75"/>
                      </a:lnTo>
                      <a:lnTo>
                        <a:pt x="695" y="88"/>
                      </a:lnTo>
                      <a:lnTo>
                        <a:pt x="732" y="115"/>
                      </a:lnTo>
                      <a:lnTo>
                        <a:pt x="765" y="146"/>
                      </a:lnTo>
                      <a:lnTo>
                        <a:pt x="765" y="146"/>
                      </a:lnTo>
                      <a:lnTo>
                        <a:pt x="796" y="179"/>
                      </a:lnTo>
                      <a:lnTo>
                        <a:pt x="823" y="216"/>
                      </a:lnTo>
                      <a:lnTo>
                        <a:pt x="836" y="236"/>
                      </a:lnTo>
                      <a:lnTo>
                        <a:pt x="847" y="256"/>
                      </a:lnTo>
                      <a:lnTo>
                        <a:pt x="858" y="276"/>
                      </a:lnTo>
                      <a:lnTo>
                        <a:pt x="867" y="296"/>
                      </a:lnTo>
                      <a:lnTo>
                        <a:pt x="876" y="318"/>
                      </a:lnTo>
                      <a:lnTo>
                        <a:pt x="883" y="340"/>
                      </a:lnTo>
                      <a:lnTo>
                        <a:pt x="889" y="364"/>
                      </a:lnTo>
                      <a:lnTo>
                        <a:pt x="894" y="386"/>
                      </a:lnTo>
                      <a:lnTo>
                        <a:pt x="898" y="410"/>
                      </a:lnTo>
                      <a:lnTo>
                        <a:pt x="902" y="434"/>
                      </a:lnTo>
                      <a:lnTo>
                        <a:pt x="904" y="457"/>
                      </a:lnTo>
                      <a:lnTo>
                        <a:pt x="904" y="483"/>
                      </a:lnTo>
                      <a:lnTo>
                        <a:pt x="904" y="483"/>
                      </a:lnTo>
                      <a:lnTo>
                        <a:pt x="904" y="507"/>
                      </a:lnTo>
                      <a:lnTo>
                        <a:pt x="902" y="530"/>
                      </a:lnTo>
                      <a:lnTo>
                        <a:pt x="898" y="554"/>
                      </a:lnTo>
                      <a:lnTo>
                        <a:pt x="894" y="578"/>
                      </a:lnTo>
                      <a:lnTo>
                        <a:pt x="889" y="600"/>
                      </a:lnTo>
                      <a:lnTo>
                        <a:pt x="883" y="624"/>
                      </a:lnTo>
                      <a:lnTo>
                        <a:pt x="876" y="646"/>
                      </a:lnTo>
                      <a:lnTo>
                        <a:pt x="867" y="668"/>
                      </a:lnTo>
                      <a:lnTo>
                        <a:pt x="858" y="688"/>
                      </a:lnTo>
                      <a:lnTo>
                        <a:pt x="847" y="708"/>
                      </a:lnTo>
                      <a:lnTo>
                        <a:pt x="836" y="728"/>
                      </a:lnTo>
                      <a:lnTo>
                        <a:pt x="823" y="748"/>
                      </a:lnTo>
                      <a:lnTo>
                        <a:pt x="796" y="785"/>
                      </a:lnTo>
                      <a:lnTo>
                        <a:pt x="765" y="818"/>
                      </a:lnTo>
                      <a:lnTo>
                        <a:pt x="765" y="818"/>
                      </a:lnTo>
                      <a:lnTo>
                        <a:pt x="741" y="842"/>
                      </a:lnTo>
                      <a:lnTo>
                        <a:pt x="713" y="863"/>
                      </a:lnTo>
                      <a:lnTo>
                        <a:pt x="684" y="882"/>
                      </a:lnTo>
                      <a:lnTo>
                        <a:pt x="655" y="900"/>
                      </a:lnTo>
                      <a:lnTo>
                        <a:pt x="655" y="900"/>
                      </a:lnTo>
                      <a:lnTo>
                        <a:pt x="664" y="904"/>
                      </a:lnTo>
                      <a:lnTo>
                        <a:pt x="664" y="904"/>
                      </a:lnTo>
                      <a:lnTo>
                        <a:pt x="691" y="887"/>
                      </a:lnTo>
                      <a:lnTo>
                        <a:pt x="717" y="869"/>
                      </a:lnTo>
                      <a:lnTo>
                        <a:pt x="743" y="849"/>
                      </a:lnTo>
                      <a:lnTo>
                        <a:pt x="765" y="829"/>
                      </a:lnTo>
                      <a:lnTo>
                        <a:pt x="787" y="805"/>
                      </a:lnTo>
                      <a:lnTo>
                        <a:pt x="807" y="781"/>
                      </a:lnTo>
                      <a:lnTo>
                        <a:pt x="827" y="756"/>
                      </a:lnTo>
                      <a:lnTo>
                        <a:pt x="843" y="730"/>
                      </a:lnTo>
                      <a:lnTo>
                        <a:pt x="858" y="702"/>
                      </a:lnTo>
                      <a:lnTo>
                        <a:pt x="872" y="673"/>
                      </a:lnTo>
                      <a:lnTo>
                        <a:pt x="883" y="644"/>
                      </a:lnTo>
                      <a:lnTo>
                        <a:pt x="894" y="613"/>
                      </a:lnTo>
                      <a:lnTo>
                        <a:pt x="902" y="582"/>
                      </a:lnTo>
                      <a:lnTo>
                        <a:pt x="907" y="549"/>
                      </a:lnTo>
                      <a:lnTo>
                        <a:pt x="911" y="516"/>
                      </a:lnTo>
                      <a:lnTo>
                        <a:pt x="911" y="483"/>
                      </a:lnTo>
                      <a:lnTo>
                        <a:pt x="911" y="483"/>
                      </a:lnTo>
                      <a:lnTo>
                        <a:pt x="911" y="457"/>
                      </a:lnTo>
                      <a:lnTo>
                        <a:pt x="909" y="434"/>
                      </a:lnTo>
                      <a:lnTo>
                        <a:pt x="905" y="408"/>
                      </a:lnTo>
                      <a:lnTo>
                        <a:pt x="902" y="384"/>
                      </a:lnTo>
                      <a:lnTo>
                        <a:pt x="896" y="362"/>
                      </a:lnTo>
                      <a:lnTo>
                        <a:pt x="889" y="338"/>
                      </a:lnTo>
                      <a:lnTo>
                        <a:pt x="882" y="316"/>
                      </a:lnTo>
                      <a:lnTo>
                        <a:pt x="874" y="294"/>
                      </a:lnTo>
                      <a:lnTo>
                        <a:pt x="863" y="272"/>
                      </a:lnTo>
                      <a:lnTo>
                        <a:pt x="852" y="252"/>
                      </a:lnTo>
                      <a:lnTo>
                        <a:pt x="841" y="232"/>
                      </a:lnTo>
                      <a:lnTo>
                        <a:pt x="829" y="212"/>
                      </a:lnTo>
                      <a:lnTo>
                        <a:pt x="816" y="194"/>
                      </a:lnTo>
                      <a:lnTo>
                        <a:pt x="801" y="176"/>
                      </a:lnTo>
                      <a:lnTo>
                        <a:pt x="787" y="157"/>
                      </a:lnTo>
                      <a:lnTo>
                        <a:pt x="770" y="141"/>
                      </a:lnTo>
                      <a:lnTo>
                        <a:pt x="754" y="124"/>
                      </a:lnTo>
                      <a:lnTo>
                        <a:pt x="735" y="110"/>
                      </a:lnTo>
                      <a:lnTo>
                        <a:pt x="717" y="95"/>
                      </a:lnTo>
                      <a:lnTo>
                        <a:pt x="699" y="82"/>
                      </a:lnTo>
                      <a:lnTo>
                        <a:pt x="679" y="69"/>
                      </a:lnTo>
                      <a:lnTo>
                        <a:pt x="658" y="58"/>
                      </a:lnTo>
                      <a:lnTo>
                        <a:pt x="638" y="47"/>
                      </a:lnTo>
                      <a:lnTo>
                        <a:pt x="616" y="36"/>
                      </a:lnTo>
                      <a:lnTo>
                        <a:pt x="594" y="29"/>
                      </a:lnTo>
                      <a:lnTo>
                        <a:pt x="572" y="22"/>
                      </a:lnTo>
                      <a:lnTo>
                        <a:pt x="549" y="15"/>
                      </a:lnTo>
                      <a:lnTo>
                        <a:pt x="527" y="9"/>
                      </a:lnTo>
                      <a:lnTo>
                        <a:pt x="503" y="5"/>
                      </a:lnTo>
                      <a:lnTo>
                        <a:pt x="479" y="2"/>
                      </a:lnTo>
                      <a:lnTo>
                        <a:pt x="454" y="0"/>
                      </a:lnTo>
                      <a:lnTo>
                        <a:pt x="430" y="0"/>
                      </a:lnTo>
                      <a:lnTo>
                        <a:pt x="430" y="0"/>
                      </a:lnTo>
                      <a:lnTo>
                        <a:pt x="395" y="0"/>
                      </a:lnTo>
                      <a:lnTo>
                        <a:pt x="360" y="4"/>
                      </a:lnTo>
                      <a:lnTo>
                        <a:pt x="327" y="11"/>
                      </a:lnTo>
                      <a:lnTo>
                        <a:pt x="294" y="18"/>
                      </a:lnTo>
                      <a:lnTo>
                        <a:pt x="263" y="29"/>
                      </a:lnTo>
                      <a:lnTo>
                        <a:pt x="232" y="42"/>
                      </a:lnTo>
                      <a:lnTo>
                        <a:pt x="203" y="55"/>
                      </a:lnTo>
                      <a:lnTo>
                        <a:pt x="175" y="71"/>
                      </a:lnTo>
                      <a:lnTo>
                        <a:pt x="148" y="90"/>
                      </a:lnTo>
                      <a:lnTo>
                        <a:pt x="122" y="110"/>
                      </a:lnTo>
                      <a:lnTo>
                        <a:pt x="99" y="132"/>
                      </a:lnTo>
                      <a:lnTo>
                        <a:pt x="75" y="154"/>
                      </a:lnTo>
                      <a:lnTo>
                        <a:pt x="53" y="179"/>
                      </a:lnTo>
                      <a:lnTo>
                        <a:pt x="35" y="205"/>
                      </a:lnTo>
                      <a:lnTo>
                        <a:pt x="16" y="232"/>
                      </a:lnTo>
                      <a:lnTo>
                        <a:pt x="0" y="260"/>
                      </a:lnTo>
                      <a:lnTo>
                        <a:pt x="0" y="260"/>
                      </a:lnTo>
                      <a:lnTo>
                        <a:pt x="4" y="271"/>
                      </a:lnTo>
                      <a:lnTo>
                        <a:pt x="4" y="271"/>
                      </a:lnTo>
                      <a:lnTo>
                        <a:pt x="22" y="238"/>
                      </a:lnTo>
                      <a:lnTo>
                        <a:pt x="44" y="205"/>
                      </a:lnTo>
                      <a:lnTo>
                        <a:pt x="68" y="174"/>
                      </a:lnTo>
                      <a:lnTo>
                        <a:pt x="93" y="146"/>
                      </a:lnTo>
                      <a:lnTo>
                        <a:pt x="93" y="1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8" name="Freeform 378"/>
                <p:cNvSpPr>
                  <a:spLocks/>
                </p:cNvSpPr>
                <p:nvPr/>
              </p:nvSpPr>
              <p:spPr bwMode="auto">
                <a:xfrm>
                  <a:off x="2330" y="1574"/>
                  <a:ext cx="651" cy="933"/>
                </a:xfrm>
                <a:custGeom>
                  <a:avLst/>
                  <a:gdLst/>
                  <a:ahLst/>
                  <a:cxnLst>
                    <a:cxn ang="0">
                      <a:pos x="366" y="711"/>
                    </a:cxn>
                    <a:cxn ang="0">
                      <a:pos x="366" y="711"/>
                    </a:cxn>
                    <a:cxn ang="0">
                      <a:pos x="333" y="677"/>
                    </a:cxn>
                    <a:cxn ang="0">
                      <a:pos x="302" y="640"/>
                    </a:cxn>
                    <a:cxn ang="0">
                      <a:pos x="271" y="603"/>
                    </a:cxn>
                    <a:cxn ang="0">
                      <a:pos x="241" y="567"/>
                    </a:cxn>
                    <a:cxn ang="0">
                      <a:pos x="214" y="526"/>
                    </a:cxn>
                    <a:cxn ang="0">
                      <a:pos x="188" y="486"/>
                    </a:cxn>
                    <a:cxn ang="0">
                      <a:pos x="163" y="446"/>
                    </a:cxn>
                    <a:cxn ang="0">
                      <a:pos x="141" y="404"/>
                    </a:cxn>
                    <a:cxn ang="0">
                      <a:pos x="119" y="360"/>
                    </a:cxn>
                    <a:cxn ang="0">
                      <a:pos x="99" y="316"/>
                    </a:cxn>
                    <a:cxn ang="0">
                      <a:pos x="80" y="272"/>
                    </a:cxn>
                    <a:cxn ang="0">
                      <a:pos x="64" y="226"/>
                    </a:cxn>
                    <a:cxn ang="0">
                      <a:pos x="47" y="179"/>
                    </a:cxn>
                    <a:cxn ang="0">
                      <a:pos x="35" y="131"/>
                    </a:cxn>
                    <a:cxn ang="0">
                      <a:pos x="24" y="84"/>
                    </a:cxn>
                    <a:cxn ang="0">
                      <a:pos x="14" y="36"/>
                    </a:cxn>
                    <a:cxn ang="0">
                      <a:pos x="14" y="3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" y="36"/>
                    </a:cxn>
                    <a:cxn ang="0">
                      <a:pos x="14" y="75"/>
                    </a:cxn>
                    <a:cxn ang="0">
                      <a:pos x="22" y="111"/>
                    </a:cxn>
                    <a:cxn ang="0">
                      <a:pos x="31" y="148"/>
                    </a:cxn>
                    <a:cxn ang="0">
                      <a:pos x="42" y="183"/>
                    </a:cxn>
                    <a:cxn ang="0">
                      <a:pos x="53" y="219"/>
                    </a:cxn>
                    <a:cxn ang="0">
                      <a:pos x="78" y="289"/>
                    </a:cxn>
                    <a:cxn ang="0">
                      <a:pos x="108" y="356"/>
                    </a:cxn>
                    <a:cxn ang="0">
                      <a:pos x="141" y="422"/>
                    </a:cxn>
                    <a:cxn ang="0">
                      <a:pos x="177" y="484"/>
                    </a:cxn>
                    <a:cxn ang="0">
                      <a:pos x="217" y="545"/>
                    </a:cxn>
                    <a:cxn ang="0">
                      <a:pos x="261" y="603"/>
                    </a:cxn>
                    <a:cxn ang="0">
                      <a:pos x="309" y="660"/>
                    </a:cxn>
                    <a:cxn ang="0">
                      <a:pos x="358" y="713"/>
                    </a:cxn>
                    <a:cxn ang="0">
                      <a:pos x="411" y="763"/>
                    </a:cxn>
                    <a:cxn ang="0">
                      <a:pos x="466" y="810"/>
                    </a:cxn>
                    <a:cxn ang="0">
                      <a:pos x="525" y="854"/>
                    </a:cxn>
                    <a:cxn ang="0">
                      <a:pos x="585" y="894"/>
                    </a:cxn>
                    <a:cxn ang="0">
                      <a:pos x="647" y="933"/>
                    </a:cxn>
                    <a:cxn ang="0">
                      <a:pos x="647" y="933"/>
                    </a:cxn>
                    <a:cxn ang="0">
                      <a:pos x="651" y="925"/>
                    </a:cxn>
                    <a:cxn ang="0">
                      <a:pos x="651" y="925"/>
                    </a:cxn>
                    <a:cxn ang="0">
                      <a:pos x="613" y="903"/>
                    </a:cxn>
                    <a:cxn ang="0">
                      <a:pos x="574" y="880"/>
                    </a:cxn>
                    <a:cxn ang="0">
                      <a:pos x="538" y="854"/>
                    </a:cxn>
                    <a:cxn ang="0">
                      <a:pos x="501" y="828"/>
                    </a:cxn>
                    <a:cxn ang="0">
                      <a:pos x="466" y="801"/>
                    </a:cxn>
                    <a:cxn ang="0">
                      <a:pos x="432" y="772"/>
                    </a:cxn>
                    <a:cxn ang="0">
                      <a:pos x="399" y="742"/>
                    </a:cxn>
                    <a:cxn ang="0">
                      <a:pos x="366" y="711"/>
                    </a:cxn>
                    <a:cxn ang="0">
                      <a:pos x="366" y="711"/>
                    </a:cxn>
                  </a:cxnLst>
                  <a:rect l="0" t="0" r="r" b="b"/>
                  <a:pathLst>
                    <a:path w="651" h="933">
                      <a:moveTo>
                        <a:pt x="366" y="711"/>
                      </a:moveTo>
                      <a:lnTo>
                        <a:pt x="366" y="711"/>
                      </a:lnTo>
                      <a:lnTo>
                        <a:pt x="333" y="677"/>
                      </a:lnTo>
                      <a:lnTo>
                        <a:pt x="302" y="640"/>
                      </a:lnTo>
                      <a:lnTo>
                        <a:pt x="271" y="603"/>
                      </a:lnTo>
                      <a:lnTo>
                        <a:pt x="241" y="567"/>
                      </a:lnTo>
                      <a:lnTo>
                        <a:pt x="214" y="526"/>
                      </a:lnTo>
                      <a:lnTo>
                        <a:pt x="188" y="486"/>
                      </a:lnTo>
                      <a:lnTo>
                        <a:pt x="163" y="446"/>
                      </a:lnTo>
                      <a:lnTo>
                        <a:pt x="141" y="404"/>
                      </a:lnTo>
                      <a:lnTo>
                        <a:pt x="119" y="360"/>
                      </a:lnTo>
                      <a:lnTo>
                        <a:pt x="99" y="316"/>
                      </a:lnTo>
                      <a:lnTo>
                        <a:pt x="80" y="272"/>
                      </a:lnTo>
                      <a:lnTo>
                        <a:pt x="64" y="226"/>
                      </a:lnTo>
                      <a:lnTo>
                        <a:pt x="47" y="179"/>
                      </a:lnTo>
                      <a:lnTo>
                        <a:pt x="35" y="131"/>
                      </a:lnTo>
                      <a:lnTo>
                        <a:pt x="24" y="84"/>
                      </a:lnTo>
                      <a:lnTo>
                        <a:pt x="14" y="36"/>
                      </a:lnTo>
                      <a:lnTo>
                        <a:pt x="14" y="3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" y="36"/>
                      </a:lnTo>
                      <a:lnTo>
                        <a:pt x="14" y="75"/>
                      </a:lnTo>
                      <a:lnTo>
                        <a:pt x="22" y="111"/>
                      </a:lnTo>
                      <a:lnTo>
                        <a:pt x="31" y="148"/>
                      </a:lnTo>
                      <a:lnTo>
                        <a:pt x="42" y="183"/>
                      </a:lnTo>
                      <a:lnTo>
                        <a:pt x="53" y="219"/>
                      </a:lnTo>
                      <a:lnTo>
                        <a:pt x="78" y="289"/>
                      </a:lnTo>
                      <a:lnTo>
                        <a:pt x="108" y="356"/>
                      </a:lnTo>
                      <a:lnTo>
                        <a:pt x="141" y="422"/>
                      </a:lnTo>
                      <a:lnTo>
                        <a:pt x="177" y="484"/>
                      </a:lnTo>
                      <a:lnTo>
                        <a:pt x="217" y="545"/>
                      </a:lnTo>
                      <a:lnTo>
                        <a:pt x="261" y="603"/>
                      </a:lnTo>
                      <a:lnTo>
                        <a:pt x="309" y="660"/>
                      </a:lnTo>
                      <a:lnTo>
                        <a:pt x="358" y="713"/>
                      </a:lnTo>
                      <a:lnTo>
                        <a:pt x="411" y="763"/>
                      </a:lnTo>
                      <a:lnTo>
                        <a:pt x="466" y="810"/>
                      </a:lnTo>
                      <a:lnTo>
                        <a:pt x="525" y="854"/>
                      </a:lnTo>
                      <a:lnTo>
                        <a:pt x="585" y="894"/>
                      </a:lnTo>
                      <a:lnTo>
                        <a:pt x="647" y="933"/>
                      </a:lnTo>
                      <a:lnTo>
                        <a:pt x="647" y="933"/>
                      </a:lnTo>
                      <a:lnTo>
                        <a:pt x="651" y="925"/>
                      </a:lnTo>
                      <a:lnTo>
                        <a:pt x="651" y="925"/>
                      </a:lnTo>
                      <a:lnTo>
                        <a:pt x="613" y="903"/>
                      </a:lnTo>
                      <a:lnTo>
                        <a:pt x="574" y="880"/>
                      </a:lnTo>
                      <a:lnTo>
                        <a:pt x="538" y="854"/>
                      </a:lnTo>
                      <a:lnTo>
                        <a:pt x="501" y="828"/>
                      </a:lnTo>
                      <a:lnTo>
                        <a:pt x="466" y="801"/>
                      </a:lnTo>
                      <a:lnTo>
                        <a:pt x="432" y="772"/>
                      </a:lnTo>
                      <a:lnTo>
                        <a:pt x="399" y="742"/>
                      </a:lnTo>
                      <a:lnTo>
                        <a:pt x="366" y="711"/>
                      </a:lnTo>
                      <a:lnTo>
                        <a:pt x="366" y="7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9" name="Freeform 379"/>
                <p:cNvSpPr>
                  <a:spLocks/>
                </p:cNvSpPr>
                <p:nvPr/>
              </p:nvSpPr>
              <p:spPr bwMode="auto">
                <a:xfrm>
                  <a:off x="2987" y="2503"/>
                  <a:ext cx="483" cy="156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54" y="35"/>
                    </a:cxn>
                    <a:cxn ang="0">
                      <a:pos x="111" y="62"/>
                    </a:cxn>
                    <a:cxn ang="0">
                      <a:pos x="170" y="84"/>
                    </a:cxn>
                    <a:cxn ang="0">
                      <a:pos x="230" y="104"/>
                    </a:cxn>
                    <a:cxn ang="0">
                      <a:pos x="292" y="123"/>
                    </a:cxn>
                    <a:cxn ang="0">
                      <a:pos x="354" y="135"/>
                    </a:cxn>
                    <a:cxn ang="0">
                      <a:pos x="419" y="146"/>
                    </a:cxn>
                    <a:cxn ang="0">
                      <a:pos x="483" y="156"/>
                    </a:cxn>
                    <a:cxn ang="0">
                      <a:pos x="483" y="156"/>
                    </a:cxn>
                    <a:cxn ang="0">
                      <a:pos x="483" y="148"/>
                    </a:cxn>
                    <a:cxn ang="0">
                      <a:pos x="483" y="148"/>
                    </a:cxn>
                    <a:cxn ang="0">
                      <a:pos x="419" y="139"/>
                    </a:cxn>
                    <a:cxn ang="0">
                      <a:pos x="354" y="128"/>
                    </a:cxn>
                    <a:cxn ang="0">
                      <a:pos x="292" y="115"/>
                    </a:cxn>
                    <a:cxn ang="0">
                      <a:pos x="232" y="97"/>
                    </a:cxn>
                    <a:cxn ang="0">
                      <a:pos x="172" y="77"/>
                    </a:cxn>
                    <a:cxn ang="0">
                      <a:pos x="115" y="55"/>
                    </a:cxn>
                    <a:cxn ang="0">
                      <a:pos x="58" y="29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483" h="15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54" y="35"/>
                      </a:lnTo>
                      <a:lnTo>
                        <a:pt x="111" y="62"/>
                      </a:lnTo>
                      <a:lnTo>
                        <a:pt x="170" y="84"/>
                      </a:lnTo>
                      <a:lnTo>
                        <a:pt x="230" y="104"/>
                      </a:lnTo>
                      <a:lnTo>
                        <a:pt x="292" y="123"/>
                      </a:lnTo>
                      <a:lnTo>
                        <a:pt x="354" y="135"/>
                      </a:lnTo>
                      <a:lnTo>
                        <a:pt x="419" y="146"/>
                      </a:lnTo>
                      <a:lnTo>
                        <a:pt x="483" y="156"/>
                      </a:lnTo>
                      <a:lnTo>
                        <a:pt x="483" y="156"/>
                      </a:lnTo>
                      <a:lnTo>
                        <a:pt x="483" y="148"/>
                      </a:lnTo>
                      <a:lnTo>
                        <a:pt x="483" y="148"/>
                      </a:lnTo>
                      <a:lnTo>
                        <a:pt x="419" y="139"/>
                      </a:lnTo>
                      <a:lnTo>
                        <a:pt x="354" y="128"/>
                      </a:lnTo>
                      <a:lnTo>
                        <a:pt x="292" y="115"/>
                      </a:lnTo>
                      <a:lnTo>
                        <a:pt x="232" y="97"/>
                      </a:lnTo>
                      <a:lnTo>
                        <a:pt x="172" y="77"/>
                      </a:lnTo>
                      <a:lnTo>
                        <a:pt x="115" y="55"/>
                      </a:lnTo>
                      <a:lnTo>
                        <a:pt x="58" y="29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0" name="Freeform 380"/>
                <p:cNvSpPr>
                  <a:spLocks/>
                </p:cNvSpPr>
                <p:nvPr/>
              </p:nvSpPr>
              <p:spPr bwMode="auto">
                <a:xfrm>
                  <a:off x="2317" y="108"/>
                  <a:ext cx="2556" cy="2280"/>
                </a:xfrm>
                <a:custGeom>
                  <a:avLst/>
                  <a:gdLst/>
                  <a:ahLst/>
                  <a:cxnLst>
                    <a:cxn ang="0">
                      <a:pos x="423" y="337"/>
                    </a:cxn>
                    <a:cxn ang="0">
                      <a:pos x="567" y="223"/>
                    </a:cxn>
                    <a:cxn ang="0">
                      <a:pos x="726" y="132"/>
                    </a:cxn>
                    <a:cxn ang="0">
                      <a:pos x="900" y="64"/>
                    </a:cxn>
                    <a:cxn ang="0">
                      <a:pos x="1085" y="22"/>
                    </a:cxn>
                    <a:cxn ang="0">
                      <a:pos x="1279" y="7"/>
                    </a:cxn>
                    <a:cxn ang="0">
                      <a:pos x="1409" y="13"/>
                    </a:cxn>
                    <a:cxn ang="0">
                      <a:pos x="1595" y="48"/>
                    </a:cxn>
                    <a:cxn ang="0">
                      <a:pos x="1773" y="106"/>
                    </a:cxn>
                    <a:cxn ang="0">
                      <a:pos x="1937" y="190"/>
                    </a:cxn>
                    <a:cxn ang="0">
                      <a:pos x="2086" y="296"/>
                    </a:cxn>
                    <a:cxn ang="0">
                      <a:pos x="2177" y="379"/>
                    </a:cxn>
                    <a:cxn ang="0">
                      <a:pos x="2296" y="518"/>
                    </a:cxn>
                    <a:cxn ang="0">
                      <a:pos x="2395" y="671"/>
                    </a:cxn>
                    <a:cxn ang="0">
                      <a:pos x="2472" y="842"/>
                    </a:cxn>
                    <a:cxn ang="0">
                      <a:pos x="2523" y="1021"/>
                    </a:cxn>
                    <a:cxn ang="0">
                      <a:pos x="2547" y="1213"/>
                    </a:cxn>
                    <a:cxn ang="0">
                      <a:pos x="2547" y="1343"/>
                    </a:cxn>
                    <a:cxn ang="0">
                      <a:pos x="2523" y="1533"/>
                    </a:cxn>
                    <a:cxn ang="0">
                      <a:pos x="2472" y="1714"/>
                    </a:cxn>
                    <a:cxn ang="0">
                      <a:pos x="2395" y="1885"/>
                    </a:cxn>
                    <a:cxn ang="0">
                      <a:pos x="2296" y="2038"/>
                    </a:cxn>
                    <a:cxn ang="0">
                      <a:pos x="2177" y="2177"/>
                    </a:cxn>
                    <a:cxn ang="0">
                      <a:pos x="2122" y="2229"/>
                    </a:cxn>
                    <a:cxn ang="0">
                      <a:pos x="2064" y="2276"/>
                    </a:cxn>
                    <a:cxn ang="0">
                      <a:pos x="2126" y="2234"/>
                    </a:cxn>
                    <a:cxn ang="0">
                      <a:pos x="2272" y="2080"/>
                    </a:cxn>
                    <a:cxn ang="0">
                      <a:pos x="2391" y="1906"/>
                    </a:cxn>
                    <a:cxn ang="0">
                      <a:pos x="2481" y="1711"/>
                    </a:cxn>
                    <a:cxn ang="0">
                      <a:pos x="2537" y="1500"/>
                    </a:cxn>
                    <a:cxn ang="0">
                      <a:pos x="2556" y="1316"/>
                    </a:cxn>
                    <a:cxn ang="0">
                      <a:pos x="2554" y="1213"/>
                    </a:cxn>
                    <a:cxn ang="0">
                      <a:pos x="2530" y="1021"/>
                    </a:cxn>
                    <a:cxn ang="0">
                      <a:pos x="2479" y="838"/>
                    </a:cxn>
                    <a:cxn ang="0">
                      <a:pos x="2402" y="668"/>
                    </a:cxn>
                    <a:cxn ang="0">
                      <a:pos x="2301" y="512"/>
                    </a:cxn>
                    <a:cxn ang="0">
                      <a:pos x="2183" y="373"/>
                    </a:cxn>
                    <a:cxn ang="0">
                      <a:pos x="2043" y="254"/>
                    </a:cxn>
                    <a:cxn ang="0">
                      <a:pos x="1888" y="154"/>
                    </a:cxn>
                    <a:cxn ang="0">
                      <a:pos x="1718" y="77"/>
                    </a:cxn>
                    <a:cxn ang="0">
                      <a:pos x="1535" y="26"/>
                    </a:cxn>
                    <a:cxn ang="0">
                      <a:pos x="1345" y="2"/>
                    </a:cxn>
                    <a:cxn ang="0">
                      <a:pos x="1213" y="2"/>
                    </a:cxn>
                    <a:cxn ang="0">
                      <a:pos x="1021" y="26"/>
                    </a:cxn>
                    <a:cxn ang="0">
                      <a:pos x="838" y="77"/>
                    </a:cxn>
                    <a:cxn ang="0">
                      <a:pos x="670" y="154"/>
                    </a:cxn>
                    <a:cxn ang="0">
                      <a:pos x="514" y="254"/>
                    </a:cxn>
                    <a:cxn ang="0">
                      <a:pos x="375" y="373"/>
                    </a:cxn>
                    <a:cxn ang="0">
                      <a:pos x="254" y="512"/>
                    </a:cxn>
                    <a:cxn ang="0">
                      <a:pos x="154" y="668"/>
                    </a:cxn>
                    <a:cxn ang="0">
                      <a:pos x="77" y="838"/>
                    </a:cxn>
                    <a:cxn ang="0">
                      <a:pos x="26" y="1021"/>
                    </a:cxn>
                    <a:cxn ang="0">
                      <a:pos x="2" y="1213"/>
                    </a:cxn>
                    <a:cxn ang="0">
                      <a:pos x="0" y="1301"/>
                    </a:cxn>
                    <a:cxn ang="0">
                      <a:pos x="7" y="1253"/>
                    </a:cxn>
                    <a:cxn ang="0">
                      <a:pos x="16" y="1127"/>
                    </a:cxn>
                    <a:cxn ang="0">
                      <a:pos x="51" y="944"/>
                    </a:cxn>
                    <a:cxn ang="0">
                      <a:pos x="112" y="772"/>
                    </a:cxn>
                    <a:cxn ang="0">
                      <a:pos x="196" y="613"/>
                    </a:cxn>
                    <a:cxn ang="0">
                      <a:pos x="300" y="467"/>
                    </a:cxn>
                    <a:cxn ang="0">
                      <a:pos x="379" y="379"/>
                    </a:cxn>
                  </a:cxnLst>
                  <a:rect l="0" t="0" r="r" b="b"/>
                  <a:pathLst>
                    <a:path w="2556" h="2280">
                      <a:moveTo>
                        <a:pt x="379" y="379"/>
                      </a:moveTo>
                      <a:lnTo>
                        <a:pt x="379" y="379"/>
                      </a:lnTo>
                      <a:lnTo>
                        <a:pt x="423" y="337"/>
                      </a:lnTo>
                      <a:lnTo>
                        <a:pt x="470" y="296"/>
                      </a:lnTo>
                      <a:lnTo>
                        <a:pt x="518" y="260"/>
                      </a:lnTo>
                      <a:lnTo>
                        <a:pt x="567" y="223"/>
                      </a:lnTo>
                      <a:lnTo>
                        <a:pt x="618" y="190"/>
                      </a:lnTo>
                      <a:lnTo>
                        <a:pt x="671" y="161"/>
                      </a:lnTo>
                      <a:lnTo>
                        <a:pt x="726" y="132"/>
                      </a:lnTo>
                      <a:lnTo>
                        <a:pt x="783" y="106"/>
                      </a:lnTo>
                      <a:lnTo>
                        <a:pt x="842" y="84"/>
                      </a:lnTo>
                      <a:lnTo>
                        <a:pt x="900" y="64"/>
                      </a:lnTo>
                      <a:lnTo>
                        <a:pt x="960" y="48"/>
                      </a:lnTo>
                      <a:lnTo>
                        <a:pt x="1023" y="33"/>
                      </a:lnTo>
                      <a:lnTo>
                        <a:pt x="1085" y="22"/>
                      </a:lnTo>
                      <a:lnTo>
                        <a:pt x="1149" y="13"/>
                      </a:lnTo>
                      <a:lnTo>
                        <a:pt x="1213" y="9"/>
                      </a:lnTo>
                      <a:lnTo>
                        <a:pt x="1279" y="7"/>
                      </a:lnTo>
                      <a:lnTo>
                        <a:pt x="1279" y="7"/>
                      </a:lnTo>
                      <a:lnTo>
                        <a:pt x="1343" y="9"/>
                      </a:lnTo>
                      <a:lnTo>
                        <a:pt x="1409" y="13"/>
                      </a:lnTo>
                      <a:lnTo>
                        <a:pt x="1471" y="22"/>
                      </a:lnTo>
                      <a:lnTo>
                        <a:pt x="1535" y="33"/>
                      </a:lnTo>
                      <a:lnTo>
                        <a:pt x="1595" y="48"/>
                      </a:lnTo>
                      <a:lnTo>
                        <a:pt x="1656" y="64"/>
                      </a:lnTo>
                      <a:lnTo>
                        <a:pt x="1714" y="84"/>
                      </a:lnTo>
                      <a:lnTo>
                        <a:pt x="1773" y="106"/>
                      </a:lnTo>
                      <a:lnTo>
                        <a:pt x="1829" y="132"/>
                      </a:lnTo>
                      <a:lnTo>
                        <a:pt x="1884" y="161"/>
                      </a:lnTo>
                      <a:lnTo>
                        <a:pt x="1937" y="190"/>
                      </a:lnTo>
                      <a:lnTo>
                        <a:pt x="1989" y="223"/>
                      </a:lnTo>
                      <a:lnTo>
                        <a:pt x="2038" y="260"/>
                      </a:lnTo>
                      <a:lnTo>
                        <a:pt x="2086" y="296"/>
                      </a:lnTo>
                      <a:lnTo>
                        <a:pt x="2133" y="337"/>
                      </a:lnTo>
                      <a:lnTo>
                        <a:pt x="2177" y="379"/>
                      </a:lnTo>
                      <a:lnTo>
                        <a:pt x="2177" y="379"/>
                      </a:lnTo>
                      <a:lnTo>
                        <a:pt x="2219" y="423"/>
                      </a:lnTo>
                      <a:lnTo>
                        <a:pt x="2259" y="470"/>
                      </a:lnTo>
                      <a:lnTo>
                        <a:pt x="2296" y="518"/>
                      </a:lnTo>
                      <a:lnTo>
                        <a:pt x="2333" y="567"/>
                      </a:lnTo>
                      <a:lnTo>
                        <a:pt x="2365" y="618"/>
                      </a:lnTo>
                      <a:lnTo>
                        <a:pt x="2395" y="671"/>
                      </a:lnTo>
                      <a:lnTo>
                        <a:pt x="2424" y="726"/>
                      </a:lnTo>
                      <a:lnTo>
                        <a:pt x="2450" y="783"/>
                      </a:lnTo>
                      <a:lnTo>
                        <a:pt x="2472" y="842"/>
                      </a:lnTo>
                      <a:lnTo>
                        <a:pt x="2492" y="900"/>
                      </a:lnTo>
                      <a:lnTo>
                        <a:pt x="2508" y="961"/>
                      </a:lnTo>
                      <a:lnTo>
                        <a:pt x="2523" y="1021"/>
                      </a:lnTo>
                      <a:lnTo>
                        <a:pt x="2534" y="1085"/>
                      </a:lnTo>
                      <a:lnTo>
                        <a:pt x="2543" y="1147"/>
                      </a:lnTo>
                      <a:lnTo>
                        <a:pt x="2547" y="1213"/>
                      </a:lnTo>
                      <a:lnTo>
                        <a:pt x="2548" y="1277"/>
                      </a:lnTo>
                      <a:lnTo>
                        <a:pt x="2548" y="1277"/>
                      </a:lnTo>
                      <a:lnTo>
                        <a:pt x="2547" y="1343"/>
                      </a:lnTo>
                      <a:lnTo>
                        <a:pt x="2543" y="1409"/>
                      </a:lnTo>
                      <a:lnTo>
                        <a:pt x="2534" y="1471"/>
                      </a:lnTo>
                      <a:lnTo>
                        <a:pt x="2523" y="1533"/>
                      </a:lnTo>
                      <a:lnTo>
                        <a:pt x="2508" y="1595"/>
                      </a:lnTo>
                      <a:lnTo>
                        <a:pt x="2492" y="1656"/>
                      </a:lnTo>
                      <a:lnTo>
                        <a:pt x="2472" y="1714"/>
                      </a:lnTo>
                      <a:lnTo>
                        <a:pt x="2450" y="1773"/>
                      </a:lnTo>
                      <a:lnTo>
                        <a:pt x="2424" y="1830"/>
                      </a:lnTo>
                      <a:lnTo>
                        <a:pt x="2395" y="1885"/>
                      </a:lnTo>
                      <a:lnTo>
                        <a:pt x="2365" y="1938"/>
                      </a:lnTo>
                      <a:lnTo>
                        <a:pt x="2333" y="1989"/>
                      </a:lnTo>
                      <a:lnTo>
                        <a:pt x="2296" y="2038"/>
                      </a:lnTo>
                      <a:lnTo>
                        <a:pt x="2259" y="2086"/>
                      </a:lnTo>
                      <a:lnTo>
                        <a:pt x="2219" y="2133"/>
                      </a:lnTo>
                      <a:lnTo>
                        <a:pt x="2177" y="2177"/>
                      </a:lnTo>
                      <a:lnTo>
                        <a:pt x="2177" y="2177"/>
                      </a:lnTo>
                      <a:lnTo>
                        <a:pt x="2150" y="2203"/>
                      </a:lnTo>
                      <a:lnTo>
                        <a:pt x="2122" y="2229"/>
                      </a:lnTo>
                      <a:lnTo>
                        <a:pt x="2093" y="2252"/>
                      </a:lnTo>
                      <a:lnTo>
                        <a:pt x="2064" y="2276"/>
                      </a:lnTo>
                      <a:lnTo>
                        <a:pt x="2064" y="2276"/>
                      </a:lnTo>
                      <a:lnTo>
                        <a:pt x="2073" y="2280"/>
                      </a:lnTo>
                      <a:lnTo>
                        <a:pt x="2073" y="2280"/>
                      </a:lnTo>
                      <a:lnTo>
                        <a:pt x="2126" y="2234"/>
                      </a:lnTo>
                      <a:lnTo>
                        <a:pt x="2179" y="2185"/>
                      </a:lnTo>
                      <a:lnTo>
                        <a:pt x="2226" y="2135"/>
                      </a:lnTo>
                      <a:lnTo>
                        <a:pt x="2272" y="2080"/>
                      </a:lnTo>
                      <a:lnTo>
                        <a:pt x="2316" y="2025"/>
                      </a:lnTo>
                      <a:lnTo>
                        <a:pt x="2354" y="1967"/>
                      </a:lnTo>
                      <a:lnTo>
                        <a:pt x="2391" y="1906"/>
                      </a:lnTo>
                      <a:lnTo>
                        <a:pt x="2424" y="1842"/>
                      </a:lnTo>
                      <a:lnTo>
                        <a:pt x="2455" y="1778"/>
                      </a:lnTo>
                      <a:lnTo>
                        <a:pt x="2481" y="1711"/>
                      </a:lnTo>
                      <a:lnTo>
                        <a:pt x="2503" y="1643"/>
                      </a:lnTo>
                      <a:lnTo>
                        <a:pt x="2523" y="1573"/>
                      </a:lnTo>
                      <a:lnTo>
                        <a:pt x="2537" y="1500"/>
                      </a:lnTo>
                      <a:lnTo>
                        <a:pt x="2547" y="1427"/>
                      </a:lnTo>
                      <a:lnTo>
                        <a:pt x="2554" y="1354"/>
                      </a:lnTo>
                      <a:lnTo>
                        <a:pt x="2556" y="1316"/>
                      </a:lnTo>
                      <a:lnTo>
                        <a:pt x="2556" y="1277"/>
                      </a:lnTo>
                      <a:lnTo>
                        <a:pt x="2556" y="1277"/>
                      </a:lnTo>
                      <a:lnTo>
                        <a:pt x="2554" y="1213"/>
                      </a:lnTo>
                      <a:lnTo>
                        <a:pt x="2550" y="1147"/>
                      </a:lnTo>
                      <a:lnTo>
                        <a:pt x="2541" y="1083"/>
                      </a:lnTo>
                      <a:lnTo>
                        <a:pt x="2530" y="1021"/>
                      </a:lnTo>
                      <a:lnTo>
                        <a:pt x="2515" y="959"/>
                      </a:lnTo>
                      <a:lnTo>
                        <a:pt x="2499" y="898"/>
                      </a:lnTo>
                      <a:lnTo>
                        <a:pt x="2479" y="838"/>
                      </a:lnTo>
                      <a:lnTo>
                        <a:pt x="2455" y="781"/>
                      </a:lnTo>
                      <a:lnTo>
                        <a:pt x="2429" y="725"/>
                      </a:lnTo>
                      <a:lnTo>
                        <a:pt x="2402" y="668"/>
                      </a:lnTo>
                      <a:lnTo>
                        <a:pt x="2371" y="615"/>
                      </a:lnTo>
                      <a:lnTo>
                        <a:pt x="2338" y="563"/>
                      </a:lnTo>
                      <a:lnTo>
                        <a:pt x="2301" y="512"/>
                      </a:lnTo>
                      <a:lnTo>
                        <a:pt x="2265" y="465"/>
                      </a:lnTo>
                      <a:lnTo>
                        <a:pt x="2225" y="419"/>
                      </a:lnTo>
                      <a:lnTo>
                        <a:pt x="2183" y="373"/>
                      </a:lnTo>
                      <a:lnTo>
                        <a:pt x="2137" y="331"/>
                      </a:lnTo>
                      <a:lnTo>
                        <a:pt x="2091" y="291"/>
                      </a:lnTo>
                      <a:lnTo>
                        <a:pt x="2043" y="254"/>
                      </a:lnTo>
                      <a:lnTo>
                        <a:pt x="1992" y="218"/>
                      </a:lnTo>
                      <a:lnTo>
                        <a:pt x="1941" y="185"/>
                      </a:lnTo>
                      <a:lnTo>
                        <a:pt x="1888" y="154"/>
                      </a:lnTo>
                      <a:lnTo>
                        <a:pt x="1831" y="126"/>
                      </a:lnTo>
                      <a:lnTo>
                        <a:pt x="1776" y="101"/>
                      </a:lnTo>
                      <a:lnTo>
                        <a:pt x="1718" y="77"/>
                      </a:lnTo>
                      <a:lnTo>
                        <a:pt x="1657" y="57"/>
                      </a:lnTo>
                      <a:lnTo>
                        <a:pt x="1597" y="40"/>
                      </a:lnTo>
                      <a:lnTo>
                        <a:pt x="1535" y="26"/>
                      </a:lnTo>
                      <a:lnTo>
                        <a:pt x="1473" y="15"/>
                      </a:lnTo>
                      <a:lnTo>
                        <a:pt x="1409" y="5"/>
                      </a:lnTo>
                      <a:lnTo>
                        <a:pt x="1345" y="2"/>
                      </a:lnTo>
                      <a:lnTo>
                        <a:pt x="1279" y="0"/>
                      </a:lnTo>
                      <a:lnTo>
                        <a:pt x="1279" y="0"/>
                      </a:lnTo>
                      <a:lnTo>
                        <a:pt x="1213" y="2"/>
                      </a:lnTo>
                      <a:lnTo>
                        <a:pt x="1147" y="5"/>
                      </a:lnTo>
                      <a:lnTo>
                        <a:pt x="1083" y="15"/>
                      </a:lnTo>
                      <a:lnTo>
                        <a:pt x="1021" y="26"/>
                      </a:lnTo>
                      <a:lnTo>
                        <a:pt x="959" y="40"/>
                      </a:lnTo>
                      <a:lnTo>
                        <a:pt x="898" y="57"/>
                      </a:lnTo>
                      <a:lnTo>
                        <a:pt x="838" y="77"/>
                      </a:lnTo>
                      <a:lnTo>
                        <a:pt x="781" y="101"/>
                      </a:lnTo>
                      <a:lnTo>
                        <a:pt x="724" y="126"/>
                      </a:lnTo>
                      <a:lnTo>
                        <a:pt x="670" y="154"/>
                      </a:lnTo>
                      <a:lnTo>
                        <a:pt x="615" y="185"/>
                      </a:lnTo>
                      <a:lnTo>
                        <a:pt x="563" y="218"/>
                      </a:lnTo>
                      <a:lnTo>
                        <a:pt x="514" y="254"/>
                      </a:lnTo>
                      <a:lnTo>
                        <a:pt x="465" y="291"/>
                      </a:lnTo>
                      <a:lnTo>
                        <a:pt x="419" y="331"/>
                      </a:lnTo>
                      <a:lnTo>
                        <a:pt x="375" y="373"/>
                      </a:lnTo>
                      <a:lnTo>
                        <a:pt x="331" y="419"/>
                      </a:lnTo>
                      <a:lnTo>
                        <a:pt x="291" y="465"/>
                      </a:lnTo>
                      <a:lnTo>
                        <a:pt x="254" y="512"/>
                      </a:lnTo>
                      <a:lnTo>
                        <a:pt x="218" y="563"/>
                      </a:lnTo>
                      <a:lnTo>
                        <a:pt x="185" y="615"/>
                      </a:lnTo>
                      <a:lnTo>
                        <a:pt x="154" y="668"/>
                      </a:lnTo>
                      <a:lnTo>
                        <a:pt x="126" y="725"/>
                      </a:lnTo>
                      <a:lnTo>
                        <a:pt x="101" y="781"/>
                      </a:lnTo>
                      <a:lnTo>
                        <a:pt x="77" y="838"/>
                      </a:lnTo>
                      <a:lnTo>
                        <a:pt x="57" y="898"/>
                      </a:lnTo>
                      <a:lnTo>
                        <a:pt x="40" y="959"/>
                      </a:lnTo>
                      <a:lnTo>
                        <a:pt x="26" y="1021"/>
                      </a:lnTo>
                      <a:lnTo>
                        <a:pt x="15" y="1083"/>
                      </a:lnTo>
                      <a:lnTo>
                        <a:pt x="7" y="1147"/>
                      </a:lnTo>
                      <a:lnTo>
                        <a:pt x="2" y="1213"/>
                      </a:lnTo>
                      <a:lnTo>
                        <a:pt x="0" y="1277"/>
                      </a:lnTo>
                      <a:lnTo>
                        <a:pt x="0" y="1277"/>
                      </a:lnTo>
                      <a:lnTo>
                        <a:pt x="0" y="1301"/>
                      </a:lnTo>
                      <a:lnTo>
                        <a:pt x="0" y="1301"/>
                      </a:lnTo>
                      <a:lnTo>
                        <a:pt x="4" y="1277"/>
                      </a:lnTo>
                      <a:lnTo>
                        <a:pt x="7" y="1253"/>
                      </a:lnTo>
                      <a:lnTo>
                        <a:pt x="7" y="1253"/>
                      </a:lnTo>
                      <a:lnTo>
                        <a:pt x="11" y="1189"/>
                      </a:lnTo>
                      <a:lnTo>
                        <a:pt x="16" y="1127"/>
                      </a:lnTo>
                      <a:lnTo>
                        <a:pt x="26" y="1065"/>
                      </a:lnTo>
                      <a:lnTo>
                        <a:pt x="37" y="1004"/>
                      </a:lnTo>
                      <a:lnTo>
                        <a:pt x="51" y="944"/>
                      </a:lnTo>
                      <a:lnTo>
                        <a:pt x="70" y="886"/>
                      </a:lnTo>
                      <a:lnTo>
                        <a:pt x="90" y="829"/>
                      </a:lnTo>
                      <a:lnTo>
                        <a:pt x="112" y="772"/>
                      </a:lnTo>
                      <a:lnTo>
                        <a:pt x="137" y="717"/>
                      </a:lnTo>
                      <a:lnTo>
                        <a:pt x="165" y="664"/>
                      </a:lnTo>
                      <a:lnTo>
                        <a:pt x="196" y="613"/>
                      </a:lnTo>
                      <a:lnTo>
                        <a:pt x="227" y="562"/>
                      </a:lnTo>
                      <a:lnTo>
                        <a:pt x="262" y="514"/>
                      </a:lnTo>
                      <a:lnTo>
                        <a:pt x="300" y="467"/>
                      </a:lnTo>
                      <a:lnTo>
                        <a:pt x="338" y="423"/>
                      </a:lnTo>
                      <a:lnTo>
                        <a:pt x="379" y="379"/>
                      </a:lnTo>
                      <a:lnTo>
                        <a:pt x="379" y="3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1" name="Freeform 381"/>
                <p:cNvSpPr>
                  <a:spLocks/>
                </p:cNvSpPr>
                <p:nvPr/>
              </p:nvSpPr>
              <p:spPr bwMode="auto">
                <a:xfrm>
                  <a:off x="3620" y="1811"/>
                  <a:ext cx="197" cy="57"/>
                </a:xfrm>
                <a:custGeom>
                  <a:avLst/>
                  <a:gdLst/>
                  <a:ahLst/>
                  <a:cxnLst>
                    <a:cxn ang="0">
                      <a:pos x="9" y="50"/>
                    </a:cxn>
                    <a:cxn ang="0">
                      <a:pos x="9" y="50"/>
                    </a:cxn>
                    <a:cxn ang="0">
                      <a:pos x="0" y="57"/>
                    </a:cxn>
                    <a:cxn ang="0">
                      <a:pos x="0" y="57"/>
                    </a:cxn>
                    <a:cxn ang="0">
                      <a:pos x="25" y="55"/>
                    </a:cxn>
                    <a:cxn ang="0">
                      <a:pos x="53" y="52"/>
                    </a:cxn>
                    <a:cxn ang="0">
                      <a:pos x="78" y="46"/>
                    </a:cxn>
                    <a:cxn ang="0">
                      <a:pos x="102" y="41"/>
                    </a:cxn>
                    <a:cxn ang="0">
                      <a:pos x="128" y="33"/>
                    </a:cxn>
                    <a:cxn ang="0">
                      <a:pos x="151" y="24"/>
                    </a:cxn>
                    <a:cxn ang="0">
                      <a:pos x="173" y="15"/>
                    </a:cxn>
                    <a:cxn ang="0">
                      <a:pos x="197" y="4"/>
                    </a:cxn>
                    <a:cxn ang="0">
                      <a:pos x="197" y="4"/>
                    </a:cxn>
                    <a:cxn ang="0">
                      <a:pos x="186" y="0"/>
                    </a:cxn>
                    <a:cxn ang="0">
                      <a:pos x="186" y="0"/>
                    </a:cxn>
                    <a:cxn ang="0">
                      <a:pos x="166" y="10"/>
                    </a:cxn>
                    <a:cxn ang="0">
                      <a:pos x="144" y="19"/>
                    </a:cxn>
                    <a:cxn ang="0">
                      <a:pos x="124" y="26"/>
                    </a:cxn>
                    <a:cxn ang="0">
                      <a:pos x="100" y="33"/>
                    </a:cxn>
                    <a:cxn ang="0">
                      <a:pos x="78" y="39"/>
                    </a:cxn>
                    <a:cxn ang="0">
                      <a:pos x="54" y="44"/>
                    </a:cxn>
                    <a:cxn ang="0">
                      <a:pos x="32" y="46"/>
                    </a:cxn>
                    <a:cxn ang="0">
                      <a:pos x="9" y="50"/>
                    </a:cxn>
                    <a:cxn ang="0">
                      <a:pos x="9" y="50"/>
                    </a:cxn>
                  </a:cxnLst>
                  <a:rect l="0" t="0" r="r" b="b"/>
                  <a:pathLst>
                    <a:path w="197" h="57">
                      <a:moveTo>
                        <a:pt x="9" y="50"/>
                      </a:moveTo>
                      <a:lnTo>
                        <a:pt x="9" y="50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25" y="55"/>
                      </a:lnTo>
                      <a:lnTo>
                        <a:pt x="53" y="52"/>
                      </a:lnTo>
                      <a:lnTo>
                        <a:pt x="78" y="46"/>
                      </a:lnTo>
                      <a:lnTo>
                        <a:pt x="102" y="41"/>
                      </a:lnTo>
                      <a:lnTo>
                        <a:pt x="128" y="33"/>
                      </a:lnTo>
                      <a:lnTo>
                        <a:pt x="151" y="24"/>
                      </a:lnTo>
                      <a:lnTo>
                        <a:pt x="173" y="15"/>
                      </a:lnTo>
                      <a:lnTo>
                        <a:pt x="197" y="4"/>
                      </a:lnTo>
                      <a:lnTo>
                        <a:pt x="197" y="4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66" y="10"/>
                      </a:lnTo>
                      <a:lnTo>
                        <a:pt x="144" y="19"/>
                      </a:lnTo>
                      <a:lnTo>
                        <a:pt x="124" y="26"/>
                      </a:lnTo>
                      <a:lnTo>
                        <a:pt x="100" y="33"/>
                      </a:lnTo>
                      <a:lnTo>
                        <a:pt x="78" y="39"/>
                      </a:lnTo>
                      <a:lnTo>
                        <a:pt x="54" y="44"/>
                      </a:lnTo>
                      <a:lnTo>
                        <a:pt x="32" y="46"/>
                      </a:lnTo>
                      <a:lnTo>
                        <a:pt x="9" y="50"/>
                      </a:lnTo>
                      <a:lnTo>
                        <a:pt x="9" y="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2" name="Freeform 382"/>
                <p:cNvSpPr>
                  <a:spLocks/>
                </p:cNvSpPr>
                <p:nvPr/>
              </p:nvSpPr>
              <p:spPr bwMode="auto">
                <a:xfrm>
                  <a:off x="3896" y="2375"/>
                  <a:ext cx="366" cy="165"/>
                </a:xfrm>
                <a:custGeom>
                  <a:avLst/>
                  <a:gdLst/>
                  <a:ahLst/>
                  <a:cxnLst>
                    <a:cxn ang="0">
                      <a:pos x="66" y="144"/>
                    </a:cxn>
                    <a:cxn ang="0">
                      <a:pos x="66" y="144"/>
                    </a:cxn>
                    <a:cxn ang="0">
                      <a:pos x="82" y="139"/>
                    </a:cxn>
                    <a:cxn ang="0">
                      <a:pos x="82" y="139"/>
                    </a:cxn>
                    <a:cxn ang="0">
                      <a:pos x="91" y="106"/>
                    </a:cxn>
                    <a:cxn ang="0">
                      <a:pos x="91" y="106"/>
                    </a:cxn>
                    <a:cxn ang="0">
                      <a:pos x="117" y="90"/>
                    </a:cxn>
                    <a:cxn ang="0">
                      <a:pos x="146" y="73"/>
                    </a:cxn>
                    <a:cxn ang="0">
                      <a:pos x="175" y="58"/>
                    </a:cxn>
                    <a:cxn ang="0">
                      <a:pos x="208" y="46"/>
                    </a:cxn>
                    <a:cxn ang="0">
                      <a:pos x="241" y="35"/>
                    </a:cxn>
                    <a:cxn ang="0">
                      <a:pos x="276" y="26"/>
                    </a:cxn>
                    <a:cxn ang="0">
                      <a:pos x="311" y="16"/>
                    </a:cxn>
                    <a:cxn ang="0">
                      <a:pos x="346" y="13"/>
                    </a:cxn>
                    <a:cxn ang="0">
                      <a:pos x="346" y="13"/>
                    </a:cxn>
                    <a:cxn ang="0">
                      <a:pos x="366" y="0"/>
                    </a:cxn>
                    <a:cxn ang="0">
                      <a:pos x="366" y="0"/>
                    </a:cxn>
                    <a:cxn ang="0">
                      <a:pos x="329" y="2"/>
                    </a:cxn>
                    <a:cxn ang="0">
                      <a:pos x="293" y="7"/>
                    </a:cxn>
                    <a:cxn ang="0">
                      <a:pos x="256" y="16"/>
                    </a:cxn>
                    <a:cxn ang="0">
                      <a:pos x="221" y="26"/>
                    </a:cxn>
                    <a:cxn ang="0">
                      <a:pos x="188" y="35"/>
                    </a:cxn>
                    <a:cxn ang="0">
                      <a:pos x="155" y="46"/>
                    </a:cxn>
                    <a:cxn ang="0">
                      <a:pos x="126" y="58"/>
                    </a:cxn>
                    <a:cxn ang="0">
                      <a:pos x="99" y="71"/>
                    </a:cxn>
                    <a:cxn ang="0">
                      <a:pos x="99" y="71"/>
                    </a:cxn>
                    <a:cxn ang="0">
                      <a:pos x="102" y="55"/>
                    </a:cxn>
                    <a:cxn ang="0">
                      <a:pos x="102" y="55"/>
                    </a:cxn>
                    <a:cxn ang="0">
                      <a:pos x="95" y="58"/>
                    </a:cxn>
                    <a:cxn ang="0">
                      <a:pos x="95" y="58"/>
                    </a:cxn>
                    <a:cxn ang="0">
                      <a:pos x="86" y="79"/>
                    </a:cxn>
                    <a:cxn ang="0">
                      <a:pos x="86" y="79"/>
                    </a:cxn>
                    <a:cxn ang="0">
                      <a:pos x="80" y="90"/>
                    </a:cxn>
                    <a:cxn ang="0">
                      <a:pos x="71" y="99"/>
                    </a:cxn>
                    <a:cxn ang="0">
                      <a:pos x="49" y="117"/>
                    </a:cxn>
                    <a:cxn ang="0">
                      <a:pos x="27" y="135"/>
                    </a:cxn>
                    <a:cxn ang="0">
                      <a:pos x="16" y="144"/>
                    </a:cxn>
                    <a:cxn ang="0">
                      <a:pos x="7" y="154"/>
                    </a:cxn>
                    <a:cxn ang="0">
                      <a:pos x="7" y="154"/>
                    </a:cxn>
                    <a:cxn ang="0">
                      <a:pos x="0" y="165"/>
                    </a:cxn>
                    <a:cxn ang="0">
                      <a:pos x="0" y="165"/>
                    </a:cxn>
                    <a:cxn ang="0">
                      <a:pos x="29" y="155"/>
                    </a:cxn>
                    <a:cxn ang="0">
                      <a:pos x="29" y="155"/>
                    </a:cxn>
                    <a:cxn ang="0">
                      <a:pos x="51" y="132"/>
                    </a:cxn>
                    <a:cxn ang="0">
                      <a:pos x="73" y="110"/>
                    </a:cxn>
                    <a:cxn ang="0">
                      <a:pos x="73" y="110"/>
                    </a:cxn>
                    <a:cxn ang="0">
                      <a:pos x="66" y="144"/>
                    </a:cxn>
                    <a:cxn ang="0">
                      <a:pos x="66" y="144"/>
                    </a:cxn>
                  </a:cxnLst>
                  <a:rect l="0" t="0" r="r" b="b"/>
                  <a:pathLst>
                    <a:path w="366" h="165">
                      <a:moveTo>
                        <a:pt x="66" y="144"/>
                      </a:moveTo>
                      <a:lnTo>
                        <a:pt x="66" y="144"/>
                      </a:lnTo>
                      <a:lnTo>
                        <a:pt x="82" y="139"/>
                      </a:lnTo>
                      <a:lnTo>
                        <a:pt x="82" y="139"/>
                      </a:lnTo>
                      <a:lnTo>
                        <a:pt x="91" y="106"/>
                      </a:lnTo>
                      <a:lnTo>
                        <a:pt x="91" y="106"/>
                      </a:lnTo>
                      <a:lnTo>
                        <a:pt x="117" y="90"/>
                      </a:lnTo>
                      <a:lnTo>
                        <a:pt x="146" y="73"/>
                      </a:lnTo>
                      <a:lnTo>
                        <a:pt x="175" y="58"/>
                      </a:lnTo>
                      <a:lnTo>
                        <a:pt x="208" y="46"/>
                      </a:lnTo>
                      <a:lnTo>
                        <a:pt x="241" y="35"/>
                      </a:lnTo>
                      <a:lnTo>
                        <a:pt x="276" y="26"/>
                      </a:lnTo>
                      <a:lnTo>
                        <a:pt x="311" y="16"/>
                      </a:lnTo>
                      <a:lnTo>
                        <a:pt x="346" y="13"/>
                      </a:lnTo>
                      <a:lnTo>
                        <a:pt x="346" y="13"/>
                      </a:lnTo>
                      <a:lnTo>
                        <a:pt x="366" y="0"/>
                      </a:lnTo>
                      <a:lnTo>
                        <a:pt x="366" y="0"/>
                      </a:lnTo>
                      <a:lnTo>
                        <a:pt x="329" y="2"/>
                      </a:lnTo>
                      <a:lnTo>
                        <a:pt x="293" y="7"/>
                      </a:lnTo>
                      <a:lnTo>
                        <a:pt x="256" y="16"/>
                      </a:lnTo>
                      <a:lnTo>
                        <a:pt x="221" y="26"/>
                      </a:lnTo>
                      <a:lnTo>
                        <a:pt x="188" y="35"/>
                      </a:lnTo>
                      <a:lnTo>
                        <a:pt x="155" y="46"/>
                      </a:lnTo>
                      <a:lnTo>
                        <a:pt x="126" y="58"/>
                      </a:lnTo>
                      <a:lnTo>
                        <a:pt x="99" y="71"/>
                      </a:lnTo>
                      <a:lnTo>
                        <a:pt x="99" y="71"/>
                      </a:lnTo>
                      <a:lnTo>
                        <a:pt x="102" y="55"/>
                      </a:lnTo>
                      <a:lnTo>
                        <a:pt x="102" y="55"/>
                      </a:lnTo>
                      <a:lnTo>
                        <a:pt x="95" y="58"/>
                      </a:lnTo>
                      <a:lnTo>
                        <a:pt x="95" y="58"/>
                      </a:lnTo>
                      <a:lnTo>
                        <a:pt x="86" y="79"/>
                      </a:lnTo>
                      <a:lnTo>
                        <a:pt x="86" y="79"/>
                      </a:lnTo>
                      <a:lnTo>
                        <a:pt x="80" y="90"/>
                      </a:lnTo>
                      <a:lnTo>
                        <a:pt x="71" y="99"/>
                      </a:lnTo>
                      <a:lnTo>
                        <a:pt x="49" y="117"/>
                      </a:lnTo>
                      <a:lnTo>
                        <a:pt x="27" y="135"/>
                      </a:lnTo>
                      <a:lnTo>
                        <a:pt x="16" y="144"/>
                      </a:lnTo>
                      <a:lnTo>
                        <a:pt x="7" y="154"/>
                      </a:lnTo>
                      <a:lnTo>
                        <a:pt x="7" y="154"/>
                      </a:lnTo>
                      <a:lnTo>
                        <a:pt x="0" y="165"/>
                      </a:lnTo>
                      <a:lnTo>
                        <a:pt x="0" y="165"/>
                      </a:lnTo>
                      <a:lnTo>
                        <a:pt x="29" y="155"/>
                      </a:lnTo>
                      <a:lnTo>
                        <a:pt x="29" y="155"/>
                      </a:lnTo>
                      <a:lnTo>
                        <a:pt x="51" y="132"/>
                      </a:lnTo>
                      <a:lnTo>
                        <a:pt x="73" y="110"/>
                      </a:lnTo>
                      <a:lnTo>
                        <a:pt x="73" y="110"/>
                      </a:lnTo>
                      <a:lnTo>
                        <a:pt x="66" y="144"/>
                      </a:lnTo>
                      <a:lnTo>
                        <a:pt x="66" y="1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3" name="Freeform 383"/>
                <p:cNvSpPr>
                  <a:spLocks/>
                </p:cNvSpPr>
                <p:nvPr/>
              </p:nvSpPr>
              <p:spPr bwMode="auto">
                <a:xfrm>
                  <a:off x="3892" y="1853"/>
                  <a:ext cx="59" cy="68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11" y="24"/>
                    </a:cxn>
                    <a:cxn ang="0">
                      <a:pos x="22" y="37"/>
                    </a:cxn>
                    <a:cxn ang="0">
                      <a:pos x="44" y="68"/>
                    </a:cxn>
                    <a:cxn ang="0">
                      <a:pos x="44" y="68"/>
                    </a:cxn>
                    <a:cxn ang="0">
                      <a:pos x="59" y="59"/>
                    </a:cxn>
                    <a:cxn ang="0">
                      <a:pos x="59" y="59"/>
                    </a:cxn>
                    <a:cxn ang="0">
                      <a:pos x="48" y="43"/>
                    </a:cxn>
                    <a:cxn ang="0">
                      <a:pos x="39" y="28"/>
                    </a:cxn>
                    <a:cxn ang="0">
                      <a:pos x="26" y="13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59" h="68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1" y="24"/>
                      </a:lnTo>
                      <a:lnTo>
                        <a:pt x="22" y="37"/>
                      </a:lnTo>
                      <a:lnTo>
                        <a:pt x="44" y="68"/>
                      </a:lnTo>
                      <a:lnTo>
                        <a:pt x="44" y="68"/>
                      </a:lnTo>
                      <a:lnTo>
                        <a:pt x="59" y="59"/>
                      </a:lnTo>
                      <a:lnTo>
                        <a:pt x="59" y="59"/>
                      </a:lnTo>
                      <a:lnTo>
                        <a:pt x="48" y="43"/>
                      </a:lnTo>
                      <a:lnTo>
                        <a:pt x="39" y="28"/>
                      </a:lnTo>
                      <a:lnTo>
                        <a:pt x="26" y="13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4" name="Freeform 384"/>
                <p:cNvSpPr>
                  <a:spLocks/>
                </p:cNvSpPr>
                <p:nvPr/>
              </p:nvSpPr>
              <p:spPr bwMode="auto">
                <a:xfrm>
                  <a:off x="3464" y="2177"/>
                  <a:ext cx="18" cy="74"/>
                </a:xfrm>
                <a:custGeom>
                  <a:avLst/>
                  <a:gdLst/>
                  <a:ahLst/>
                  <a:cxnLst>
                    <a:cxn ang="0">
                      <a:pos x="13" y="30"/>
                    </a:cxn>
                    <a:cxn ang="0">
                      <a:pos x="13" y="30"/>
                    </a:cxn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6" y="37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9" y="74"/>
                    </a:cxn>
                    <a:cxn ang="0">
                      <a:pos x="9" y="74"/>
                    </a:cxn>
                    <a:cxn ang="0">
                      <a:pos x="13" y="30"/>
                    </a:cxn>
                    <a:cxn ang="0">
                      <a:pos x="13" y="30"/>
                    </a:cxn>
                  </a:cxnLst>
                  <a:rect l="0" t="0" r="r" b="b"/>
                  <a:pathLst>
                    <a:path w="18" h="74">
                      <a:moveTo>
                        <a:pt x="13" y="30"/>
                      </a:moveTo>
                      <a:lnTo>
                        <a:pt x="13" y="30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6" y="37"/>
                      </a:lnTo>
                      <a:lnTo>
                        <a:pt x="0" y="72"/>
                      </a:lnTo>
                      <a:lnTo>
                        <a:pt x="0" y="72"/>
                      </a:lnTo>
                      <a:lnTo>
                        <a:pt x="9" y="74"/>
                      </a:lnTo>
                      <a:lnTo>
                        <a:pt x="9" y="74"/>
                      </a:lnTo>
                      <a:lnTo>
                        <a:pt x="13" y="30"/>
                      </a:lnTo>
                      <a:lnTo>
                        <a:pt x="13" y="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5" name="Freeform 385"/>
                <p:cNvSpPr>
                  <a:spLocks/>
                </p:cNvSpPr>
                <p:nvPr/>
              </p:nvSpPr>
              <p:spPr bwMode="auto">
                <a:xfrm>
                  <a:off x="3475" y="2100"/>
                  <a:ext cx="24" cy="72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1" y="15"/>
                    </a:cxn>
                    <a:cxn ang="0">
                      <a:pos x="11" y="15"/>
                    </a:cxn>
                    <a:cxn ang="0">
                      <a:pos x="0" y="70"/>
                    </a:cxn>
                    <a:cxn ang="0">
                      <a:pos x="0" y="70"/>
                    </a:cxn>
                    <a:cxn ang="0">
                      <a:pos x="7" y="72"/>
                    </a:cxn>
                    <a:cxn ang="0">
                      <a:pos x="7" y="72"/>
                    </a:cxn>
                    <a:cxn ang="0">
                      <a:pos x="15" y="37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24" h="72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11" y="15"/>
                      </a:lnTo>
                      <a:lnTo>
                        <a:pt x="11" y="15"/>
                      </a:lnTo>
                      <a:lnTo>
                        <a:pt x="0" y="70"/>
                      </a:lnTo>
                      <a:lnTo>
                        <a:pt x="0" y="70"/>
                      </a:lnTo>
                      <a:lnTo>
                        <a:pt x="7" y="72"/>
                      </a:lnTo>
                      <a:lnTo>
                        <a:pt x="7" y="72"/>
                      </a:lnTo>
                      <a:lnTo>
                        <a:pt x="15" y="37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6" name="Freeform 386"/>
                <p:cNvSpPr>
                  <a:spLocks/>
                </p:cNvSpPr>
                <p:nvPr/>
              </p:nvSpPr>
              <p:spPr bwMode="auto">
                <a:xfrm>
                  <a:off x="3973" y="1993"/>
                  <a:ext cx="33" cy="7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2" y="43"/>
                    </a:cxn>
                    <a:cxn ang="0">
                      <a:pos x="22" y="78"/>
                    </a:cxn>
                    <a:cxn ang="0">
                      <a:pos x="22" y="78"/>
                    </a:cxn>
                    <a:cxn ang="0">
                      <a:pos x="33" y="73"/>
                    </a:cxn>
                    <a:cxn ang="0">
                      <a:pos x="33" y="73"/>
                    </a:cxn>
                    <a:cxn ang="0">
                      <a:pos x="23" y="36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33" h="78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2" y="43"/>
                      </a:lnTo>
                      <a:lnTo>
                        <a:pt x="22" y="78"/>
                      </a:lnTo>
                      <a:lnTo>
                        <a:pt x="22" y="78"/>
                      </a:lnTo>
                      <a:lnTo>
                        <a:pt x="33" y="73"/>
                      </a:lnTo>
                      <a:lnTo>
                        <a:pt x="33" y="73"/>
                      </a:lnTo>
                      <a:lnTo>
                        <a:pt x="23" y="36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7" name="Freeform 387"/>
                <p:cNvSpPr>
                  <a:spLocks/>
                </p:cNvSpPr>
                <p:nvPr/>
              </p:nvSpPr>
              <p:spPr bwMode="auto">
                <a:xfrm>
                  <a:off x="3517" y="1387"/>
                  <a:ext cx="75" cy="141"/>
                </a:xfrm>
                <a:custGeom>
                  <a:avLst/>
                  <a:gdLst/>
                  <a:ahLst/>
                  <a:cxnLst>
                    <a:cxn ang="0">
                      <a:pos x="35" y="88"/>
                    </a:cxn>
                    <a:cxn ang="0">
                      <a:pos x="35" y="88"/>
                    </a:cxn>
                    <a:cxn ang="0">
                      <a:pos x="18" y="113"/>
                    </a:cxn>
                    <a:cxn ang="0">
                      <a:pos x="0" y="135"/>
                    </a:cxn>
                    <a:cxn ang="0">
                      <a:pos x="0" y="135"/>
                    </a:cxn>
                    <a:cxn ang="0">
                      <a:pos x="13" y="141"/>
                    </a:cxn>
                    <a:cxn ang="0">
                      <a:pos x="13" y="141"/>
                    </a:cxn>
                    <a:cxn ang="0">
                      <a:pos x="33" y="110"/>
                    </a:cxn>
                    <a:cxn ang="0">
                      <a:pos x="49" y="77"/>
                    </a:cxn>
                    <a:cxn ang="0">
                      <a:pos x="64" y="40"/>
                    </a:cxn>
                    <a:cxn ang="0">
                      <a:pos x="70" y="20"/>
                    </a:cxn>
                    <a:cxn ang="0">
                      <a:pos x="75" y="0"/>
                    </a:cxn>
                    <a:cxn ang="0">
                      <a:pos x="75" y="0"/>
                    </a:cxn>
                    <a:cxn ang="0">
                      <a:pos x="66" y="9"/>
                    </a:cxn>
                    <a:cxn ang="0">
                      <a:pos x="60" y="20"/>
                    </a:cxn>
                    <a:cxn ang="0">
                      <a:pos x="55" y="31"/>
                    </a:cxn>
                    <a:cxn ang="0">
                      <a:pos x="51" y="42"/>
                    </a:cxn>
                    <a:cxn ang="0">
                      <a:pos x="44" y="66"/>
                    </a:cxn>
                    <a:cxn ang="0">
                      <a:pos x="40" y="77"/>
                    </a:cxn>
                    <a:cxn ang="0">
                      <a:pos x="35" y="88"/>
                    </a:cxn>
                    <a:cxn ang="0">
                      <a:pos x="35" y="88"/>
                    </a:cxn>
                  </a:cxnLst>
                  <a:rect l="0" t="0" r="r" b="b"/>
                  <a:pathLst>
                    <a:path w="75" h="141">
                      <a:moveTo>
                        <a:pt x="35" y="88"/>
                      </a:moveTo>
                      <a:lnTo>
                        <a:pt x="35" y="88"/>
                      </a:lnTo>
                      <a:lnTo>
                        <a:pt x="18" y="113"/>
                      </a:lnTo>
                      <a:lnTo>
                        <a:pt x="0" y="135"/>
                      </a:lnTo>
                      <a:lnTo>
                        <a:pt x="0" y="135"/>
                      </a:lnTo>
                      <a:lnTo>
                        <a:pt x="13" y="141"/>
                      </a:lnTo>
                      <a:lnTo>
                        <a:pt x="13" y="141"/>
                      </a:lnTo>
                      <a:lnTo>
                        <a:pt x="33" y="110"/>
                      </a:lnTo>
                      <a:lnTo>
                        <a:pt x="49" y="77"/>
                      </a:lnTo>
                      <a:lnTo>
                        <a:pt x="64" y="40"/>
                      </a:lnTo>
                      <a:lnTo>
                        <a:pt x="70" y="20"/>
                      </a:lnTo>
                      <a:lnTo>
                        <a:pt x="75" y="0"/>
                      </a:lnTo>
                      <a:lnTo>
                        <a:pt x="75" y="0"/>
                      </a:lnTo>
                      <a:lnTo>
                        <a:pt x="66" y="9"/>
                      </a:lnTo>
                      <a:lnTo>
                        <a:pt x="60" y="20"/>
                      </a:lnTo>
                      <a:lnTo>
                        <a:pt x="55" y="31"/>
                      </a:lnTo>
                      <a:lnTo>
                        <a:pt x="51" y="42"/>
                      </a:lnTo>
                      <a:lnTo>
                        <a:pt x="44" y="66"/>
                      </a:lnTo>
                      <a:lnTo>
                        <a:pt x="40" y="77"/>
                      </a:lnTo>
                      <a:lnTo>
                        <a:pt x="35" y="88"/>
                      </a:lnTo>
                      <a:lnTo>
                        <a:pt x="35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8" name="Freeform 388"/>
                <p:cNvSpPr>
                  <a:spLocks/>
                </p:cNvSpPr>
                <p:nvPr/>
              </p:nvSpPr>
              <p:spPr bwMode="auto">
                <a:xfrm>
                  <a:off x="3195" y="1791"/>
                  <a:ext cx="26" cy="9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6" y="44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15" y="99"/>
                    </a:cxn>
                    <a:cxn ang="0">
                      <a:pos x="15" y="99"/>
                    </a:cxn>
                    <a:cxn ang="0">
                      <a:pos x="20" y="57"/>
                    </a:cxn>
                    <a:cxn ang="0">
                      <a:pos x="26" y="13"/>
                    </a:cxn>
                    <a:cxn ang="0">
                      <a:pos x="26" y="13"/>
                    </a:cxn>
                    <a:cxn ang="0">
                      <a:pos x="11" y="0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26" h="99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6" y="44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5" y="99"/>
                      </a:lnTo>
                      <a:lnTo>
                        <a:pt x="15" y="99"/>
                      </a:lnTo>
                      <a:lnTo>
                        <a:pt x="20" y="57"/>
                      </a:lnTo>
                      <a:lnTo>
                        <a:pt x="26" y="13"/>
                      </a:lnTo>
                      <a:lnTo>
                        <a:pt x="26" y="13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9" name="Freeform 389"/>
                <p:cNvSpPr>
                  <a:spLocks/>
                </p:cNvSpPr>
                <p:nvPr/>
              </p:nvSpPr>
              <p:spPr bwMode="auto">
                <a:xfrm>
                  <a:off x="3085" y="995"/>
                  <a:ext cx="48" cy="86"/>
                </a:xfrm>
                <a:custGeom>
                  <a:avLst/>
                  <a:gdLst/>
                  <a:ahLst/>
                  <a:cxnLst>
                    <a:cxn ang="0">
                      <a:pos x="48" y="72"/>
                    </a:cxn>
                    <a:cxn ang="0">
                      <a:pos x="48" y="72"/>
                    </a:cxn>
                    <a:cxn ang="0">
                      <a:pos x="30" y="35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0" y="50"/>
                    </a:cxn>
                    <a:cxn ang="0">
                      <a:pos x="37" y="86"/>
                    </a:cxn>
                    <a:cxn ang="0">
                      <a:pos x="37" y="86"/>
                    </a:cxn>
                    <a:cxn ang="0">
                      <a:pos x="48" y="72"/>
                    </a:cxn>
                    <a:cxn ang="0">
                      <a:pos x="48" y="72"/>
                    </a:cxn>
                  </a:cxnLst>
                  <a:rect l="0" t="0" r="r" b="b"/>
                  <a:pathLst>
                    <a:path w="48" h="86">
                      <a:moveTo>
                        <a:pt x="48" y="72"/>
                      </a:moveTo>
                      <a:lnTo>
                        <a:pt x="48" y="72"/>
                      </a:lnTo>
                      <a:lnTo>
                        <a:pt x="30" y="35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0" y="50"/>
                      </a:lnTo>
                      <a:lnTo>
                        <a:pt x="37" y="86"/>
                      </a:lnTo>
                      <a:lnTo>
                        <a:pt x="37" y="86"/>
                      </a:lnTo>
                      <a:lnTo>
                        <a:pt x="48" y="72"/>
                      </a:lnTo>
                      <a:lnTo>
                        <a:pt x="48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0" name="Freeform 390"/>
                <p:cNvSpPr>
                  <a:spLocks/>
                </p:cNvSpPr>
                <p:nvPr/>
              </p:nvSpPr>
              <p:spPr bwMode="auto">
                <a:xfrm>
                  <a:off x="4564" y="2289"/>
                  <a:ext cx="435" cy="395"/>
                </a:xfrm>
                <a:custGeom>
                  <a:avLst/>
                  <a:gdLst/>
                  <a:ahLst/>
                  <a:cxnLst>
                    <a:cxn ang="0">
                      <a:pos x="164" y="267"/>
                    </a:cxn>
                    <a:cxn ang="0">
                      <a:pos x="164" y="267"/>
                    </a:cxn>
                    <a:cxn ang="0">
                      <a:pos x="144" y="291"/>
                    </a:cxn>
                    <a:cxn ang="0">
                      <a:pos x="129" y="309"/>
                    </a:cxn>
                    <a:cxn ang="0">
                      <a:pos x="113" y="329"/>
                    </a:cxn>
                    <a:cxn ang="0">
                      <a:pos x="95" y="349"/>
                    </a:cxn>
                    <a:cxn ang="0">
                      <a:pos x="76" y="364"/>
                    </a:cxn>
                    <a:cxn ang="0">
                      <a:pos x="67" y="370"/>
                    </a:cxn>
                    <a:cxn ang="0">
                      <a:pos x="58" y="375"/>
                    </a:cxn>
                    <a:cxn ang="0">
                      <a:pos x="49" y="377"/>
                    </a:cxn>
                    <a:cxn ang="0">
                      <a:pos x="42" y="377"/>
                    </a:cxn>
                    <a:cxn ang="0">
                      <a:pos x="42" y="377"/>
                    </a:cxn>
                    <a:cxn ang="0">
                      <a:pos x="32" y="375"/>
                    </a:cxn>
                    <a:cxn ang="0">
                      <a:pos x="25" y="370"/>
                    </a:cxn>
                    <a:cxn ang="0">
                      <a:pos x="20" y="364"/>
                    </a:cxn>
                    <a:cxn ang="0">
                      <a:pos x="12" y="357"/>
                    </a:cxn>
                    <a:cxn ang="0">
                      <a:pos x="12" y="357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11" y="379"/>
                    </a:cxn>
                    <a:cxn ang="0">
                      <a:pos x="21" y="388"/>
                    </a:cxn>
                    <a:cxn ang="0">
                      <a:pos x="36" y="393"/>
                    </a:cxn>
                    <a:cxn ang="0">
                      <a:pos x="43" y="395"/>
                    </a:cxn>
                    <a:cxn ang="0">
                      <a:pos x="51" y="395"/>
                    </a:cxn>
                    <a:cxn ang="0">
                      <a:pos x="51" y="395"/>
                    </a:cxn>
                    <a:cxn ang="0">
                      <a:pos x="58" y="393"/>
                    </a:cxn>
                    <a:cxn ang="0">
                      <a:pos x="65" y="392"/>
                    </a:cxn>
                    <a:cxn ang="0">
                      <a:pos x="73" y="386"/>
                    </a:cxn>
                    <a:cxn ang="0">
                      <a:pos x="82" y="381"/>
                    </a:cxn>
                    <a:cxn ang="0">
                      <a:pos x="97" y="368"/>
                    </a:cxn>
                    <a:cxn ang="0">
                      <a:pos x="113" y="349"/>
                    </a:cxn>
                    <a:cxn ang="0">
                      <a:pos x="142" y="313"/>
                    </a:cxn>
                    <a:cxn ang="0">
                      <a:pos x="168" y="280"/>
                    </a:cxn>
                    <a:cxn ang="0">
                      <a:pos x="168" y="280"/>
                    </a:cxn>
                    <a:cxn ang="0">
                      <a:pos x="228" y="216"/>
                    </a:cxn>
                    <a:cxn ang="0">
                      <a:pos x="287" y="154"/>
                    </a:cxn>
                    <a:cxn ang="0">
                      <a:pos x="349" y="93"/>
                    </a:cxn>
                    <a:cxn ang="0">
                      <a:pos x="411" y="35"/>
                    </a:cxn>
                    <a:cxn ang="0">
                      <a:pos x="411" y="35"/>
                    </a:cxn>
                    <a:cxn ang="0">
                      <a:pos x="435" y="0"/>
                    </a:cxn>
                    <a:cxn ang="0">
                      <a:pos x="435" y="0"/>
                    </a:cxn>
                    <a:cxn ang="0">
                      <a:pos x="398" y="29"/>
                    </a:cxn>
                    <a:cxn ang="0">
                      <a:pos x="364" y="60"/>
                    </a:cxn>
                    <a:cxn ang="0">
                      <a:pos x="296" y="126"/>
                    </a:cxn>
                    <a:cxn ang="0">
                      <a:pos x="230" y="196"/>
                    </a:cxn>
                    <a:cxn ang="0">
                      <a:pos x="164" y="267"/>
                    </a:cxn>
                    <a:cxn ang="0">
                      <a:pos x="164" y="267"/>
                    </a:cxn>
                  </a:cxnLst>
                  <a:rect l="0" t="0" r="r" b="b"/>
                  <a:pathLst>
                    <a:path w="435" h="395">
                      <a:moveTo>
                        <a:pt x="164" y="267"/>
                      </a:moveTo>
                      <a:lnTo>
                        <a:pt x="164" y="267"/>
                      </a:lnTo>
                      <a:lnTo>
                        <a:pt x="144" y="291"/>
                      </a:lnTo>
                      <a:lnTo>
                        <a:pt x="129" y="309"/>
                      </a:lnTo>
                      <a:lnTo>
                        <a:pt x="113" y="329"/>
                      </a:lnTo>
                      <a:lnTo>
                        <a:pt x="95" y="349"/>
                      </a:lnTo>
                      <a:lnTo>
                        <a:pt x="76" y="364"/>
                      </a:lnTo>
                      <a:lnTo>
                        <a:pt x="67" y="370"/>
                      </a:lnTo>
                      <a:lnTo>
                        <a:pt x="58" y="375"/>
                      </a:lnTo>
                      <a:lnTo>
                        <a:pt x="49" y="377"/>
                      </a:lnTo>
                      <a:lnTo>
                        <a:pt x="42" y="377"/>
                      </a:lnTo>
                      <a:lnTo>
                        <a:pt x="42" y="377"/>
                      </a:lnTo>
                      <a:lnTo>
                        <a:pt x="32" y="375"/>
                      </a:lnTo>
                      <a:lnTo>
                        <a:pt x="25" y="370"/>
                      </a:lnTo>
                      <a:lnTo>
                        <a:pt x="20" y="364"/>
                      </a:lnTo>
                      <a:lnTo>
                        <a:pt x="12" y="357"/>
                      </a:lnTo>
                      <a:lnTo>
                        <a:pt x="12" y="357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11" y="379"/>
                      </a:lnTo>
                      <a:lnTo>
                        <a:pt x="21" y="388"/>
                      </a:lnTo>
                      <a:lnTo>
                        <a:pt x="36" y="393"/>
                      </a:lnTo>
                      <a:lnTo>
                        <a:pt x="43" y="395"/>
                      </a:lnTo>
                      <a:lnTo>
                        <a:pt x="51" y="395"/>
                      </a:lnTo>
                      <a:lnTo>
                        <a:pt x="51" y="395"/>
                      </a:lnTo>
                      <a:lnTo>
                        <a:pt x="58" y="393"/>
                      </a:lnTo>
                      <a:lnTo>
                        <a:pt x="65" y="392"/>
                      </a:lnTo>
                      <a:lnTo>
                        <a:pt x="73" y="386"/>
                      </a:lnTo>
                      <a:lnTo>
                        <a:pt x="82" y="381"/>
                      </a:lnTo>
                      <a:lnTo>
                        <a:pt x="97" y="368"/>
                      </a:lnTo>
                      <a:lnTo>
                        <a:pt x="113" y="349"/>
                      </a:lnTo>
                      <a:lnTo>
                        <a:pt x="142" y="313"/>
                      </a:lnTo>
                      <a:lnTo>
                        <a:pt x="168" y="280"/>
                      </a:lnTo>
                      <a:lnTo>
                        <a:pt x="168" y="280"/>
                      </a:lnTo>
                      <a:lnTo>
                        <a:pt x="228" y="216"/>
                      </a:lnTo>
                      <a:lnTo>
                        <a:pt x="287" y="154"/>
                      </a:lnTo>
                      <a:lnTo>
                        <a:pt x="349" y="93"/>
                      </a:lnTo>
                      <a:lnTo>
                        <a:pt x="411" y="35"/>
                      </a:lnTo>
                      <a:lnTo>
                        <a:pt x="411" y="35"/>
                      </a:lnTo>
                      <a:lnTo>
                        <a:pt x="435" y="0"/>
                      </a:lnTo>
                      <a:lnTo>
                        <a:pt x="435" y="0"/>
                      </a:lnTo>
                      <a:lnTo>
                        <a:pt x="398" y="29"/>
                      </a:lnTo>
                      <a:lnTo>
                        <a:pt x="364" y="60"/>
                      </a:lnTo>
                      <a:lnTo>
                        <a:pt x="296" y="126"/>
                      </a:lnTo>
                      <a:lnTo>
                        <a:pt x="230" y="196"/>
                      </a:lnTo>
                      <a:lnTo>
                        <a:pt x="164" y="267"/>
                      </a:lnTo>
                      <a:lnTo>
                        <a:pt x="164" y="26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1" name="Freeform 391"/>
                <p:cNvSpPr>
                  <a:spLocks/>
                </p:cNvSpPr>
                <p:nvPr/>
              </p:nvSpPr>
              <p:spPr bwMode="auto">
                <a:xfrm>
                  <a:off x="3137" y="2057"/>
                  <a:ext cx="34" cy="80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11" y="80"/>
                    </a:cxn>
                    <a:cxn ang="0">
                      <a:pos x="11" y="80"/>
                    </a:cxn>
                    <a:cxn ang="0">
                      <a:pos x="34" y="9"/>
                    </a:cxn>
                    <a:cxn ang="0">
                      <a:pos x="34" y="9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34" h="80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11" y="80"/>
                      </a:lnTo>
                      <a:lnTo>
                        <a:pt x="11" y="80"/>
                      </a:lnTo>
                      <a:lnTo>
                        <a:pt x="34" y="9"/>
                      </a:lnTo>
                      <a:lnTo>
                        <a:pt x="34" y="9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2" name="Freeform 392"/>
                <p:cNvSpPr>
                  <a:spLocks/>
                </p:cNvSpPr>
                <p:nvPr/>
              </p:nvSpPr>
              <p:spPr bwMode="auto">
                <a:xfrm>
                  <a:off x="2897" y="851"/>
                  <a:ext cx="79" cy="40"/>
                </a:xfrm>
                <a:custGeom>
                  <a:avLst/>
                  <a:gdLst/>
                  <a:ahLst/>
                  <a:cxnLst>
                    <a:cxn ang="0">
                      <a:pos x="79" y="27"/>
                    </a:cxn>
                    <a:cxn ang="0">
                      <a:pos x="79" y="27"/>
                    </a:cxn>
                    <a:cxn ang="0">
                      <a:pos x="62" y="20"/>
                    </a:cxn>
                    <a:cxn ang="0">
                      <a:pos x="46" y="11"/>
                    </a:cxn>
                    <a:cxn ang="0">
                      <a:pos x="27" y="5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18" y="16"/>
                    </a:cxn>
                    <a:cxn ang="0">
                      <a:pos x="37" y="24"/>
                    </a:cxn>
                    <a:cxn ang="0">
                      <a:pos x="53" y="31"/>
                    </a:cxn>
                    <a:cxn ang="0">
                      <a:pos x="69" y="40"/>
                    </a:cxn>
                    <a:cxn ang="0">
                      <a:pos x="69" y="40"/>
                    </a:cxn>
                    <a:cxn ang="0">
                      <a:pos x="79" y="27"/>
                    </a:cxn>
                    <a:cxn ang="0">
                      <a:pos x="79" y="27"/>
                    </a:cxn>
                  </a:cxnLst>
                  <a:rect l="0" t="0" r="r" b="b"/>
                  <a:pathLst>
                    <a:path w="79" h="40">
                      <a:moveTo>
                        <a:pt x="79" y="27"/>
                      </a:moveTo>
                      <a:lnTo>
                        <a:pt x="79" y="27"/>
                      </a:lnTo>
                      <a:lnTo>
                        <a:pt x="62" y="20"/>
                      </a:lnTo>
                      <a:lnTo>
                        <a:pt x="46" y="11"/>
                      </a:lnTo>
                      <a:lnTo>
                        <a:pt x="27" y="5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8" y="16"/>
                      </a:lnTo>
                      <a:lnTo>
                        <a:pt x="37" y="24"/>
                      </a:lnTo>
                      <a:lnTo>
                        <a:pt x="53" y="31"/>
                      </a:lnTo>
                      <a:lnTo>
                        <a:pt x="69" y="40"/>
                      </a:lnTo>
                      <a:lnTo>
                        <a:pt x="69" y="40"/>
                      </a:lnTo>
                      <a:lnTo>
                        <a:pt x="79" y="27"/>
                      </a:lnTo>
                      <a:lnTo>
                        <a:pt x="79" y="2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3" name="Freeform 393"/>
                <p:cNvSpPr>
                  <a:spLocks/>
                </p:cNvSpPr>
                <p:nvPr/>
              </p:nvSpPr>
              <p:spPr bwMode="auto">
                <a:xfrm>
                  <a:off x="3016" y="2362"/>
                  <a:ext cx="38" cy="7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7" y="70"/>
                    </a:cxn>
                    <a:cxn ang="0">
                      <a:pos x="7" y="70"/>
                    </a:cxn>
                    <a:cxn ang="0">
                      <a:pos x="38" y="4"/>
                    </a:cxn>
                    <a:cxn ang="0">
                      <a:pos x="38" y="4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7" y="70"/>
                      </a:lnTo>
                      <a:lnTo>
                        <a:pt x="38" y="4"/>
                      </a:lnTo>
                      <a:lnTo>
                        <a:pt x="38" y="4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4" name="Freeform 394"/>
                <p:cNvSpPr>
                  <a:spLocks/>
                </p:cNvSpPr>
                <p:nvPr/>
              </p:nvSpPr>
              <p:spPr bwMode="auto">
                <a:xfrm>
                  <a:off x="3440" y="2977"/>
                  <a:ext cx="28" cy="7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5" y="71"/>
                    </a:cxn>
                    <a:cxn ang="0">
                      <a:pos x="15" y="71"/>
                    </a:cxn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11" y="0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28" h="7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15" y="71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5" name="Freeform 395"/>
                <p:cNvSpPr>
                  <a:spLocks/>
                </p:cNvSpPr>
                <p:nvPr/>
              </p:nvSpPr>
              <p:spPr bwMode="auto">
                <a:xfrm>
                  <a:off x="3462" y="2498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40"/>
                    </a:cxn>
                    <a:cxn ang="0">
                      <a:pos x="2" y="40"/>
                    </a:cxn>
                    <a:cxn ang="0">
                      <a:pos x="4" y="73"/>
                    </a:cxn>
                    <a:cxn ang="0">
                      <a:pos x="4" y="73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0"/>
                      </a:lnTo>
                      <a:lnTo>
                        <a:pt x="2" y="40"/>
                      </a:lnTo>
                      <a:lnTo>
                        <a:pt x="4" y="73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6" name="Freeform 396"/>
                <p:cNvSpPr>
                  <a:spLocks/>
                </p:cNvSpPr>
                <p:nvPr/>
              </p:nvSpPr>
              <p:spPr bwMode="auto">
                <a:xfrm>
                  <a:off x="2846" y="1828"/>
                  <a:ext cx="88" cy="20"/>
                </a:xfrm>
                <a:custGeom>
                  <a:avLst/>
                  <a:gdLst/>
                  <a:ahLst/>
                  <a:cxnLst>
                    <a:cxn ang="0">
                      <a:pos x="80" y="0"/>
                    </a:cxn>
                    <a:cxn ang="0">
                      <a:pos x="80" y="0"/>
                    </a:cxn>
                    <a:cxn ang="0">
                      <a:pos x="40" y="4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9" y="20"/>
                    </a:cxn>
                    <a:cxn ang="0">
                      <a:pos x="9" y="20"/>
                    </a:cxn>
                    <a:cxn ang="0">
                      <a:pos x="47" y="15"/>
                    </a:cxn>
                    <a:cxn ang="0">
                      <a:pos x="88" y="9"/>
                    </a:cxn>
                    <a:cxn ang="0">
                      <a:pos x="88" y="9"/>
                    </a:cxn>
                    <a:cxn ang="0">
                      <a:pos x="80" y="0"/>
                    </a:cxn>
                    <a:cxn ang="0">
                      <a:pos x="80" y="0"/>
                    </a:cxn>
                  </a:cxnLst>
                  <a:rect l="0" t="0" r="r" b="b"/>
                  <a:pathLst>
                    <a:path w="88" h="20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40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47" y="15"/>
                      </a:lnTo>
                      <a:lnTo>
                        <a:pt x="88" y="9"/>
                      </a:lnTo>
                      <a:lnTo>
                        <a:pt x="88" y="9"/>
                      </a:lnTo>
                      <a:lnTo>
                        <a:pt x="80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7" name="Freeform 397"/>
                <p:cNvSpPr>
                  <a:spLocks/>
                </p:cNvSpPr>
                <p:nvPr/>
              </p:nvSpPr>
              <p:spPr bwMode="auto">
                <a:xfrm>
                  <a:off x="2824" y="2798"/>
                  <a:ext cx="36" cy="75"/>
                </a:xfrm>
                <a:custGeom>
                  <a:avLst/>
                  <a:gdLst/>
                  <a:ahLst/>
                  <a:cxnLst>
                    <a:cxn ang="0">
                      <a:pos x="36" y="5"/>
                    </a:cxn>
                    <a:cxn ang="0">
                      <a:pos x="36" y="5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0" y="67"/>
                    </a:cxn>
                    <a:cxn ang="0">
                      <a:pos x="0" y="67"/>
                    </a:cxn>
                    <a:cxn ang="0">
                      <a:pos x="14" y="75"/>
                    </a:cxn>
                    <a:cxn ang="0">
                      <a:pos x="14" y="75"/>
                    </a:cxn>
                    <a:cxn ang="0">
                      <a:pos x="34" y="9"/>
                    </a:cxn>
                    <a:cxn ang="0">
                      <a:pos x="34" y="9"/>
                    </a:cxn>
                    <a:cxn ang="0">
                      <a:pos x="36" y="5"/>
                    </a:cxn>
                    <a:cxn ang="0">
                      <a:pos x="36" y="5"/>
                    </a:cxn>
                  </a:cxnLst>
                  <a:rect l="0" t="0" r="r" b="b"/>
                  <a:pathLst>
                    <a:path w="36" h="75">
                      <a:moveTo>
                        <a:pt x="36" y="5"/>
                      </a:moveTo>
                      <a:lnTo>
                        <a:pt x="36" y="5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0" y="67"/>
                      </a:lnTo>
                      <a:lnTo>
                        <a:pt x="0" y="67"/>
                      </a:lnTo>
                      <a:lnTo>
                        <a:pt x="14" y="75"/>
                      </a:lnTo>
                      <a:lnTo>
                        <a:pt x="14" y="75"/>
                      </a:lnTo>
                      <a:lnTo>
                        <a:pt x="34" y="9"/>
                      </a:lnTo>
                      <a:lnTo>
                        <a:pt x="34" y="9"/>
                      </a:lnTo>
                      <a:lnTo>
                        <a:pt x="36" y="5"/>
                      </a:lnTo>
                      <a:lnTo>
                        <a:pt x="36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8" name="Freeform 398"/>
                <p:cNvSpPr>
                  <a:spLocks/>
                </p:cNvSpPr>
                <p:nvPr/>
              </p:nvSpPr>
              <p:spPr bwMode="auto">
                <a:xfrm>
                  <a:off x="3517" y="1947"/>
                  <a:ext cx="44" cy="69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29" y="0"/>
                    </a:cxn>
                    <a:cxn ang="0">
                      <a:pos x="15" y="33"/>
                    </a:cxn>
                    <a:cxn ang="0">
                      <a:pos x="0" y="69"/>
                    </a:cxn>
                    <a:cxn ang="0">
                      <a:pos x="0" y="69"/>
                    </a:cxn>
                    <a:cxn ang="0">
                      <a:pos x="11" y="69"/>
                    </a:cxn>
                    <a:cxn ang="0">
                      <a:pos x="11" y="69"/>
                    </a:cxn>
                    <a:cxn ang="0">
                      <a:pos x="26" y="35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29" y="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44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15" y="33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11" y="69"/>
                      </a:lnTo>
                      <a:lnTo>
                        <a:pt x="11" y="69"/>
                      </a:lnTo>
                      <a:lnTo>
                        <a:pt x="26" y="35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9" name="Freeform 399"/>
                <p:cNvSpPr>
                  <a:spLocks/>
                </p:cNvSpPr>
                <p:nvPr/>
              </p:nvSpPr>
              <p:spPr bwMode="auto">
                <a:xfrm>
                  <a:off x="3459" y="1528"/>
                  <a:ext cx="65" cy="62"/>
                </a:xfrm>
                <a:custGeom>
                  <a:avLst/>
                  <a:gdLst/>
                  <a:ahLst/>
                  <a:cxnLst>
                    <a:cxn ang="0">
                      <a:pos x="65" y="7"/>
                    </a:cxn>
                    <a:cxn ang="0">
                      <a:pos x="65" y="7"/>
                    </a:cxn>
                    <a:cxn ang="0">
                      <a:pos x="54" y="0"/>
                    </a:cxn>
                    <a:cxn ang="0">
                      <a:pos x="54" y="0"/>
                    </a:cxn>
                    <a:cxn ang="0">
                      <a:pos x="27" y="27"/>
                    </a:cxn>
                    <a:cxn ang="0">
                      <a:pos x="0" y="51"/>
                    </a:cxn>
                    <a:cxn ang="0">
                      <a:pos x="0" y="51"/>
                    </a:cxn>
                    <a:cxn ang="0">
                      <a:pos x="16" y="62"/>
                    </a:cxn>
                    <a:cxn ang="0">
                      <a:pos x="16" y="62"/>
                    </a:cxn>
                    <a:cxn ang="0">
                      <a:pos x="42" y="35"/>
                    </a:cxn>
                    <a:cxn ang="0">
                      <a:pos x="65" y="7"/>
                    </a:cxn>
                    <a:cxn ang="0">
                      <a:pos x="65" y="7"/>
                    </a:cxn>
                  </a:cxnLst>
                  <a:rect l="0" t="0" r="r" b="b"/>
                  <a:pathLst>
                    <a:path w="65" h="62">
                      <a:moveTo>
                        <a:pt x="65" y="7"/>
                      </a:moveTo>
                      <a:lnTo>
                        <a:pt x="65" y="7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27" y="27"/>
                      </a:lnTo>
                      <a:lnTo>
                        <a:pt x="0" y="51"/>
                      </a:lnTo>
                      <a:lnTo>
                        <a:pt x="0" y="51"/>
                      </a:lnTo>
                      <a:lnTo>
                        <a:pt x="16" y="62"/>
                      </a:lnTo>
                      <a:lnTo>
                        <a:pt x="16" y="62"/>
                      </a:lnTo>
                      <a:lnTo>
                        <a:pt x="42" y="35"/>
                      </a:lnTo>
                      <a:lnTo>
                        <a:pt x="65" y="7"/>
                      </a:lnTo>
                      <a:lnTo>
                        <a:pt x="6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0" name="Freeform 400"/>
                <p:cNvSpPr>
                  <a:spLocks/>
                </p:cNvSpPr>
                <p:nvPr/>
              </p:nvSpPr>
              <p:spPr bwMode="auto">
                <a:xfrm>
                  <a:off x="3996" y="2073"/>
                  <a:ext cx="21" cy="82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8" y="55"/>
                    </a:cxn>
                    <a:cxn ang="0">
                      <a:pos x="8" y="55"/>
                    </a:cxn>
                    <a:cxn ang="0">
                      <a:pos x="11" y="82"/>
                    </a:cxn>
                    <a:cxn ang="0">
                      <a:pos x="11" y="82"/>
                    </a:cxn>
                    <a:cxn ang="0">
                      <a:pos x="21" y="79"/>
                    </a:cxn>
                    <a:cxn ang="0">
                      <a:pos x="21" y="79"/>
                    </a:cxn>
                    <a:cxn ang="0">
                      <a:pos x="17" y="38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21" h="8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8" y="55"/>
                      </a:lnTo>
                      <a:lnTo>
                        <a:pt x="8" y="55"/>
                      </a:lnTo>
                      <a:lnTo>
                        <a:pt x="11" y="82"/>
                      </a:lnTo>
                      <a:lnTo>
                        <a:pt x="11" y="82"/>
                      </a:lnTo>
                      <a:lnTo>
                        <a:pt x="21" y="79"/>
                      </a:lnTo>
                      <a:lnTo>
                        <a:pt x="21" y="79"/>
                      </a:lnTo>
                      <a:lnTo>
                        <a:pt x="17" y="38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1" name="Freeform 401"/>
                <p:cNvSpPr>
                  <a:spLocks/>
                </p:cNvSpPr>
                <p:nvPr/>
              </p:nvSpPr>
              <p:spPr bwMode="auto">
                <a:xfrm>
                  <a:off x="2458" y="1742"/>
                  <a:ext cx="102" cy="69"/>
                </a:xfrm>
                <a:custGeom>
                  <a:avLst/>
                  <a:gdLst/>
                  <a:ahLst/>
                  <a:cxnLst>
                    <a:cxn ang="0">
                      <a:pos x="95" y="53"/>
                    </a:cxn>
                    <a:cxn ang="0">
                      <a:pos x="95" y="53"/>
                    </a:cxn>
                    <a:cxn ang="0">
                      <a:pos x="69" y="42"/>
                    </a:cxn>
                    <a:cxn ang="0">
                      <a:pos x="46" y="29"/>
                    </a:cxn>
                    <a:cxn ang="0">
                      <a:pos x="22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5" y="15"/>
                    </a:cxn>
                    <a:cxn ang="0">
                      <a:pos x="5" y="15"/>
                    </a:cxn>
                    <a:cxn ang="0">
                      <a:pos x="27" y="31"/>
                    </a:cxn>
                    <a:cxn ang="0">
                      <a:pos x="51" y="46"/>
                    </a:cxn>
                    <a:cxn ang="0">
                      <a:pos x="77" y="58"/>
                    </a:cxn>
                    <a:cxn ang="0">
                      <a:pos x="102" y="69"/>
                    </a:cxn>
                    <a:cxn ang="0">
                      <a:pos x="102" y="69"/>
                    </a:cxn>
                    <a:cxn ang="0">
                      <a:pos x="95" y="53"/>
                    </a:cxn>
                    <a:cxn ang="0">
                      <a:pos x="95" y="53"/>
                    </a:cxn>
                  </a:cxnLst>
                  <a:rect l="0" t="0" r="r" b="b"/>
                  <a:pathLst>
                    <a:path w="102" h="69">
                      <a:moveTo>
                        <a:pt x="95" y="53"/>
                      </a:moveTo>
                      <a:lnTo>
                        <a:pt x="95" y="53"/>
                      </a:lnTo>
                      <a:lnTo>
                        <a:pt x="69" y="42"/>
                      </a:lnTo>
                      <a:lnTo>
                        <a:pt x="46" y="29"/>
                      </a:lnTo>
                      <a:lnTo>
                        <a:pt x="22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" y="15"/>
                      </a:lnTo>
                      <a:lnTo>
                        <a:pt x="5" y="15"/>
                      </a:lnTo>
                      <a:lnTo>
                        <a:pt x="27" y="31"/>
                      </a:lnTo>
                      <a:lnTo>
                        <a:pt x="51" y="46"/>
                      </a:lnTo>
                      <a:lnTo>
                        <a:pt x="77" y="58"/>
                      </a:lnTo>
                      <a:lnTo>
                        <a:pt x="102" y="69"/>
                      </a:lnTo>
                      <a:lnTo>
                        <a:pt x="102" y="69"/>
                      </a:lnTo>
                      <a:lnTo>
                        <a:pt x="95" y="53"/>
                      </a:lnTo>
                      <a:lnTo>
                        <a:pt x="95" y="5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2" name="Freeform 402"/>
                <p:cNvSpPr>
                  <a:spLocks/>
                </p:cNvSpPr>
                <p:nvPr/>
              </p:nvSpPr>
              <p:spPr bwMode="auto">
                <a:xfrm>
                  <a:off x="3491" y="2022"/>
                  <a:ext cx="33" cy="71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1" y="35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0" y="71"/>
                    </a:cxn>
                    <a:cxn ang="0">
                      <a:pos x="10" y="71"/>
                    </a:cxn>
                    <a:cxn ang="0">
                      <a:pos x="21" y="36"/>
                    </a:cxn>
                    <a:cxn ang="0">
                      <a:pos x="33" y="2"/>
                    </a:cxn>
                    <a:cxn ang="0">
                      <a:pos x="33" y="2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33" h="71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1" y="35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0" y="71"/>
                      </a:lnTo>
                      <a:lnTo>
                        <a:pt x="10" y="71"/>
                      </a:lnTo>
                      <a:lnTo>
                        <a:pt x="21" y="36"/>
                      </a:lnTo>
                      <a:lnTo>
                        <a:pt x="33" y="2"/>
                      </a:lnTo>
                      <a:lnTo>
                        <a:pt x="33" y="2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3" name="Freeform 403"/>
                <p:cNvSpPr>
                  <a:spLocks/>
                </p:cNvSpPr>
                <p:nvPr/>
              </p:nvSpPr>
              <p:spPr bwMode="auto">
                <a:xfrm>
                  <a:off x="3180" y="1886"/>
                  <a:ext cx="28" cy="9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8" y="41"/>
                    </a:cxn>
                    <a:cxn ang="0">
                      <a:pos x="0" y="81"/>
                    </a:cxn>
                    <a:cxn ang="0">
                      <a:pos x="0" y="81"/>
                    </a:cxn>
                    <a:cxn ang="0">
                      <a:pos x="13" y="90"/>
                    </a:cxn>
                    <a:cxn ang="0">
                      <a:pos x="13" y="90"/>
                    </a:cxn>
                    <a:cxn ang="0">
                      <a:pos x="21" y="52"/>
                    </a:cxn>
                    <a:cxn ang="0">
                      <a:pos x="28" y="11"/>
                    </a:cxn>
                    <a:cxn ang="0">
                      <a:pos x="28" y="11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28" h="90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8" y="41"/>
                      </a:lnTo>
                      <a:lnTo>
                        <a:pt x="0" y="81"/>
                      </a:lnTo>
                      <a:lnTo>
                        <a:pt x="0" y="81"/>
                      </a:lnTo>
                      <a:lnTo>
                        <a:pt x="13" y="90"/>
                      </a:lnTo>
                      <a:lnTo>
                        <a:pt x="13" y="90"/>
                      </a:lnTo>
                      <a:lnTo>
                        <a:pt x="21" y="52"/>
                      </a:lnTo>
                      <a:lnTo>
                        <a:pt x="28" y="11"/>
                      </a:lnTo>
                      <a:lnTo>
                        <a:pt x="28" y="11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4" name="Freeform 404"/>
                <p:cNvSpPr>
                  <a:spLocks/>
                </p:cNvSpPr>
                <p:nvPr/>
              </p:nvSpPr>
              <p:spPr bwMode="auto">
                <a:xfrm>
                  <a:off x="3395" y="3132"/>
                  <a:ext cx="38" cy="72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23" y="0"/>
                    </a:cxn>
                    <a:cxn ang="0">
                      <a:pos x="12" y="37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14" y="72"/>
                    </a:cxn>
                    <a:cxn ang="0">
                      <a:pos x="14" y="72"/>
                    </a:cxn>
                    <a:cxn ang="0">
                      <a:pos x="27" y="37"/>
                    </a:cxn>
                    <a:cxn ang="0">
                      <a:pos x="38" y="2"/>
                    </a:cxn>
                    <a:cxn ang="0">
                      <a:pos x="38" y="2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38" h="7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2" y="37"/>
                      </a:lnTo>
                      <a:lnTo>
                        <a:pt x="0" y="72"/>
                      </a:lnTo>
                      <a:lnTo>
                        <a:pt x="0" y="72"/>
                      </a:lnTo>
                      <a:lnTo>
                        <a:pt x="14" y="72"/>
                      </a:lnTo>
                      <a:lnTo>
                        <a:pt x="14" y="72"/>
                      </a:lnTo>
                      <a:lnTo>
                        <a:pt x="27" y="37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5" name="Freeform 405"/>
                <p:cNvSpPr>
                  <a:spLocks/>
                </p:cNvSpPr>
                <p:nvPr/>
              </p:nvSpPr>
              <p:spPr bwMode="auto">
                <a:xfrm>
                  <a:off x="2315" y="1409"/>
                  <a:ext cx="15" cy="165"/>
                </a:xfrm>
                <a:custGeom>
                  <a:avLst/>
                  <a:gdLst/>
                  <a:ahLst/>
                  <a:cxnLst>
                    <a:cxn ang="0">
                      <a:pos x="7" y="137"/>
                    </a:cxn>
                    <a:cxn ang="0">
                      <a:pos x="7" y="137"/>
                    </a:cxn>
                    <a:cxn ang="0">
                      <a:pos x="15" y="165"/>
                    </a:cxn>
                    <a:cxn ang="0">
                      <a:pos x="15" y="165"/>
                    </a:cxn>
                    <a:cxn ang="0">
                      <a:pos x="9" y="124"/>
                    </a:cxn>
                    <a:cxn ang="0">
                      <a:pos x="6" y="82"/>
                    </a:cxn>
                    <a:cxn ang="0">
                      <a:pos x="4" y="4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35"/>
                    </a:cxn>
                    <a:cxn ang="0">
                      <a:pos x="0" y="69"/>
                    </a:cxn>
                    <a:cxn ang="0">
                      <a:pos x="2" y="102"/>
                    </a:cxn>
                    <a:cxn ang="0">
                      <a:pos x="7" y="137"/>
                    </a:cxn>
                    <a:cxn ang="0">
                      <a:pos x="7" y="137"/>
                    </a:cxn>
                  </a:cxnLst>
                  <a:rect l="0" t="0" r="r" b="b"/>
                  <a:pathLst>
                    <a:path w="15" h="165">
                      <a:moveTo>
                        <a:pt x="7" y="137"/>
                      </a:moveTo>
                      <a:lnTo>
                        <a:pt x="7" y="137"/>
                      </a:lnTo>
                      <a:lnTo>
                        <a:pt x="15" y="165"/>
                      </a:lnTo>
                      <a:lnTo>
                        <a:pt x="15" y="165"/>
                      </a:lnTo>
                      <a:lnTo>
                        <a:pt x="9" y="124"/>
                      </a:lnTo>
                      <a:lnTo>
                        <a:pt x="6" y="82"/>
                      </a:lnTo>
                      <a:lnTo>
                        <a:pt x="4" y="4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69"/>
                      </a:lnTo>
                      <a:lnTo>
                        <a:pt x="2" y="102"/>
                      </a:lnTo>
                      <a:lnTo>
                        <a:pt x="7" y="137"/>
                      </a:lnTo>
                      <a:lnTo>
                        <a:pt x="7" y="13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6" name="Freeform 406"/>
                <p:cNvSpPr>
                  <a:spLocks/>
                </p:cNvSpPr>
                <p:nvPr/>
              </p:nvSpPr>
              <p:spPr bwMode="auto">
                <a:xfrm>
                  <a:off x="3034" y="931"/>
                  <a:ext cx="57" cy="72"/>
                </a:xfrm>
                <a:custGeom>
                  <a:avLst/>
                  <a:gdLst/>
                  <a:ahLst/>
                  <a:cxnLst>
                    <a:cxn ang="0">
                      <a:pos x="46" y="72"/>
                    </a:cxn>
                    <a:cxn ang="0">
                      <a:pos x="46" y="72"/>
                    </a:cxn>
                    <a:cxn ang="0">
                      <a:pos x="57" y="57"/>
                    </a:cxn>
                    <a:cxn ang="0">
                      <a:pos x="57" y="57"/>
                    </a:cxn>
                    <a:cxn ang="0">
                      <a:pos x="35" y="28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4" y="41"/>
                    </a:cxn>
                    <a:cxn ang="0">
                      <a:pos x="46" y="72"/>
                    </a:cxn>
                    <a:cxn ang="0">
                      <a:pos x="46" y="72"/>
                    </a:cxn>
                  </a:cxnLst>
                  <a:rect l="0" t="0" r="r" b="b"/>
                  <a:pathLst>
                    <a:path w="57" h="72">
                      <a:moveTo>
                        <a:pt x="46" y="72"/>
                      </a:moveTo>
                      <a:lnTo>
                        <a:pt x="46" y="72"/>
                      </a:lnTo>
                      <a:lnTo>
                        <a:pt x="57" y="57"/>
                      </a:lnTo>
                      <a:lnTo>
                        <a:pt x="57" y="57"/>
                      </a:lnTo>
                      <a:lnTo>
                        <a:pt x="35" y="28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4" y="41"/>
                      </a:lnTo>
                      <a:lnTo>
                        <a:pt x="46" y="72"/>
                      </a:lnTo>
                      <a:lnTo>
                        <a:pt x="46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7" name="Freeform 407"/>
                <p:cNvSpPr>
                  <a:spLocks/>
                </p:cNvSpPr>
                <p:nvPr/>
              </p:nvSpPr>
              <p:spPr bwMode="auto">
                <a:xfrm>
                  <a:off x="5158" y="2113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26" y="57"/>
                    </a:cxn>
                    <a:cxn ang="0">
                      <a:pos x="53" y="41"/>
                    </a:cxn>
                    <a:cxn ang="0">
                      <a:pos x="108" y="13"/>
                    </a:cxn>
                    <a:cxn ang="0">
                      <a:pos x="108" y="13"/>
                    </a:cxn>
                    <a:cxn ang="0">
                      <a:pos x="114" y="0"/>
                    </a:cxn>
                    <a:cxn ang="0">
                      <a:pos x="114" y="0"/>
                    </a:cxn>
                    <a:cxn ang="0">
                      <a:pos x="60" y="28"/>
                    </a:cxn>
                    <a:cxn ang="0">
                      <a:pos x="7" y="57"/>
                    </a:cxn>
                    <a:cxn ang="0">
                      <a:pos x="7" y="57"/>
                    </a:cxn>
                    <a:cxn ang="0">
                      <a:pos x="0" y="72"/>
                    </a:cxn>
                    <a:cxn ang="0">
                      <a:pos x="0" y="72"/>
                    </a:cxn>
                  </a:cxnLst>
                  <a:rect l="0" t="0" r="r" b="b"/>
                  <a:pathLst>
                    <a:path w="114" h="72">
                      <a:moveTo>
                        <a:pt x="0" y="72"/>
                      </a:moveTo>
                      <a:lnTo>
                        <a:pt x="0" y="72"/>
                      </a:lnTo>
                      <a:lnTo>
                        <a:pt x="26" y="57"/>
                      </a:lnTo>
                      <a:lnTo>
                        <a:pt x="53" y="41"/>
                      </a:lnTo>
                      <a:lnTo>
                        <a:pt x="108" y="13"/>
                      </a:lnTo>
                      <a:lnTo>
                        <a:pt x="108" y="13"/>
                      </a:lnTo>
                      <a:lnTo>
                        <a:pt x="114" y="0"/>
                      </a:lnTo>
                      <a:lnTo>
                        <a:pt x="114" y="0"/>
                      </a:lnTo>
                      <a:lnTo>
                        <a:pt x="60" y="28"/>
                      </a:lnTo>
                      <a:lnTo>
                        <a:pt x="7" y="57"/>
                      </a:lnTo>
                      <a:lnTo>
                        <a:pt x="7" y="57"/>
                      </a:lnTo>
                      <a:lnTo>
                        <a:pt x="0" y="72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8" name="Freeform 408"/>
                <p:cNvSpPr>
                  <a:spLocks/>
                </p:cNvSpPr>
                <p:nvPr/>
              </p:nvSpPr>
              <p:spPr bwMode="auto">
                <a:xfrm>
                  <a:off x="3940" y="1918"/>
                  <a:ext cx="44" cy="75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16" y="42"/>
                    </a:cxn>
                    <a:cxn ang="0">
                      <a:pos x="31" y="75"/>
                    </a:cxn>
                    <a:cxn ang="0">
                      <a:pos x="31" y="75"/>
                    </a:cxn>
                    <a:cxn ang="0">
                      <a:pos x="44" y="67"/>
                    </a:cxn>
                    <a:cxn ang="0">
                      <a:pos x="44" y="67"/>
                    </a:cxn>
                    <a:cxn ang="0">
                      <a:pos x="31" y="32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0" y="11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4" h="75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16" y="42"/>
                      </a:lnTo>
                      <a:lnTo>
                        <a:pt x="31" y="75"/>
                      </a:lnTo>
                      <a:lnTo>
                        <a:pt x="31" y="75"/>
                      </a:lnTo>
                      <a:lnTo>
                        <a:pt x="44" y="67"/>
                      </a:lnTo>
                      <a:lnTo>
                        <a:pt x="44" y="67"/>
                      </a:lnTo>
                      <a:lnTo>
                        <a:pt x="31" y="3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9" name="Freeform 409"/>
                <p:cNvSpPr>
                  <a:spLocks/>
                </p:cNvSpPr>
                <p:nvPr/>
              </p:nvSpPr>
              <p:spPr bwMode="auto">
                <a:xfrm>
                  <a:off x="2324" y="1111"/>
                  <a:ext cx="105" cy="382"/>
                </a:xfrm>
                <a:custGeom>
                  <a:avLst/>
                  <a:gdLst/>
                  <a:ahLst/>
                  <a:cxnLst>
                    <a:cxn ang="0">
                      <a:pos x="95" y="38"/>
                    </a:cxn>
                    <a:cxn ang="0">
                      <a:pos x="95" y="38"/>
                    </a:cxn>
                    <a:cxn ang="0">
                      <a:pos x="105" y="0"/>
                    </a:cxn>
                    <a:cxn ang="0">
                      <a:pos x="105" y="0"/>
                    </a:cxn>
                    <a:cxn ang="0">
                      <a:pos x="86" y="29"/>
                    </a:cxn>
                    <a:cxn ang="0">
                      <a:pos x="70" y="58"/>
                    </a:cxn>
                    <a:cxn ang="0">
                      <a:pos x="55" y="87"/>
                    </a:cxn>
                    <a:cxn ang="0">
                      <a:pos x="41" y="119"/>
                    </a:cxn>
                    <a:cxn ang="0">
                      <a:pos x="30" y="151"/>
                    </a:cxn>
                    <a:cxn ang="0">
                      <a:pos x="17" y="184"/>
                    </a:cxn>
                    <a:cxn ang="0">
                      <a:pos x="8" y="216"/>
                    </a:cxn>
                    <a:cxn ang="0">
                      <a:pos x="0" y="250"/>
                    </a:cxn>
                    <a:cxn ang="0">
                      <a:pos x="0" y="250"/>
                    </a:cxn>
                    <a:cxn ang="0">
                      <a:pos x="0" y="274"/>
                    </a:cxn>
                    <a:cxn ang="0">
                      <a:pos x="0" y="274"/>
                    </a:cxn>
                    <a:cxn ang="0">
                      <a:pos x="2" y="329"/>
                    </a:cxn>
                    <a:cxn ang="0">
                      <a:pos x="4" y="382"/>
                    </a:cxn>
                    <a:cxn ang="0">
                      <a:pos x="4" y="382"/>
                    </a:cxn>
                    <a:cxn ang="0">
                      <a:pos x="4" y="336"/>
                    </a:cxn>
                    <a:cxn ang="0">
                      <a:pos x="6" y="291"/>
                    </a:cxn>
                    <a:cxn ang="0">
                      <a:pos x="13" y="247"/>
                    </a:cxn>
                    <a:cxn ang="0">
                      <a:pos x="24" y="203"/>
                    </a:cxn>
                    <a:cxn ang="0">
                      <a:pos x="39" y="161"/>
                    </a:cxn>
                    <a:cxn ang="0">
                      <a:pos x="55" y="119"/>
                    </a:cxn>
                    <a:cxn ang="0">
                      <a:pos x="73" y="76"/>
                    </a:cxn>
                    <a:cxn ang="0">
                      <a:pos x="95" y="38"/>
                    </a:cxn>
                    <a:cxn ang="0">
                      <a:pos x="95" y="38"/>
                    </a:cxn>
                  </a:cxnLst>
                  <a:rect l="0" t="0" r="r" b="b"/>
                  <a:pathLst>
                    <a:path w="105" h="382">
                      <a:moveTo>
                        <a:pt x="95" y="38"/>
                      </a:moveTo>
                      <a:lnTo>
                        <a:pt x="95" y="38"/>
                      </a:lnTo>
                      <a:lnTo>
                        <a:pt x="105" y="0"/>
                      </a:lnTo>
                      <a:lnTo>
                        <a:pt x="105" y="0"/>
                      </a:lnTo>
                      <a:lnTo>
                        <a:pt x="86" y="29"/>
                      </a:lnTo>
                      <a:lnTo>
                        <a:pt x="70" y="58"/>
                      </a:lnTo>
                      <a:lnTo>
                        <a:pt x="55" y="87"/>
                      </a:lnTo>
                      <a:lnTo>
                        <a:pt x="41" y="119"/>
                      </a:lnTo>
                      <a:lnTo>
                        <a:pt x="30" y="151"/>
                      </a:lnTo>
                      <a:lnTo>
                        <a:pt x="17" y="184"/>
                      </a:lnTo>
                      <a:lnTo>
                        <a:pt x="8" y="216"/>
                      </a:lnTo>
                      <a:lnTo>
                        <a:pt x="0" y="250"/>
                      </a:lnTo>
                      <a:lnTo>
                        <a:pt x="0" y="250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329"/>
                      </a:lnTo>
                      <a:lnTo>
                        <a:pt x="4" y="382"/>
                      </a:lnTo>
                      <a:lnTo>
                        <a:pt x="4" y="382"/>
                      </a:lnTo>
                      <a:lnTo>
                        <a:pt x="4" y="336"/>
                      </a:lnTo>
                      <a:lnTo>
                        <a:pt x="6" y="291"/>
                      </a:lnTo>
                      <a:lnTo>
                        <a:pt x="13" y="247"/>
                      </a:lnTo>
                      <a:lnTo>
                        <a:pt x="24" y="203"/>
                      </a:lnTo>
                      <a:lnTo>
                        <a:pt x="39" y="161"/>
                      </a:lnTo>
                      <a:lnTo>
                        <a:pt x="55" y="119"/>
                      </a:lnTo>
                      <a:lnTo>
                        <a:pt x="73" y="76"/>
                      </a:lnTo>
                      <a:lnTo>
                        <a:pt x="95" y="38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0" name="Freeform 410"/>
                <p:cNvSpPr>
                  <a:spLocks/>
                </p:cNvSpPr>
                <p:nvPr/>
              </p:nvSpPr>
              <p:spPr bwMode="auto">
                <a:xfrm>
                  <a:off x="3938" y="2523"/>
                  <a:ext cx="38" cy="88"/>
                </a:xfrm>
                <a:custGeom>
                  <a:avLst/>
                  <a:gdLst/>
                  <a:ahLst/>
                  <a:cxnLst>
                    <a:cxn ang="0">
                      <a:pos x="22" y="6"/>
                    </a:cxn>
                    <a:cxn ang="0">
                      <a:pos x="22" y="6"/>
                    </a:cxn>
                    <a:cxn ang="0">
                      <a:pos x="13" y="46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13" y="84"/>
                    </a:cxn>
                    <a:cxn ang="0">
                      <a:pos x="13" y="84"/>
                    </a:cxn>
                    <a:cxn ang="0">
                      <a:pos x="25" y="42"/>
                    </a:cxn>
                    <a:cxn ang="0">
                      <a:pos x="38" y="0"/>
                    </a:cxn>
                    <a:cxn ang="0">
                      <a:pos x="38" y="0"/>
                    </a:cxn>
                    <a:cxn ang="0">
                      <a:pos x="22" y="6"/>
                    </a:cxn>
                    <a:cxn ang="0">
                      <a:pos x="22" y="6"/>
                    </a:cxn>
                  </a:cxnLst>
                  <a:rect l="0" t="0" r="r" b="b"/>
                  <a:pathLst>
                    <a:path w="38" h="88">
                      <a:moveTo>
                        <a:pt x="22" y="6"/>
                      </a:moveTo>
                      <a:lnTo>
                        <a:pt x="22" y="6"/>
                      </a:lnTo>
                      <a:lnTo>
                        <a:pt x="13" y="46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3" y="84"/>
                      </a:lnTo>
                      <a:lnTo>
                        <a:pt x="13" y="84"/>
                      </a:lnTo>
                      <a:lnTo>
                        <a:pt x="25" y="42"/>
                      </a:ln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22" y="6"/>
                      </a:lnTo>
                      <a:lnTo>
                        <a:pt x="22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1" name="Freeform 411"/>
                <p:cNvSpPr>
                  <a:spLocks/>
                </p:cNvSpPr>
                <p:nvPr/>
              </p:nvSpPr>
              <p:spPr bwMode="auto">
                <a:xfrm>
                  <a:off x="2774" y="3034"/>
                  <a:ext cx="633" cy="490"/>
                </a:xfrm>
                <a:custGeom>
                  <a:avLst/>
                  <a:gdLst/>
                  <a:ahLst/>
                  <a:cxnLst>
                    <a:cxn ang="0">
                      <a:pos x="571" y="272"/>
                    </a:cxn>
                    <a:cxn ang="0">
                      <a:pos x="546" y="309"/>
                    </a:cxn>
                    <a:cxn ang="0">
                      <a:pos x="513" y="351"/>
                    </a:cxn>
                    <a:cxn ang="0">
                      <a:pos x="471" y="389"/>
                    </a:cxn>
                    <a:cxn ang="0">
                      <a:pos x="423" y="426"/>
                    </a:cxn>
                    <a:cxn ang="0">
                      <a:pos x="370" y="453"/>
                    </a:cxn>
                    <a:cxn ang="0">
                      <a:pos x="311" y="472"/>
                    </a:cxn>
                    <a:cxn ang="0">
                      <a:pos x="249" y="475"/>
                    </a:cxn>
                    <a:cxn ang="0">
                      <a:pos x="218" y="470"/>
                    </a:cxn>
                    <a:cxn ang="0">
                      <a:pos x="185" y="461"/>
                    </a:cxn>
                    <a:cxn ang="0">
                      <a:pos x="156" y="448"/>
                    </a:cxn>
                    <a:cxn ang="0">
                      <a:pos x="106" y="413"/>
                    </a:cxn>
                    <a:cxn ang="0">
                      <a:pos x="70" y="367"/>
                    </a:cxn>
                    <a:cxn ang="0">
                      <a:pos x="44" y="313"/>
                    </a:cxn>
                    <a:cxn ang="0">
                      <a:pos x="26" y="252"/>
                    </a:cxn>
                    <a:cxn ang="0">
                      <a:pos x="19" y="184"/>
                    </a:cxn>
                    <a:cxn ang="0">
                      <a:pos x="17" y="115"/>
                    </a:cxn>
                    <a:cxn ang="0">
                      <a:pos x="22" y="44"/>
                    </a:cxn>
                    <a:cxn ang="0">
                      <a:pos x="28" y="7"/>
                    </a:cxn>
                    <a:cxn ang="0">
                      <a:pos x="9" y="0"/>
                    </a:cxn>
                    <a:cxn ang="0">
                      <a:pos x="0" y="87"/>
                    </a:cxn>
                    <a:cxn ang="0">
                      <a:pos x="2" y="179"/>
                    </a:cxn>
                    <a:cxn ang="0">
                      <a:pos x="4" y="203"/>
                    </a:cxn>
                    <a:cxn ang="0">
                      <a:pos x="9" y="247"/>
                    </a:cxn>
                    <a:cxn ang="0">
                      <a:pos x="20" y="287"/>
                    </a:cxn>
                    <a:cxn ang="0">
                      <a:pos x="35" y="325"/>
                    </a:cxn>
                    <a:cxn ang="0">
                      <a:pos x="53" y="360"/>
                    </a:cxn>
                    <a:cxn ang="0">
                      <a:pos x="75" y="391"/>
                    </a:cxn>
                    <a:cxn ang="0">
                      <a:pos x="99" y="419"/>
                    </a:cxn>
                    <a:cxn ang="0">
                      <a:pos x="127" y="442"/>
                    </a:cxn>
                    <a:cxn ang="0">
                      <a:pos x="158" y="461"/>
                    </a:cxn>
                    <a:cxn ang="0">
                      <a:pos x="189" y="475"/>
                    </a:cxn>
                    <a:cxn ang="0">
                      <a:pos x="224" y="485"/>
                    </a:cxn>
                    <a:cxn ang="0">
                      <a:pos x="258" y="488"/>
                    </a:cxn>
                    <a:cxn ang="0">
                      <a:pos x="297" y="488"/>
                    </a:cxn>
                    <a:cxn ang="0">
                      <a:pos x="335" y="481"/>
                    </a:cxn>
                    <a:cxn ang="0">
                      <a:pos x="375" y="470"/>
                    </a:cxn>
                    <a:cxn ang="0">
                      <a:pos x="416" y="452"/>
                    </a:cxn>
                    <a:cxn ang="0">
                      <a:pos x="436" y="439"/>
                    </a:cxn>
                    <a:cxn ang="0">
                      <a:pos x="469" y="417"/>
                    </a:cxn>
                    <a:cxn ang="0">
                      <a:pos x="525" y="362"/>
                    </a:cxn>
                    <a:cxn ang="0">
                      <a:pos x="575" y="296"/>
                    </a:cxn>
                    <a:cxn ang="0">
                      <a:pos x="615" y="219"/>
                    </a:cxn>
                    <a:cxn ang="0">
                      <a:pos x="633" y="177"/>
                    </a:cxn>
                    <a:cxn ang="0">
                      <a:pos x="619" y="175"/>
                    </a:cxn>
                    <a:cxn ang="0">
                      <a:pos x="584" y="248"/>
                    </a:cxn>
                    <a:cxn ang="0">
                      <a:pos x="571" y="272"/>
                    </a:cxn>
                  </a:cxnLst>
                  <a:rect l="0" t="0" r="r" b="b"/>
                  <a:pathLst>
                    <a:path w="633" h="490">
                      <a:moveTo>
                        <a:pt x="571" y="272"/>
                      </a:moveTo>
                      <a:lnTo>
                        <a:pt x="571" y="272"/>
                      </a:lnTo>
                      <a:lnTo>
                        <a:pt x="560" y="291"/>
                      </a:lnTo>
                      <a:lnTo>
                        <a:pt x="546" y="309"/>
                      </a:lnTo>
                      <a:lnTo>
                        <a:pt x="531" y="329"/>
                      </a:lnTo>
                      <a:lnTo>
                        <a:pt x="513" y="351"/>
                      </a:lnTo>
                      <a:lnTo>
                        <a:pt x="492" y="371"/>
                      </a:lnTo>
                      <a:lnTo>
                        <a:pt x="471" y="389"/>
                      </a:lnTo>
                      <a:lnTo>
                        <a:pt x="447" y="409"/>
                      </a:lnTo>
                      <a:lnTo>
                        <a:pt x="423" y="426"/>
                      </a:lnTo>
                      <a:lnTo>
                        <a:pt x="397" y="441"/>
                      </a:lnTo>
                      <a:lnTo>
                        <a:pt x="370" y="453"/>
                      </a:lnTo>
                      <a:lnTo>
                        <a:pt x="341" y="464"/>
                      </a:lnTo>
                      <a:lnTo>
                        <a:pt x="311" y="472"/>
                      </a:lnTo>
                      <a:lnTo>
                        <a:pt x="280" y="475"/>
                      </a:lnTo>
                      <a:lnTo>
                        <a:pt x="249" y="475"/>
                      </a:lnTo>
                      <a:lnTo>
                        <a:pt x="235" y="474"/>
                      </a:lnTo>
                      <a:lnTo>
                        <a:pt x="218" y="470"/>
                      </a:lnTo>
                      <a:lnTo>
                        <a:pt x="202" y="466"/>
                      </a:lnTo>
                      <a:lnTo>
                        <a:pt x="185" y="461"/>
                      </a:lnTo>
                      <a:lnTo>
                        <a:pt x="185" y="461"/>
                      </a:lnTo>
                      <a:lnTo>
                        <a:pt x="156" y="448"/>
                      </a:lnTo>
                      <a:lnTo>
                        <a:pt x="130" y="433"/>
                      </a:lnTo>
                      <a:lnTo>
                        <a:pt x="106" y="413"/>
                      </a:lnTo>
                      <a:lnTo>
                        <a:pt x="88" y="391"/>
                      </a:lnTo>
                      <a:lnTo>
                        <a:pt x="70" y="367"/>
                      </a:lnTo>
                      <a:lnTo>
                        <a:pt x="55" y="342"/>
                      </a:lnTo>
                      <a:lnTo>
                        <a:pt x="44" y="313"/>
                      </a:lnTo>
                      <a:lnTo>
                        <a:pt x="33" y="283"/>
                      </a:lnTo>
                      <a:lnTo>
                        <a:pt x="26" y="252"/>
                      </a:lnTo>
                      <a:lnTo>
                        <a:pt x="22" y="219"/>
                      </a:lnTo>
                      <a:lnTo>
                        <a:pt x="19" y="184"/>
                      </a:lnTo>
                      <a:lnTo>
                        <a:pt x="17" y="150"/>
                      </a:lnTo>
                      <a:lnTo>
                        <a:pt x="17" y="115"/>
                      </a:lnTo>
                      <a:lnTo>
                        <a:pt x="19" y="78"/>
                      </a:lnTo>
                      <a:lnTo>
                        <a:pt x="22" y="44"/>
                      </a:lnTo>
                      <a:lnTo>
                        <a:pt x="28" y="7"/>
                      </a:lnTo>
                      <a:lnTo>
                        <a:pt x="28" y="7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4" y="44"/>
                      </a:lnTo>
                      <a:lnTo>
                        <a:pt x="0" y="87"/>
                      </a:lnTo>
                      <a:lnTo>
                        <a:pt x="0" y="133"/>
                      </a:lnTo>
                      <a:lnTo>
                        <a:pt x="2" y="179"/>
                      </a:lnTo>
                      <a:lnTo>
                        <a:pt x="2" y="179"/>
                      </a:lnTo>
                      <a:lnTo>
                        <a:pt x="4" y="203"/>
                      </a:lnTo>
                      <a:lnTo>
                        <a:pt x="6" y="225"/>
                      </a:lnTo>
                      <a:lnTo>
                        <a:pt x="9" y="247"/>
                      </a:lnTo>
                      <a:lnTo>
                        <a:pt x="15" y="267"/>
                      </a:lnTo>
                      <a:lnTo>
                        <a:pt x="20" y="287"/>
                      </a:lnTo>
                      <a:lnTo>
                        <a:pt x="28" y="307"/>
                      </a:lnTo>
                      <a:lnTo>
                        <a:pt x="35" y="325"/>
                      </a:lnTo>
                      <a:lnTo>
                        <a:pt x="44" y="344"/>
                      </a:lnTo>
                      <a:lnTo>
                        <a:pt x="53" y="360"/>
                      </a:lnTo>
                      <a:lnTo>
                        <a:pt x="64" y="377"/>
                      </a:lnTo>
                      <a:lnTo>
                        <a:pt x="75" y="391"/>
                      </a:lnTo>
                      <a:lnTo>
                        <a:pt x="88" y="406"/>
                      </a:lnTo>
                      <a:lnTo>
                        <a:pt x="99" y="419"/>
                      </a:lnTo>
                      <a:lnTo>
                        <a:pt x="114" y="431"/>
                      </a:lnTo>
                      <a:lnTo>
                        <a:pt x="127" y="442"/>
                      </a:lnTo>
                      <a:lnTo>
                        <a:pt x="141" y="452"/>
                      </a:lnTo>
                      <a:lnTo>
                        <a:pt x="158" y="461"/>
                      </a:lnTo>
                      <a:lnTo>
                        <a:pt x="172" y="468"/>
                      </a:lnTo>
                      <a:lnTo>
                        <a:pt x="189" y="475"/>
                      </a:lnTo>
                      <a:lnTo>
                        <a:pt x="205" y="481"/>
                      </a:lnTo>
                      <a:lnTo>
                        <a:pt x="224" y="485"/>
                      </a:lnTo>
                      <a:lnTo>
                        <a:pt x="240" y="488"/>
                      </a:lnTo>
                      <a:lnTo>
                        <a:pt x="258" y="488"/>
                      </a:lnTo>
                      <a:lnTo>
                        <a:pt x="277" y="490"/>
                      </a:lnTo>
                      <a:lnTo>
                        <a:pt x="297" y="488"/>
                      </a:lnTo>
                      <a:lnTo>
                        <a:pt x="315" y="486"/>
                      </a:lnTo>
                      <a:lnTo>
                        <a:pt x="335" y="481"/>
                      </a:lnTo>
                      <a:lnTo>
                        <a:pt x="355" y="475"/>
                      </a:lnTo>
                      <a:lnTo>
                        <a:pt x="375" y="470"/>
                      </a:lnTo>
                      <a:lnTo>
                        <a:pt x="396" y="461"/>
                      </a:lnTo>
                      <a:lnTo>
                        <a:pt x="416" y="452"/>
                      </a:lnTo>
                      <a:lnTo>
                        <a:pt x="436" y="439"/>
                      </a:lnTo>
                      <a:lnTo>
                        <a:pt x="436" y="439"/>
                      </a:lnTo>
                      <a:lnTo>
                        <a:pt x="452" y="430"/>
                      </a:lnTo>
                      <a:lnTo>
                        <a:pt x="469" y="417"/>
                      </a:lnTo>
                      <a:lnTo>
                        <a:pt x="498" y="391"/>
                      </a:lnTo>
                      <a:lnTo>
                        <a:pt x="525" y="362"/>
                      </a:lnTo>
                      <a:lnTo>
                        <a:pt x="551" y="331"/>
                      </a:lnTo>
                      <a:lnTo>
                        <a:pt x="575" y="296"/>
                      </a:lnTo>
                      <a:lnTo>
                        <a:pt x="595" y="258"/>
                      </a:lnTo>
                      <a:lnTo>
                        <a:pt x="615" y="219"/>
                      </a:lnTo>
                      <a:lnTo>
                        <a:pt x="633" y="177"/>
                      </a:lnTo>
                      <a:lnTo>
                        <a:pt x="633" y="177"/>
                      </a:lnTo>
                      <a:lnTo>
                        <a:pt x="619" y="175"/>
                      </a:lnTo>
                      <a:lnTo>
                        <a:pt x="619" y="175"/>
                      </a:lnTo>
                      <a:lnTo>
                        <a:pt x="597" y="227"/>
                      </a:lnTo>
                      <a:lnTo>
                        <a:pt x="584" y="248"/>
                      </a:lnTo>
                      <a:lnTo>
                        <a:pt x="571" y="272"/>
                      </a:lnTo>
                      <a:lnTo>
                        <a:pt x="571" y="2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2" name="Freeform 412"/>
                <p:cNvSpPr>
                  <a:spLocks/>
                </p:cNvSpPr>
                <p:nvPr/>
              </p:nvSpPr>
              <p:spPr bwMode="auto">
                <a:xfrm>
                  <a:off x="3021" y="1789"/>
                  <a:ext cx="83" cy="28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75" y="0"/>
                    </a:cxn>
                    <a:cxn ang="0">
                      <a:pos x="39" y="11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6" y="28"/>
                    </a:cxn>
                    <a:cxn ang="0">
                      <a:pos x="83" y="10"/>
                    </a:cxn>
                    <a:cxn ang="0">
                      <a:pos x="83" y="10"/>
                    </a:cxn>
                    <a:cxn ang="0">
                      <a:pos x="75" y="0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83" h="28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39" y="11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83" y="10"/>
                      </a:lnTo>
                      <a:lnTo>
                        <a:pt x="83" y="10"/>
                      </a:lnTo>
                      <a:lnTo>
                        <a:pt x="75" y="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3" name="Freeform 413"/>
                <p:cNvSpPr>
                  <a:spLocks/>
                </p:cNvSpPr>
                <p:nvPr/>
              </p:nvSpPr>
              <p:spPr bwMode="auto">
                <a:xfrm>
                  <a:off x="4256" y="2373"/>
                  <a:ext cx="125" cy="2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9" y="11"/>
                    </a:cxn>
                    <a:cxn ang="0">
                      <a:pos x="59" y="11"/>
                    </a:cxn>
                    <a:cxn ang="0">
                      <a:pos x="86" y="15"/>
                    </a:cxn>
                    <a:cxn ang="0">
                      <a:pos x="114" y="20"/>
                    </a:cxn>
                    <a:cxn ang="0">
                      <a:pos x="114" y="20"/>
                    </a:cxn>
                    <a:cxn ang="0">
                      <a:pos x="125" y="11"/>
                    </a:cxn>
                    <a:cxn ang="0">
                      <a:pos x="125" y="11"/>
                    </a:cxn>
                    <a:cxn ang="0">
                      <a:pos x="99" y="6"/>
                    </a:cxn>
                    <a:cxn ang="0">
                      <a:pos x="73" y="2"/>
                    </a:cxn>
                    <a:cxn ang="0">
                      <a:pos x="4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25" h="2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9" y="11"/>
                      </a:lnTo>
                      <a:lnTo>
                        <a:pt x="59" y="11"/>
                      </a:lnTo>
                      <a:lnTo>
                        <a:pt x="86" y="15"/>
                      </a:lnTo>
                      <a:lnTo>
                        <a:pt x="114" y="20"/>
                      </a:lnTo>
                      <a:lnTo>
                        <a:pt x="114" y="20"/>
                      </a:lnTo>
                      <a:lnTo>
                        <a:pt x="125" y="11"/>
                      </a:lnTo>
                      <a:lnTo>
                        <a:pt x="125" y="11"/>
                      </a:lnTo>
                      <a:lnTo>
                        <a:pt x="99" y="6"/>
                      </a:lnTo>
                      <a:lnTo>
                        <a:pt x="73" y="2"/>
                      </a:lnTo>
                      <a:lnTo>
                        <a:pt x="4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4" name="Freeform 414"/>
                <p:cNvSpPr>
                  <a:spLocks/>
                </p:cNvSpPr>
                <p:nvPr/>
              </p:nvSpPr>
              <p:spPr bwMode="auto">
                <a:xfrm>
                  <a:off x="3104" y="1760"/>
                  <a:ext cx="84" cy="35"/>
                </a:xfrm>
                <a:custGeom>
                  <a:avLst/>
                  <a:gdLst/>
                  <a:ahLst/>
                  <a:cxnLst>
                    <a:cxn ang="0">
                      <a:pos x="84" y="15"/>
                    </a:cxn>
                    <a:cxn ang="0">
                      <a:pos x="84" y="15"/>
                    </a:cxn>
                    <a:cxn ang="0">
                      <a:pos x="73" y="0"/>
                    </a:cxn>
                    <a:cxn ang="0">
                      <a:pos x="73" y="0"/>
                    </a:cxn>
                    <a:cxn ang="0">
                      <a:pos x="36" y="15"/>
                    </a:cxn>
                    <a:cxn ang="0">
                      <a:pos x="0" y="28"/>
                    </a:cxn>
                    <a:cxn ang="0">
                      <a:pos x="0" y="28"/>
                    </a:cxn>
                    <a:cxn ang="0">
                      <a:pos x="7" y="35"/>
                    </a:cxn>
                    <a:cxn ang="0">
                      <a:pos x="7" y="35"/>
                    </a:cxn>
                    <a:cxn ang="0">
                      <a:pos x="84" y="15"/>
                    </a:cxn>
                    <a:cxn ang="0">
                      <a:pos x="84" y="15"/>
                    </a:cxn>
                  </a:cxnLst>
                  <a:rect l="0" t="0" r="r" b="b"/>
                  <a:pathLst>
                    <a:path w="84" h="35">
                      <a:moveTo>
                        <a:pt x="84" y="15"/>
                      </a:moveTo>
                      <a:lnTo>
                        <a:pt x="84" y="15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36" y="15"/>
                      </a:lnTo>
                      <a:lnTo>
                        <a:pt x="0" y="28"/>
                      </a:lnTo>
                      <a:lnTo>
                        <a:pt x="0" y="28"/>
                      </a:lnTo>
                      <a:lnTo>
                        <a:pt x="7" y="35"/>
                      </a:lnTo>
                      <a:lnTo>
                        <a:pt x="7" y="35"/>
                      </a:lnTo>
                      <a:lnTo>
                        <a:pt x="84" y="15"/>
                      </a:lnTo>
                      <a:lnTo>
                        <a:pt x="84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5" name="Freeform 415"/>
                <p:cNvSpPr>
                  <a:spLocks/>
                </p:cNvSpPr>
                <p:nvPr/>
              </p:nvSpPr>
              <p:spPr bwMode="auto">
                <a:xfrm>
                  <a:off x="2785" y="2951"/>
                  <a:ext cx="31" cy="83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8" y="37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17" y="83"/>
                    </a:cxn>
                    <a:cxn ang="0">
                      <a:pos x="17" y="83"/>
                    </a:cxn>
                    <a:cxn ang="0">
                      <a:pos x="24" y="46"/>
                    </a:cxn>
                    <a:cxn ang="0">
                      <a:pos x="31" y="9"/>
                    </a:cxn>
                    <a:cxn ang="0">
                      <a:pos x="31" y="9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31" h="83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8" y="37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17" y="83"/>
                      </a:lnTo>
                      <a:lnTo>
                        <a:pt x="17" y="83"/>
                      </a:lnTo>
                      <a:lnTo>
                        <a:pt x="24" y="46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6" name="Freeform 416"/>
                <p:cNvSpPr>
                  <a:spLocks/>
                </p:cNvSpPr>
                <p:nvPr/>
              </p:nvSpPr>
              <p:spPr bwMode="auto">
                <a:xfrm>
                  <a:off x="2972" y="882"/>
                  <a:ext cx="68" cy="57"/>
                </a:xfrm>
                <a:custGeom>
                  <a:avLst/>
                  <a:gdLst/>
                  <a:ahLst/>
                  <a:cxnLst>
                    <a:cxn ang="0">
                      <a:pos x="68" y="44"/>
                    </a:cxn>
                    <a:cxn ang="0">
                      <a:pos x="68" y="44"/>
                    </a:cxn>
                    <a:cxn ang="0">
                      <a:pos x="40" y="20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6" y="22"/>
                    </a:cxn>
                    <a:cxn ang="0">
                      <a:pos x="31" y="33"/>
                    </a:cxn>
                    <a:cxn ang="0">
                      <a:pos x="57" y="57"/>
                    </a:cxn>
                    <a:cxn ang="0">
                      <a:pos x="57" y="57"/>
                    </a:cxn>
                    <a:cxn ang="0">
                      <a:pos x="68" y="44"/>
                    </a:cxn>
                    <a:cxn ang="0">
                      <a:pos x="68" y="44"/>
                    </a:cxn>
                  </a:cxnLst>
                  <a:rect l="0" t="0" r="r" b="b"/>
                  <a:pathLst>
                    <a:path w="68" h="57">
                      <a:moveTo>
                        <a:pt x="68" y="44"/>
                      </a:moveTo>
                      <a:lnTo>
                        <a:pt x="68" y="44"/>
                      </a:lnTo>
                      <a:lnTo>
                        <a:pt x="40" y="20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6" y="22"/>
                      </a:lnTo>
                      <a:lnTo>
                        <a:pt x="31" y="33"/>
                      </a:lnTo>
                      <a:lnTo>
                        <a:pt x="57" y="57"/>
                      </a:lnTo>
                      <a:lnTo>
                        <a:pt x="57" y="57"/>
                      </a:lnTo>
                      <a:lnTo>
                        <a:pt x="68" y="44"/>
                      </a:lnTo>
                      <a:lnTo>
                        <a:pt x="68" y="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7" name="Freeform 417"/>
                <p:cNvSpPr>
                  <a:spLocks/>
                </p:cNvSpPr>
                <p:nvPr/>
              </p:nvSpPr>
              <p:spPr bwMode="auto">
                <a:xfrm>
                  <a:off x="2935" y="1813"/>
                  <a:ext cx="83" cy="22"/>
                </a:xfrm>
                <a:custGeom>
                  <a:avLst/>
                  <a:gdLst/>
                  <a:ahLst/>
                  <a:cxnLst>
                    <a:cxn ang="0">
                      <a:pos x="79" y="0"/>
                    </a:cxn>
                    <a:cxn ang="0">
                      <a:pos x="79" y="0"/>
                    </a:cxn>
                    <a:cxn ang="0">
                      <a:pos x="39" y="8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6" y="22"/>
                    </a:cxn>
                    <a:cxn ang="0">
                      <a:pos x="6" y="22"/>
                    </a:cxn>
                    <a:cxn ang="0">
                      <a:pos x="83" y="6"/>
                    </a:cxn>
                    <a:cxn ang="0">
                      <a:pos x="83" y="6"/>
                    </a:cxn>
                    <a:cxn ang="0">
                      <a:pos x="79" y="0"/>
                    </a:cxn>
                    <a:cxn ang="0">
                      <a:pos x="79" y="0"/>
                    </a:cxn>
                  </a:cxnLst>
                  <a:rect l="0" t="0" r="r" b="b"/>
                  <a:pathLst>
                    <a:path w="83" h="22">
                      <a:moveTo>
                        <a:pt x="79" y="0"/>
                      </a:moveTo>
                      <a:lnTo>
                        <a:pt x="79" y="0"/>
                      </a:lnTo>
                      <a:lnTo>
                        <a:pt x="39" y="8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83" y="6"/>
                      </a:lnTo>
                      <a:lnTo>
                        <a:pt x="83" y="6"/>
                      </a:lnTo>
                      <a:lnTo>
                        <a:pt x="79" y="0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8" name="Freeform 418"/>
                <p:cNvSpPr>
                  <a:spLocks/>
                </p:cNvSpPr>
                <p:nvPr/>
              </p:nvSpPr>
              <p:spPr bwMode="auto">
                <a:xfrm>
                  <a:off x="3199" y="1352"/>
                  <a:ext cx="13" cy="134"/>
                </a:xfrm>
                <a:custGeom>
                  <a:avLst/>
                  <a:gdLst/>
                  <a:ahLst/>
                  <a:cxnLst>
                    <a:cxn ang="0">
                      <a:pos x="0" y="35"/>
                    </a:cxn>
                    <a:cxn ang="0">
                      <a:pos x="0" y="35"/>
                    </a:cxn>
                    <a:cxn ang="0">
                      <a:pos x="2" y="61"/>
                    </a:cxn>
                    <a:cxn ang="0">
                      <a:pos x="3" y="84"/>
                    </a:cxn>
                    <a:cxn ang="0">
                      <a:pos x="7" y="110"/>
                    </a:cxn>
                    <a:cxn ang="0">
                      <a:pos x="13" y="134"/>
                    </a:cxn>
                    <a:cxn ang="0">
                      <a:pos x="13" y="134"/>
                    </a:cxn>
                    <a:cxn ang="0">
                      <a:pos x="9" y="66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35"/>
                    </a:cxn>
                    <a:cxn ang="0">
                      <a:pos x="0" y="35"/>
                    </a:cxn>
                  </a:cxnLst>
                  <a:rect l="0" t="0" r="r" b="b"/>
                  <a:pathLst>
                    <a:path w="13" h="134">
                      <a:moveTo>
                        <a:pt x="0" y="35"/>
                      </a:moveTo>
                      <a:lnTo>
                        <a:pt x="0" y="35"/>
                      </a:lnTo>
                      <a:lnTo>
                        <a:pt x="2" y="61"/>
                      </a:lnTo>
                      <a:lnTo>
                        <a:pt x="3" y="84"/>
                      </a:lnTo>
                      <a:lnTo>
                        <a:pt x="7" y="110"/>
                      </a:lnTo>
                      <a:lnTo>
                        <a:pt x="13" y="134"/>
                      </a:lnTo>
                      <a:lnTo>
                        <a:pt x="13" y="134"/>
                      </a:lnTo>
                      <a:lnTo>
                        <a:pt x="9" y="6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9" name="Freeform 419"/>
                <p:cNvSpPr>
                  <a:spLocks/>
                </p:cNvSpPr>
                <p:nvPr/>
              </p:nvSpPr>
              <p:spPr bwMode="auto">
                <a:xfrm>
                  <a:off x="3420" y="3056"/>
                  <a:ext cx="33" cy="71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9" y="34"/>
                    </a:cxn>
                    <a:cxn ang="0">
                      <a:pos x="0" y="69"/>
                    </a:cxn>
                    <a:cxn ang="0">
                      <a:pos x="0" y="69"/>
                    </a:cxn>
                    <a:cxn ang="0">
                      <a:pos x="15" y="71"/>
                    </a:cxn>
                    <a:cxn ang="0">
                      <a:pos x="15" y="71"/>
                    </a:cxn>
                    <a:cxn ang="0">
                      <a:pos x="24" y="36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33" h="71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9" y="34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15" y="71"/>
                      </a:lnTo>
                      <a:lnTo>
                        <a:pt x="15" y="71"/>
                      </a:lnTo>
                      <a:lnTo>
                        <a:pt x="24" y="36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0" name="Freeform 420"/>
                <p:cNvSpPr>
                  <a:spLocks/>
                </p:cNvSpPr>
                <p:nvPr/>
              </p:nvSpPr>
              <p:spPr bwMode="auto">
                <a:xfrm>
                  <a:off x="3160" y="1974"/>
                  <a:ext cx="31" cy="84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0" y="75"/>
                    </a:cxn>
                    <a:cxn ang="0">
                      <a:pos x="0" y="75"/>
                    </a:cxn>
                    <a:cxn ang="0">
                      <a:pos x="13" y="84"/>
                    </a:cxn>
                    <a:cxn ang="0">
                      <a:pos x="13" y="84"/>
                    </a:cxn>
                    <a:cxn ang="0">
                      <a:pos x="31" y="9"/>
                    </a:cxn>
                    <a:cxn ang="0">
                      <a:pos x="31" y="9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1" h="84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0" y="75"/>
                      </a:lnTo>
                      <a:lnTo>
                        <a:pt x="0" y="75"/>
                      </a:lnTo>
                      <a:lnTo>
                        <a:pt x="13" y="84"/>
                      </a:lnTo>
                      <a:lnTo>
                        <a:pt x="13" y="84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1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1" name="Freeform 421"/>
                <p:cNvSpPr>
                  <a:spLocks/>
                </p:cNvSpPr>
                <p:nvPr/>
              </p:nvSpPr>
              <p:spPr bwMode="auto">
                <a:xfrm>
                  <a:off x="4995" y="2177"/>
                  <a:ext cx="159" cy="130"/>
                </a:xfrm>
                <a:custGeom>
                  <a:avLst/>
                  <a:gdLst/>
                  <a:ahLst/>
                  <a:cxnLst>
                    <a:cxn ang="0">
                      <a:pos x="0" y="130"/>
                    </a:cxn>
                    <a:cxn ang="0">
                      <a:pos x="0" y="130"/>
                    </a:cxn>
                    <a:cxn ang="0">
                      <a:pos x="50" y="90"/>
                    </a:cxn>
                    <a:cxn ang="0">
                      <a:pos x="101" y="52"/>
                    </a:cxn>
                    <a:cxn ang="0">
                      <a:pos x="101" y="52"/>
                    </a:cxn>
                    <a:cxn ang="0">
                      <a:pos x="127" y="33"/>
                    </a:cxn>
                    <a:cxn ang="0">
                      <a:pos x="150" y="17"/>
                    </a:cxn>
                    <a:cxn ang="0">
                      <a:pos x="150" y="17"/>
                    </a:cxn>
                    <a:cxn ang="0">
                      <a:pos x="159" y="0"/>
                    </a:cxn>
                    <a:cxn ang="0">
                      <a:pos x="159" y="0"/>
                    </a:cxn>
                    <a:cxn ang="0">
                      <a:pos x="123" y="22"/>
                    </a:cxn>
                    <a:cxn ang="0">
                      <a:pos x="88" y="46"/>
                    </a:cxn>
                    <a:cxn ang="0">
                      <a:pos x="55" y="72"/>
                    </a:cxn>
                    <a:cxn ang="0">
                      <a:pos x="22" y="97"/>
                    </a:cxn>
                    <a:cxn ang="0">
                      <a:pos x="22" y="97"/>
                    </a:cxn>
                    <a:cxn ang="0">
                      <a:pos x="0" y="130"/>
                    </a:cxn>
                    <a:cxn ang="0">
                      <a:pos x="0" y="130"/>
                    </a:cxn>
                  </a:cxnLst>
                  <a:rect l="0" t="0" r="r" b="b"/>
                  <a:pathLst>
                    <a:path w="159" h="130">
                      <a:moveTo>
                        <a:pt x="0" y="130"/>
                      </a:moveTo>
                      <a:lnTo>
                        <a:pt x="0" y="130"/>
                      </a:lnTo>
                      <a:lnTo>
                        <a:pt x="50" y="90"/>
                      </a:lnTo>
                      <a:lnTo>
                        <a:pt x="101" y="52"/>
                      </a:lnTo>
                      <a:lnTo>
                        <a:pt x="101" y="52"/>
                      </a:lnTo>
                      <a:lnTo>
                        <a:pt x="127" y="33"/>
                      </a:lnTo>
                      <a:lnTo>
                        <a:pt x="150" y="17"/>
                      </a:lnTo>
                      <a:lnTo>
                        <a:pt x="150" y="17"/>
                      </a:lnTo>
                      <a:lnTo>
                        <a:pt x="159" y="0"/>
                      </a:lnTo>
                      <a:lnTo>
                        <a:pt x="159" y="0"/>
                      </a:lnTo>
                      <a:lnTo>
                        <a:pt x="123" y="22"/>
                      </a:lnTo>
                      <a:lnTo>
                        <a:pt x="88" y="46"/>
                      </a:lnTo>
                      <a:lnTo>
                        <a:pt x="55" y="72"/>
                      </a:lnTo>
                      <a:lnTo>
                        <a:pt x="22" y="97"/>
                      </a:lnTo>
                      <a:lnTo>
                        <a:pt x="22" y="97"/>
                      </a:lnTo>
                      <a:lnTo>
                        <a:pt x="0" y="130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2" name="Freeform 422"/>
                <p:cNvSpPr>
                  <a:spLocks/>
                </p:cNvSpPr>
                <p:nvPr/>
              </p:nvSpPr>
              <p:spPr bwMode="auto">
                <a:xfrm>
                  <a:off x="2802" y="2873"/>
                  <a:ext cx="33" cy="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9" y="36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6" y="80"/>
                    </a:cxn>
                    <a:cxn ang="0">
                      <a:pos x="16" y="80"/>
                    </a:cxn>
                    <a:cxn ang="0">
                      <a:pos x="33" y="7"/>
                    </a:cxn>
                    <a:cxn ang="0">
                      <a:pos x="33" y="7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33" h="8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9" y="36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6" y="80"/>
                      </a:lnTo>
                      <a:lnTo>
                        <a:pt x="16" y="80"/>
                      </a:lnTo>
                      <a:lnTo>
                        <a:pt x="33" y="7"/>
                      </a:lnTo>
                      <a:lnTo>
                        <a:pt x="33" y="7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3" name="Freeform 423"/>
                <p:cNvSpPr>
                  <a:spLocks/>
                </p:cNvSpPr>
                <p:nvPr/>
              </p:nvSpPr>
              <p:spPr bwMode="auto">
                <a:xfrm>
                  <a:off x="2330" y="1499"/>
                  <a:ext cx="122" cy="250"/>
                </a:xfrm>
                <a:custGeom>
                  <a:avLst/>
                  <a:gdLst/>
                  <a:ahLst/>
                  <a:cxnLst>
                    <a:cxn ang="0">
                      <a:pos x="122" y="250"/>
                    </a:cxn>
                    <a:cxn ang="0">
                      <a:pos x="122" y="250"/>
                    </a:cxn>
                    <a:cxn ang="0">
                      <a:pos x="119" y="236"/>
                    </a:cxn>
                    <a:cxn ang="0">
                      <a:pos x="119" y="236"/>
                    </a:cxn>
                    <a:cxn ang="0">
                      <a:pos x="95" y="214"/>
                    </a:cxn>
                    <a:cxn ang="0">
                      <a:pos x="73" y="192"/>
                    </a:cxn>
                    <a:cxn ang="0">
                      <a:pos x="53" y="164"/>
                    </a:cxn>
                    <a:cxn ang="0">
                      <a:pos x="36" y="137"/>
                    </a:cxn>
                    <a:cxn ang="0">
                      <a:pos x="24" y="106"/>
                    </a:cxn>
                    <a:cxn ang="0">
                      <a:pos x="13" y="73"/>
                    </a:cxn>
                    <a:cxn ang="0">
                      <a:pos x="3" y="3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5" y="54"/>
                    </a:cxn>
                    <a:cxn ang="0">
                      <a:pos x="14" y="111"/>
                    </a:cxn>
                    <a:cxn ang="0">
                      <a:pos x="14" y="111"/>
                    </a:cxn>
                    <a:cxn ang="0">
                      <a:pos x="24" y="131"/>
                    </a:cxn>
                    <a:cxn ang="0">
                      <a:pos x="35" y="150"/>
                    </a:cxn>
                    <a:cxn ang="0">
                      <a:pos x="46" y="170"/>
                    </a:cxn>
                    <a:cxn ang="0">
                      <a:pos x="60" y="186"/>
                    </a:cxn>
                    <a:cxn ang="0">
                      <a:pos x="73" y="204"/>
                    </a:cxn>
                    <a:cxn ang="0">
                      <a:pos x="89" y="221"/>
                    </a:cxn>
                    <a:cxn ang="0">
                      <a:pos x="106" y="236"/>
                    </a:cxn>
                    <a:cxn ang="0">
                      <a:pos x="122" y="250"/>
                    </a:cxn>
                    <a:cxn ang="0">
                      <a:pos x="122" y="250"/>
                    </a:cxn>
                  </a:cxnLst>
                  <a:rect l="0" t="0" r="r" b="b"/>
                  <a:pathLst>
                    <a:path w="122" h="250">
                      <a:moveTo>
                        <a:pt x="122" y="250"/>
                      </a:moveTo>
                      <a:lnTo>
                        <a:pt x="122" y="250"/>
                      </a:lnTo>
                      <a:lnTo>
                        <a:pt x="119" y="236"/>
                      </a:lnTo>
                      <a:lnTo>
                        <a:pt x="119" y="236"/>
                      </a:lnTo>
                      <a:lnTo>
                        <a:pt x="95" y="214"/>
                      </a:lnTo>
                      <a:lnTo>
                        <a:pt x="73" y="192"/>
                      </a:lnTo>
                      <a:lnTo>
                        <a:pt x="53" y="164"/>
                      </a:lnTo>
                      <a:lnTo>
                        <a:pt x="36" y="137"/>
                      </a:lnTo>
                      <a:lnTo>
                        <a:pt x="24" y="106"/>
                      </a:lnTo>
                      <a:lnTo>
                        <a:pt x="13" y="73"/>
                      </a:lnTo>
                      <a:lnTo>
                        <a:pt x="3" y="3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" y="54"/>
                      </a:lnTo>
                      <a:lnTo>
                        <a:pt x="14" y="111"/>
                      </a:lnTo>
                      <a:lnTo>
                        <a:pt x="14" y="111"/>
                      </a:lnTo>
                      <a:lnTo>
                        <a:pt x="24" y="131"/>
                      </a:lnTo>
                      <a:lnTo>
                        <a:pt x="35" y="150"/>
                      </a:lnTo>
                      <a:lnTo>
                        <a:pt x="46" y="170"/>
                      </a:lnTo>
                      <a:lnTo>
                        <a:pt x="60" y="186"/>
                      </a:lnTo>
                      <a:lnTo>
                        <a:pt x="73" y="204"/>
                      </a:lnTo>
                      <a:lnTo>
                        <a:pt x="89" y="221"/>
                      </a:lnTo>
                      <a:lnTo>
                        <a:pt x="106" y="236"/>
                      </a:lnTo>
                      <a:lnTo>
                        <a:pt x="122" y="250"/>
                      </a:lnTo>
                      <a:lnTo>
                        <a:pt x="122" y="25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4" name="Freeform 424"/>
                <p:cNvSpPr>
                  <a:spLocks/>
                </p:cNvSpPr>
                <p:nvPr/>
              </p:nvSpPr>
              <p:spPr bwMode="auto">
                <a:xfrm>
                  <a:off x="3466" y="2578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73"/>
                    </a:cxn>
                    <a:cxn ang="0">
                      <a:pos x="4" y="73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73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5" name="Freeform 425"/>
                <p:cNvSpPr>
                  <a:spLocks/>
                </p:cNvSpPr>
                <p:nvPr/>
              </p:nvSpPr>
              <p:spPr bwMode="auto">
                <a:xfrm>
                  <a:off x="2981" y="2433"/>
                  <a:ext cx="38" cy="7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6" y="57"/>
                    </a:cxn>
                    <a:cxn ang="0">
                      <a:pos x="6" y="57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7" y="70"/>
                    </a:cxn>
                    <a:cxn ang="0">
                      <a:pos x="7" y="70"/>
                    </a:cxn>
                    <a:cxn ang="0">
                      <a:pos x="38" y="6"/>
                    </a:cxn>
                    <a:cxn ang="0">
                      <a:pos x="38" y="6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6" y="57"/>
                      </a:lnTo>
                      <a:lnTo>
                        <a:pt x="6" y="57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7" y="70"/>
                      </a:lnTo>
                      <a:lnTo>
                        <a:pt x="38" y="6"/>
                      </a:lnTo>
                      <a:lnTo>
                        <a:pt x="38" y="6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6" name="Freeform 426"/>
                <p:cNvSpPr>
                  <a:spLocks/>
                </p:cNvSpPr>
                <p:nvPr/>
              </p:nvSpPr>
              <p:spPr bwMode="auto">
                <a:xfrm>
                  <a:off x="3552" y="1868"/>
                  <a:ext cx="68" cy="71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46" y="0"/>
                    </a:cxn>
                    <a:cxn ang="0">
                      <a:pos x="33" y="17"/>
                    </a:cxn>
                    <a:cxn ang="0">
                      <a:pos x="22" y="33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3" y="71"/>
                    </a:cxn>
                    <a:cxn ang="0">
                      <a:pos x="13" y="71"/>
                    </a:cxn>
                    <a:cxn ang="0">
                      <a:pos x="25" y="51"/>
                    </a:cxn>
                    <a:cxn ang="0">
                      <a:pos x="38" y="33"/>
                    </a:cxn>
                    <a:cxn ang="0">
                      <a:pos x="53" y="17"/>
                    </a:cxn>
                    <a:cxn ang="0">
                      <a:pos x="68" y="0"/>
                    </a:cxn>
                    <a:cxn ang="0">
                      <a:pos x="68" y="0"/>
                    </a:cxn>
                    <a:cxn ang="0">
                      <a:pos x="46" y="0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68" h="71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33" y="17"/>
                      </a:lnTo>
                      <a:lnTo>
                        <a:pt x="22" y="33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3" y="71"/>
                      </a:lnTo>
                      <a:lnTo>
                        <a:pt x="13" y="71"/>
                      </a:lnTo>
                      <a:lnTo>
                        <a:pt x="25" y="51"/>
                      </a:lnTo>
                      <a:lnTo>
                        <a:pt x="38" y="33"/>
                      </a:lnTo>
                      <a:lnTo>
                        <a:pt x="53" y="17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46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7" name="Freeform 427"/>
                <p:cNvSpPr>
                  <a:spLocks/>
                </p:cNvSpPr>
                <p:nvPr/>
              </p:nvSpPr>
              <p:spPr bwMode="auto">
                <a:xfrm>
                  <a:off x="3830" y="2637"/>
                  <a:ext cx="31" cy="8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9" y="20"/>
                    </a:cxn>
                    <a:cxn ang="0">
                      <a:pos x="4" y="40"/>
                    </a:cxn>
                    <a:cxn ang="0">
                      <a:pos x="0" y="60"/>
                    </a:cxn>
                    <a:cxn ang="0">
                      <a:pos x="0" y="80"/>
                    </a:cxn>
                    <a:cxn ang="0">
                      <a:pos x="0" y="80"/>
                    </a:cxn>
                    <a:cxn ang="0">
                      <a:pos x="20" y="75"/>
                    </a:cxn>
                    <a:cxn ang="0">
                      <a:pos x="20" y="75"/>
                    </a:cxn>
                    <a:cxn ang="0">
                      <a:pos x="20" y="54"/>
                    </a:cxn>
                    <a:cxn ang="0">
                      <a:pos x="22" y="36"/>
                    </a:cxn>
                    <a:cxn ang="0">
                      <a:pos x="26" y="18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1" h="8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9" y="20"/>
                      </a:lnTo>
                      <a:lnTo>
                        <a:pt x="4" y="40"/>
                      </a:lnTo>
                      <a:lnTo>
                        <a:pt x="0" y="60"/>
                      </a:lnTo>
                      <a:lnTo>
                        <a:pt x="0" y="80"/>
                      </a:lnTo>
                      <a:lnTo>
                        <a:pt x="0" y="80"/>
                      </a:lnTo>
                      <a:lnTo>
                        <a:pt x="20" y="75"/>
                      </a:lnTo>
                      <a:lnTo>
                        <a:pt x="20" y="75"/>
                      </a:lnTo>
                      <a:lnTo>
                        <a:pt x="20" y="54"/>
                      </a:lnTo>
                      <a:lnTo>
                        <a:pt x="22" y="36"/>
                      </a:lnTo>
                      <a:lnTo>
                        <a:pt x="26" y="18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8" name="Freeform 428"/>
                <p:cNvSpPr>
                  <a:spLocks/>
                </p:cNvSpPr>
                <p:nvPr/>
              </p:nvSpPr>
              <p:spPr bwMode="auto">
                <a:xfrm>
                  <a:off x="2661" y="1824"/>
                  <a:ext cx="95" cy="28"/>
                </a:xfrm>
                <a:custGeom>
                  <a:avLst/>
                  <a:gdLst/>
                  <a:ahLst/>
                  <a:cxnLst>
                    <a:cxn ang="0">
                      <a:pos x="22" y="22"/>
                    </a:cxn>
                    <a:cxn ang="0">
                      <a:pos x="22" y="22"/>
                    </a:cxn>
                    <a:cxn ang="0">
                      <a:pos x="58" y="26"/>
                    </a:cxn>
                    <a:cxn ang="0">
                      <a:pos x="95" y="28"/>
                    </a:cxn>
                    <a:cxn ang="0">
                      <a:pos x="95" y="28"/>
                    </a:cxn>
                    <a:cxn ang="0">
                      <a:pos x="86" y="11"/>
                    </a:cxn>
                    <a:cxn ang="0">
                      <a:pos x="86" y="11"/>
                    </a:cxn>
                    <a:cxn ang="0">
                      <a:pos x="42" y="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9" y="20"/>
                    </a:cxn>
                    <a:cxn ang="0">
                      <a:pos x="9" y="20"/>
                    </a:cxn>
                    <a:cxn ang="0">
                      <a:pos x="22" y="22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95" h="28">
                      <a:moveTo>
                        <a:pt x="22" y="22"/>
                      </a:moveTo>
                      <a:lnTo>
                        <a:pt x="22" y="22"/>
                      </a:lnTo>
                      <a:lnTo>
                        <a:pt x="58" y="26"/>
                      </a:lnTo>
                      <a:lnTo>
                        <a:pt x="95" y="28"/>
                      </a:lnTo>
                      <a:lnTo>
                        <a:pt x="95" y="28"/>
                      </a:lnTo>
                      <a:lnTo>
                        <a:pt x="86" y="11"/>
                      </a:lnTo>
                      <a:lnTo>
                        <a:pt x="86" y="11"/>
                      </a:lnTo>
                      <a:lnTo>
                        <a:pt x="42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22" y="22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9" name="Freeform 429"/>
                <p:cNvSpPr>
                  <a:spLocks/>
                </p:cNvSpPr>
                <p:nvPr/>
              </p:nvSpPr>
              <p:spPr bwMode="auto">
                <a:xfrm>
                  <a:off x="3159" y="1175"/>
                  <a:ext cx="38" cy="212"/>
                </a:xfrm>
                <a:custGeom>
                  <a:avLst/>
                  <a:gdLst/>
                  <a:ahLst/>
                  <a:cxnLst>
                    <a:cxn ang="0">
                      <a:pos x="38" y="148"/>
                    </a:cxn>
                    <a:cxn ang="0">
                      <a:pos x="38" y="148"/>
                    </a:cxn>
                    <a:cxn ang="0">
                      <a:pos x="27" y="73"/>
                    </a:cxn>
                    <a:cxn ang="0">
                      <a:pos x="18" y="36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11" y="67"/>
                    </a:cxn>
                    <a:cxn ang="0">
                      <a:pos x="20" y="113"/>
                    </a:cxn>
                    <a:cxn ang="0">
                      <a:pos x="27" y="163"/>
                    </a:cxn>
                    <a:cxn ang="0">
                      <a:pos x="32" y="212"/>
                    </a:cxn>
                    <a:cxn ang="0">
                      <a:pos x="32" y="212"/>
                    </a:cxn>
                    <a:cxn ang="0">
                      <a:pos x="34" y="179"/>
                    </a:cxn>
                    <a:cxn ang="0">
                      <a:pos x="38" y="148"/>
                    </a:cxn>
                    <a:cxn ang="0">
                      <a:pos x="38" y="148"/>
                    </a:cxn>
                  </a:cxnLst>
                  <a:rect l="0" t="0" r="r" b="b"/>
                  <a:pathLst>
                    <a:path w="38" h="212">
                      <a:moveTo>
                        <a:pt x="38" y="148"/>
                      </a:moveTo>
                      <a:lnTo>
                        <a:pt x="38" y="148"/>
                      </a:lnTo>
                      <a:lnTo>
                        <a:pt x="27" y="73"/>
                      </a:lnTo>
                      <a:lnTo>
                        <a:pt x="18" y="36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1" y="67"/>
                      </a:lnTo>
                      <a:lnTo>
                        <a:pt x="20" y="113"/>
                      </a:lnTo>
                      <a:lnTo>
                        <a:pt x="27" y="163"/>
                      </a:lnTo>
                      <a:lnTo>
                        <a:pt x="32" y="212"/>
                      </a:lnTo>
                      <a:lnTo>
                        <a:pt x="32" y="212"/>
                      </a:lnTo>
                      <a:lnTo>
                        <a:pt x="34" y="179"/>
                      </a:lnTo>
                      <a:lnTo>
                        <a:pt x="38" y="148"/>
                      </a:lnTo>
                      <a:lnTo>
                        <a:pt x="38" y="14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0" name="Freeform 430"/>
                <p:cNvSpPr>
                  <a:spLocks/>
                </p:cNvSpPr>
                <p:nvPr/>
              </p:nvSpPr>
              <p:spPr bwMode="auto">
                <a:xfrm>
                  <a:off x="3892" y="2615"/>
                  <a:ext cx="55" cy="89"/>
                </a:xfrm>
                <a:custGeom>
                  <a:avLst/>
                  <a:gdLst/>
                  <a:ahLst/>
                  <a:cxnLst>
                    <a:cxn ang="0">
                      <a:pos x="55" y="0"/>
                    </a:cxn>
                    <a:cxn ang="0">
                      <a:pos x="55" y="0"/>
                    </a:cxn>
                    <a:cxn ang="0">
                      <a:pos x="42" y="3"/>
                    </a:cxn>
                    <a:cxn ang="0">
                      <a:pos x="42" y="3"/>
                    </a:cxn>
                    <a:cxn ang="0">
                      <a:pos x="33" y="27"/>
                    </a:cxn>
                    <a:cxn ang="0">
                      <a:pos x="24" y="49"/>
                    </a:cxn>
                    <a:cxn ang="0">
                      <a:pos x="13" y="69"/>
                    </a:cxn>
                    <a:cxn ang="0">
                      <a:pos x="0" y="89"/>
                    </a:cxn>
                    <a:cxn ang="0">
                      <a:pos x="0" y="89"/>
                    </a:cxn>
                    <a:cxn ang="0">
                      <a:pos x="20" y="84"/>
                    </a:cxn>
                    <a:cxn ang="0">
                      <a:pos x="20" y="84"/>
                    </a:cxn>
                    <a:cxn ang="0">
                      <a:pos x="29" y="64"/>
                    </a:cxn>
                    <a:cxn ang="0">
                      <a:pos x="29" y="64"/>
                    </a:cxn>
                    <a:cxn ang="0">
                      <a:pos x="42" y="33"/>
                    </a:cxn>
                    <a:cxn ang="0">
                      <a:pos x="55" y="0"/>
                    </a:cxn>
                    <a:cxn ang="0">
                      <a:pos x="55" y="0"/>
                    </a:cxn>
                  </a:cxnLst>
                  <a:rect l="0" t="0" r="r" b="b"/>
                  <a:pathLst>
                    <a:path w="55" h="89">
                      <a:moveTo>
                        <a:pt x="55" y="0"/>
                      </a:moveTo>
                      <a:lnTo>
                        <a:pt x="55" y="0"/>
                      </a:lnTo>
                      <a:lnTo>
                        <a:pt x="42" y="3"/>
                      </a:lnTo>
                      <a:lnTo>
                        <a:pt x="42" y="3"/>
                      </a:lnTo>
                      <a:lnTo>
                        <a:pt x="33" y="27"/>
                      </a:lnTo>
                      <a:lnTo>
                        <a:pt x="24" y="49"/>
                      </a:lnTo>
                      <a:lnTo>
                        <a:pt x="13" y="69"/>
                      </a:lnTo>
                      <a:lnTo>
                        <a:pt x="0" y="89"/>
                      </a:lnTo>
                      <a:lnTo>
                        <a:pt x="0" y="89"/>
                      </a:lnTo>
                      <a:lnTo>
                        <a:pt x="20" y="84"/>
                      </a:lnTo>
                      <a:lnTo>
                        <a:pt x="20" y="84"/>
                      </a:lnTo>
                      <a:lnTo>
                        <a:pt x="29" y="64"/>
                      </a:lnTo>
                      <a:lnTo>
                        <a:pt x="29" y="64"/>
                      </a:lnTo>
                      <a:lnTo>
                        <a:pt x="42" y="33"/>
                      </a:lnTo>
                      <a:lnTo>
                        <a:pt x="55" y="0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1" name="Freeform 431"/>
                <p:cNvSpPr>
                  <a:spLocks/>
                </p:cNvSpPr>
                <p:nvPr/>
              </p:nvSpPr>
              <p:spPr bwMode="auto">
                <a:xfrm>
                  <a:off x="2696" y="836"/>
                  <a:ext cx="111" cy="44"/>
                </a:xfrm>
                <a:custGeom>
                  <a:avLst/>
                  <a:gdLst/>
                  <a:ahLst/>
                  <a:cxnLst>
                    <a:cxn ang="0">
                      <a:pos x="111" y="0"/>
                    </a:cxn>
                    <a:cxn ang="0">
                      <a:pos x="111" y="0"/>
                    </a:cxn>
                    <a:cxn ang="0">
                      <a:pos x="86" y="2"/>
                    </a:cxn>
                    <a:cxn ang="0">
                      <a:pos x="60" y="7"/>
                    </a:cxn>
                    <a:cxn ang="0">
                      <a:pos x="36" y="13"/>
                    </a:cxn>
                    <a:cxn ang="0">
                      <a:pos x="12" y="20"/>
                    </a:cxn>
                    <a:cxn ang="0">
                      <a:pos x="12" y="20"/>
                    </a:cxn>
                    <a:cxn ang="0">
                      <a:pos x="0" y="44"/>
                    </a:cxn>
                    <a:cxn ang="0">
                      <a:pos x="0" y="44"/>
                    </a:cxn>
                    <a:cxn ang="0">
                      <a:pos x="47" y="28"/>
                    </a:cxn>
                    <a:cxn ang="0">
                      <a:pos x="73" y="20"/>
                    </a:cxn>
                    <a:cxn ang="0">
                      <a:pos x="102" y="15"/>
                    </a:cxn>
                    <a:cxn ang="0">
                      <a:pos x="102" y="15"/>
                    </a:cxn>
                    <a:cxn ang="0">
                      <a:pos x="111" y="0"/>
                    </a:cxn>
                    <a:cxn ang="0">
                      <a:pos x="111" y="0"/>
                    </a:cxn>
                  </a:cxnLst>
                  <a:rect l="0" t="0" r="r" b="b"/>
                  <a:pathLst>
                    <a:path w="111" h="44">
                      <a:moveTo>
                        <a:pt x="111" y="0"/>
                      </a:moveTo>
                      <a:lnTo>
                        <a:pt x="111" y="0"/>
                      </a:lnTo>
                      <a:lnTo>
                        <a:pt x="86" y="2"/>
                      </a:lnTo>
                      <a:lnTo>
                        <a:pt x="60" y="7"/>
                      </a:lnTo>
                      <a:lnTo>
                        <a:pt x="36" y="13"/>
                      </a:lnTo>
                      <a:lnTo>
                        <a:pt x="12" y="20"/>
                      </a:lnTo>
                      <a:lnTo>
                        <a:pt x="12" y="20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47" y="28"/>
                      </a:lnTo>
                      <a:lnTo>
                        <a:pt x="73" y="20"/>
                      </a:lnTo>
                      <a:lnTo>
                        <a:pt x="102" y="15"/>
                      </a:lnTo>
                      <a:lnTo>
                        <a:pt x="102" y="15"/>
                      </a:lnTo>
                      <a:lnTo>
                        <a:pt x="111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2" name="Freeform 432"/>
                <p:cNvSpPr>
                  <a:spLocks/>
                </p:cNvSpPr>
                <p:nvPr/>
              </p:nvSpPr>
              <p:spPr bwMode="auto">
                <a:xfrm>
                  <a:off x="3468" y="2737"/>
                  <a:ext cx="13" cy="75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13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13" y="75"/>
                    </a:cxn>
                    <a:cxn ang="0">
                      <a:pos x="13" y="75"/>
                    </a:cxn>
                    <a:cxn ang="0">
                      <a:pos x="13" y="2"/>
                    </a:cxn>
                    <a:cxn ang="0">
                      <a:pos x="13" y="2"/>
                    </a:cxn>
                  </a:cxnLst>
                  <a:rect l="0" t="0" r="r" b="b"/>
                  <a:pathLst>
                    <a:path w="13" h="75">
                      <a:moveTo>
                        <a:pt x="13" y="2"/>
                      </a:moveTo>
                      <a:lnTo>
                        <a:pt x="13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13" y="75"/>
                      </a:lnTo>
                      <a:lnTo>
                        <a:pt x="13" y="75"/>
                      </a:lnTo>
                      <a:lnTo>
                        <a:pt x="13" y="2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3" name="Freeform 433"/>
                <p:cNvSpPr>
                  <a:spLocks/>
                </p:cNvSpPr>
                <p:nvPr/>
              </p:nvSpPr>
              <p:spPr bwMode="auto">
                <a:xfrm>
                  <a:off x="3126" y="1074"/>
                  <a:ext cx="40" cy="110"/>
                </a:xfrm>
                <a:custGeom>
                  <a:avLst/>
                  <a:gdLst/>
                  <a:ahLst/>
                  <a:cxnLst>
                    <a:cxn ang="0">
                      <a:pos x="40" y="90"/>
                    </a:cxn>
                    <a:cxn ang="0">
                      <a:pos x="40" y="90"/>
                    </a:cxn>
                    <a:cxn ang="0">
                      <a:pos x="27" y="44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62"/>
                    </a:cxn>
                    <a:cxn ang="0">
                      <a:pos x="31" y="110"/>
                    </a:cxn>
                    <a:cxn ang="0">
                      <a:pos x="31" y="110"/>
                    </a:cxn>
                    <a:cxn ang="0">
                      <a:pos x="40" y="90"/>
                    </a:cxn>
                    <a:cxn ang="0">
                      <a:pos x="40" y="90"/>
                    </a:cxn>
                  </a:cxnLst>
                  <a:rect l="0" t="0" r="r" b="b"/>
                  <a:pathLst>
                    <a:path w="40" h="110">
                      <a:moveTo>
                        <a:pt x="40" y="90"/>
                      </a:moveTo>
                      <a:lnTo>
                        <a:pt x="40" y="90"/>
                      </a:lnTo>
                      <a:lnTo>
                        <a:pt x="27" y="44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62"/>
                      </a:lnTo>
                      <a:lnTo>
                        <a:pt x="31" y="110"/>
                      </a:lnTo>
                      <a:lnTo>
                        <a:pt x="31" y="110"/>
                      </a:lnTo>
                      <a:lnTo>
                        <a:pt x="40" y="90"/>
                      </a:lnTo>
                      <a:lnTo>
                        <a:pt x="40" y="9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4" name="Freeform 434"/>
                <p:cNvSpPr>
                  <a:spLocks/>
                </p:cNvSpPr>
                <p:nvPr/>
              </p:nvSpPr>
              <p:spPr bwMode="auto">
                <a:xfrm>
                  <a:off x="4454" y="2428"/>
                  <a:ext cx="56" cy="6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18" y="27"/>
                    </a:cxn>
                    <a:cxn ang="0">
                      <a:pos x="33" y="48"/>
                    </a:cxn>
                    <a:cxn ang="0">
                      <a:pos x="33" y="48"/>
                    </a:cxn>
                    <a:cxn ang="0">
                      <a:pos x="42" y="68"/>
                    </a:cxn>
                    <a:cxn ang="0">
                      <a:pos x="42" y="68"/>
                    </a:cxn>
                    <a:cxn ang="0">
                      <a:pos x="56" y="57"/>
                    </a:cxn>
                    <a:cxn ang="0">
                      <a:pos x="56" y="57"/>
                    </a:cxn>
                    <a:cxn ang="0">
                      <a:pos x="55" y="53"/>
                    </a:cxn>
                    <a:cxn ang="0">
                      <a:pos x="55" y="53"/>
                    </a:cxn>
                    <a:cxn ang="0">
                      <a:pos x="46" y="38"/>
                    </a:cxn>
                    <a:cxn ang="0">
                      <a:pos x="35" y="24"/>
                    </a:cxn>
                    <a:cxn ang="0">
                      <a:pos x="24" y="11"/>
                    </a:cxn>
                    <a:cxn ang="0">
                      <a:pos x="11" y="0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56" h="68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8" y="27"/>
                      </a:lnTo>
                      <a:lnTo>
                        <a:pt x="33" y="48"/>
                      </a:lnTo>
                      <a:lnTo>
                        <a:pt x="33" y="48"/>
                      </a:lnTo>
                      <a:lnTo>
                        <a:pt x="42" y="68"/>
                      </a:lnTo>
                      <a:lnTo>
                        <a:pt x="42" y="68"/>
                      </a:lnTo>
                      <a:lnTo>
                        <a:pt x="56" y="57"/>
                      </a:lnTo>
                      <a:lnTo>
                        <a:pt x="56" y="57"/>
                      </a:lnTo>
                      <a:lnTo>
                        <a:pt x="55" y="53"/>
                      </a:lnTo>
                      <a:lnTo>
                        <a:pt x="55" y="53"/>
                      </a:lnTo>
                      <a:lnTo>
                        <a:pt x="46" y="38"/>
                      </a:lnTo>
                      <a:lnTo>
                        <a:pt x="35" y="24"/>
                      </a:lnTo>
                      <a:lnTo>
                        <a:pt x="24" y="11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5" name="Freeform 435"/>
                <p:cNvSpPr>
                  <a:spLocks/>
                </p:cNvSpPr>
                <p:nvPr/>
              </p:nvSpPr>
              <p:spPr bwMode="auto">
                <a:xfrm>
                  <a:off x="4007" y="2247"/>
                  <a:ext cx="13" cy="86"/>
                </a:xfrm>
                <a:custGeom>
                  <a:avLst/>
                  <a:gdLst/>
                  <a:ahLst/>
                  <a:cxnLst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46"/>
                    </a:cxn>
                    <a:cxn ang="0">
                      <a:pos x="0" y="86"/>
                    </a:cxn>
                    <a:cxn ang="0">
                      <a:pos x="0" y="86"/>
                    </a:cxn>
                    <a:cxn ang="0">
                      <a:pos x="8" y="82"/>
                    </a:cxn>
                    <a:cxn ang="0">
                      <a:pos x="8" y="82"/>
                    </a:cxn>
                    <a:cxn ang="0">
                      <a:pos x="11" y="42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" y="5"/>
                    </a:cxn>
                    <a:cxn ang="0">
                      <a:pos x="2" y="5"/>
                    </a:cxn>
                  </a:cxnLst>
                  <a:rect l="0" t="0" r="r" b="b"/>
                  <a:pathLst>
                    <a:path w="13" h="86">
                      <a:moveTo>
                        <a:pt x="2" y="5"/>
                      </a:moveTo>
                      <a:lnTo>
                        <a:pt x="2" y="5"/>
                      </a:lnTo>
                      <a:lnTo>
                        <a:pt x="2" y="46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8" y="82"/>
                      </a:lnTo>
                      <a:lnTo>
                        <a:pt x="8" y="82"/>
                      </a:lnTo>
                      <a:lnTo>
                        <a:pt x="11" y="42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2" y="5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6" name="Freeform 436"/>
                <p:cNvSpPr>
                  <a:spLocks/>
                </p:cNvSpPr>
                <p:nvPr/>
              </p:nvSpPr>
              <p:spPr bwMode="auto">
                <a:xfrm>
                  <a:off x="3082" y="2214"/>
                  <a:ext cx="36" cy="73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25" y="0"/>
                    </a:cxn>
                    <a:cxn ang="0">
                      <a:pos x="0" y="68"/>
                    </a:cxn>
                    <a:cxn ang="0">
                      <a:pos x="0" y="68"/>
                    </a:cxn>
                    <a:cxn ang="0">
                      <a:pos x="7" y="73"/>
                    </a:cxn>
                    <a:cxn ang="0">
                      <a:pos x="7" y="73"/>
                    </a:cxn>
                    <a:cxn ang="0">
                      <a:pos x="36" y="5"/>
                    </a:cxn>
                    <a:cxn ang="0">
                      <a:pos x="36" y="5"/>
                    </a:cxn>
                    <a:cxn ang="0">
                      <a:pos x="25" y="0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36" h="73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7" y="73"/>
                      </a:lnTo>
                      <a:lnTo>
                        <a:pt x="7" y="73"/>
                      </a:lnTo>
                      <a:lnTo>
                        <a:pt x="36" y="5"/>
                      </a:lnTo>
                      <a:lnTo>
                        <a:pt x="36" y="5"/>
                      </a:lnTo>
                      <a:lnTo>
                        <a:pt x="25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7" name="Freeform 437"/>
                <p:cNvSpPr>
                  <a:spLocks/>
                </p:cNvSpPr>
                <p:nvPr/>
              </p:nvSpPr>
              <p:spPr bwMode="auto">
                <a:xfrm>
                  <a:off x="3993" y="2338"/>
                  <a:ext cx="20" cy="86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13" y="4"/>
                    </a:cxn>
                    <a:cxn ang="0">
                      <a:pos x="7" y="48"/>
                    </a:cxn>
                    <a:cxn ang="0">
                      <a:pos x="0" y="86"/>
                    </a:cxn>
                    <a:cxn ang="0">
                      <a:pos x="0" y="86"/>
                    </a:cxn>
                    <a:cxn ang="0">
                      <a:pos x="7" y="83"/>
                    </a:cxn>
                    <a:cxn ang="0">
                      <a:pos x="7" y="83"/>
                    </a:cxn>
                    <a:cxn ang="0">
                      <a:pos x="14" y="4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3" y="4"/>
                    </a:cxn>
                    <a:cxn ang="0">
                      <a:pos x="13" y="4"/>
                    </a:cxn>
                  </a:cxnLst>
                  <a:rect l="0" t="0" r="r" b="b"/>
                  <a:pathLst>
                    <a:path w="20" h="86">
                      <a:moveTo>
                        <a:pt x="13" y="4"/>
                      </a:moveTo>
                      <a:lnTo>
                        <a:pt x="13" y="4"/>
                      </a:lnTo>
                      <a:lnTo>
                        <a:pt x="7" y="48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7" y="83"/>
                      </a:lnTo>
                      <a:lnTo>
                        <a:pt x="7" y="83"/>
                      </a:lnTo>
                      <a:lnTo>
                        <a:pt x="14" y="4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3" y="4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8" name="Freeform 438"/>
                <p:cNvSpPr>
                  <a:spLocks/>
                </p:cNvSpPr>
                <p:nvPr/>
              </p:nvSpPr>
              <p:spPr bwMode="auto">
                <a:xfrm>
                  <a:off x="3850" y="2541"/>
                  <a:ext cx="68" cy="9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40" y="8"/>
                    </a:cxn>
                    <a:cxn ang="0">
                      <a:pos x="29" y="26"/>
                    </a:cxn>
                    <a:cxn ang="0">
                      <a:pos x="18" y="48"/>
                    </a:cxn>
                    <a:cxn ang="0">
                      <a:pos x="0" y="90"/>
                    </a:cxn>
                    <a:cxn ang="0">
                      <a:pos x="0" y="90"/>
                    </a:cxn>
                    <a:cxn ang="0">
                      <a:pos x="13" y="88"/>
                    </a:cxn>
                    <a:cxn ang="0">
                      <a:pos x="13" y="88"/>
                    </a:cxn>
                    <a:cxn ang="0">
                      <a:pos x="24" y="64"/>
                    </a:cxn>
                    <a:cxn ang="0">
                      <a:pos x="37" y="41"/>
                    </a:cxn>
                    <a:cxn ang="0">
                      <a:pos x="51" y="21"/>
                    </a:cxn>
                    <a:cxn ang="0">
                      <a:pos x="68" y="0"/>
                    </a:cxn>
                    <a:cxn ang="0">
                      <a:pos x="68" y="0"/>
                    </a:cxn>
                    <a:cxn ang="0">
                      <a:pos x="40" y="8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68" h="90">
                      <a:moveTo>
                        <a:pt x="40" y="8"/>
                      </a:moveTo>
                      <a:lnTo>
                        <a:pt x="40" y="8"/>
                      </a:lnTo>
                      <a:lnTo>
                        <a:pt x="29" y="26"/>
                      </a:lnTo>
                      <a:lnTo>
                        <a:pt x="18" y="48"/>
                      </a:lnTo>
                      <a:lnTo>
                        <a:pt x="0" y="90"/>
                      </a:lnTo>
                      <a:lnTo>
                        <a:pt x="0" y="90"/>
                      </a:lnTo>
                      <a:lnTo>
                        <a:pt x="13" y="88"/>
                      </a:lnTo>
                      <a:lnTo>
                        <a:pt x="13" y="88"/>
                      </a:lnTo>
                      <a:lnTo>
                        <a:pt x="24" y="64"/>
                      </a:lnTo>
                      <a:lnTo>
                        <a:pt x="37" y="41"/>
                      </a:lnTo>
                      <a:lnTo>
                        <a:pt x="51" y="21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40" y="8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9" name="Freeform 439"/>
                <p:cNvSpPr>
                  <a:spLocks/>
                </p:cNvSpPr>
                <p:nvPr/>
              </p:nvSpPr>
              <p:spPr bwMode="auto">
                <a:xfrm>
                  <a:off x="3459" y="2337"/>
                  <a:ext cx="9" cy="73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9" y="1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9" y="73"/>
                    </a:cxn>
                    <a:cxn ang="0">
                      <a:pos x="9" y="73"/>
                    </a:cxn>
                    <a:cxn ang="0">
                      <a:pos x="9" y="1"/>
                    </a:cxn>
                    <a:cxn ang="0">
                      <a:pos x="9" y="1"/>
                    </a:cxn>
                  </a:cxnLst>
                  <a:rect l="0" t="0" r="r" b="b"/>
                  <a:pathLst>
                    <a:path w="9" h="73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9" y="73"/>
                      </a:lnTo>
                      <a:lnTo>
                        <a:pt x="9" y="73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0" name="Freeform 440"/>
                <p:cNvSpPr>
                  <a:spLocks/>
                </p:cNvSpPr>
                <p:nvPr/>
              </p:nvSpPr>
              <p:spPr bwMode="auto">
                <a:xfrm>
                  <a:off x="2946" y="2507"/>
                  <a:ext cx="41" cy="69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0" y="64"/>
                    </a:cxn>
                    <a:cxn ang="0">
                      <a:pos x="0" y="64"/>
                    </a:cxn>
                    <a:cxn ang="0">
                      <a:pos x="9" y="69"/>
                    </a:cxn>
                    <a:cxn ang="0">
                      <a:pos x="9" y="69"/>
                    </a:cxn>
                    <a:cxn ang="0">
                      <a:pos x="41" y="3"/>
                    </a:cxn>
                    <a:cxn ang="0">
                      <a:pos x="41" y="3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41" h="69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9" y="69"/>
                      </a:lnTo>
                      <a:lnTo>
                        <a:pt x="9" y="69"/>
                      </a:lnTo>
                      <a:lnTo>
                        <a:pt x="41" y="3"/>
                      </a:lnTo>
                      <a:lnTo>
                        <a:pt x="41" y="3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1" name="Freeform 441"/>
                <p:cNvSpPr>
                  <a:spLocks/>
                </p:cNvSpPr>
                <p:nvPr/>
              </p:nvSpPr>
              <p:spPr bwMode="auto">
                <a:xfrm>
                  <a:off x="3049" y="2289"/>
                  <a:ext cx="38" cy="69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29" y="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9" y="69"/>
                    </a:cxn>
                    <a:cxn ang="0">
                      <a:pos x="9" y="69"/>
                    </a:cxn>
                    <a:cxn ang="0">
                      <a:pos x="38" y="4"/>
                    </a:cxn>
                    <a:cxn ang="0">
                      <a:pos x="38" y="4"/>
                    </a:cxn>
                    <a:cxn ang="0">
                      <a:pos x="29" y="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38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9" y="69"/>
                      </a:lnTo>
                      <a:lnTo>
                        <a:pt x="9" y="69"/>
                      </a:lnTo>
                      <a:lnTo>
                        <a:pt x="38" y="4"/>
                      </a:lnTo>
                      <a:lnTo>
                        <a:pt x="38" y="4"/>
                      </a:lnTo>
                      <a:lnTo>
                        <a:pt x="29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2" name="Freeform 442"/>
                <p:cNvSpPr>
                  <a:spLocks/>
                </p:cNvSpPr>
                <p:nvPr/>
              </p:nvSpPr>
              <p:spPr bwMode="auto">
                <a:xfrm>
                  <a:off x="3830" y="2708"/>
                  <a:ext cx="79" cy="55"/>
                </a:xfrm>
                <a:custGeom>
                  <a:avLst/>
                  <a:gdLst/>
                  <a:ahLst/>
                  <a:cxnLst>
                    <a:cxn ang="0">
                      <a:pos x="26" y="38"/>
                    </a:cxn>
                    <a:cxn ang="0">
                      <a:pos x="26" y="38"/>
                    </a:cxn>
                    <a:cxn ang="0">
                      <a:pos x="20" y="11"/>
                    </a:cxn>
                    <a:cxn ang="0">
                      <a:pos x="20" y="11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4" y="26"/>
                    </a:cxn>
                    <a:cxn ang="0">
                      <a:pos x="7" y="37"/>
                    </a:cxn>
                    <a:cxn ang="0">
                      <a:pos x="15" y="46"/>
                    </a:cxn>
                    <a:cxn ang="0">
                      <a:pos x="26" y="55"/>
                    </a:cxn>
                    <a:cxn ang="0">
                      <a:pos x="26" y="55"/>
                    </a:cxn>
                    <a:cxn ang="0">
                      <a:pos x="35" y="51"/>
                    </a:cxn>
                    <a:cxn ang="0">
                      <a:pos x="42" y="48"/>
                    </a:cxn>
                    <a:cxn ang="0">
                      <a:pos x="49" y="42"/>
                    </a:cxn>
                    <a:cxn ang="0">
                      <a:pos x="57" y="35"/>
                    </a:cxn>
                    <a:cxn ang="0">
                      <a:pos x="68" y="18"/>
                    </a:cxn>
                    <a:cxn ang="0">
                      <a:pos x="79" y="0"/>
                    </a:cxn>
                    <a:cxn ang="0">
                      <a:pos x="79" y="0"/>
                    </a:cxn>
                    <a:cxn ang="0">
                      <a:pos x="57" y="4"/>
                    </a:cxn>
                    <a:cxn ang="0">
                      <a:pos x="57" y="4"/>
                    </a:cxn>
                    <a:cxn ang="0">
                      <a:pos x="42" y="22"/>
                    </a:cxn>
                    <a:cxn ang="0">
                      <a:pos x="26" y="38"/>
                    </a:cxn>
                    <a:cxn ang="0">
                      <a:pos x="26" y="38"/>
                    </a:cxn>
                  </a:cxnLst>
                  <a:rect l="0" t="0" r="r" b="b"/>
                  <a:pathLst>
                    <a:path w="79" h="55">
                      <a:moveTo>
                        <a:pt x="26" y="38"/>
                      </a:moveTo>
                      <a:lnTo>
                        <a:pt x="26" y="38"/>
                      </a:lnTo>
                      <a:lnTo>
                        <a:pt x="20" y="11"/>
                      </a:lnTo>
                      <a:lnTo>
                        <a:pt x="20" y="11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4" y="26"/>
                      </a:lnTo>
                      <a:lnTo>
                        <a:pt x="7" y="37"/>
                      </a:lnTo>
                      <a:lnTo>
                        <a:pt x="15" y="46"/>
                      </a:lnTo>
                      <a:lnTo>
                        <a:pt x="26" y="55"/>
                      </a:lnTo>
                      <a:lnTo>
                        <a:pt x="26" y="55"/>
                      </a:lnTo>
                      <a:lnTo>
                        <a:pt x="35" y="51"/>
                      </a:lnTo>
                      <a:lnTo>
                        <a:pt x="42" y="48"/>
                      </a:lnTo>
                      <a:lnTo>
                        <a:pt x="49" y="42"/>
                      </a:lnTo>
                      <a:lnTo>
                        <a:pt x="57" y="35"/>
                      </a:lnTo>
                      <a:lnTo>
                        <a:pt x="68" y="18"/>
                      </a:lnTo>
                      <a:lnTo>
                        <a:pt x="79" y="0"/>
                      </a:lnTo>
                      <a:lnTo>
                        <a:pt x="79" y="0"/>
                      </a:lnTo>
                      <a:lnTo>
                        <a:pt x="57" y="4"/>
                      </a:lnTo>
                      <a:lnTo>
                        <a:pt x="57" y="4"/>
                      </a:lnTo>
                      <a:lnTo>
                        <a:pt x="42" y="22"/>
                      </a:lnTo>
                      <a:lnTo>
                        <a:pt x="26" y="38"/>
                      </a:lnTo>
                      <a:lnTo>
                        <a:pt x="26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3" name="Freeform 443"/>
                <p:cNvSpPr>
                  <a:spLocks/>
                </p:cNvSpPr>
                <p:nvPr/>
              </p:nvSpPr>
              <p:spPr bwMode="auto">
                <a:xfrm>
                  <a:off x="3259" y="1683"/>
                  <a:ext cx="75" cy="48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64" y="0"/>
                    </a:cxn>
                    <a:cxn ang="0">
                      <a:pos x="33" y="22"/>
                    </a:cxn>
                    <a:cxn ang="0">
                      <a:pos x="0" y="41"/>
                    </a:cxn>
                    <a:cxn ang="0">
                      <a:pos x="0" y="41"/>
                    </a:cxn>
                    <a:cxn ang="0">
                      <a:pos x="9" y="48"/>
                    </a:cxn>
                    <a:cxn ang="0">
                      <a:pos x="9" y="48"/>
                    </a:cxn>
                    <a:cxn ang="0">
                      <a:pos x="75" y="9"/>
                    </a:cxn>
                    <a:cxn ang="0">
                      <a:pos x="75" y="9"/>
                    </a:cxn>
                    <a:cxn ang="0">
                      <a:pos x="64" y="0"/>
                    </a:cxn>
                    <a:cxn ang="0">
                      <a:pos x="64" y="0"/>
                    </a:cxn>
                  </a:cxnLst>
                  <a:rect l="0" t="0" r="r" b="b"/>
                  <a:pathLst>
                    <a:path w="75" h="4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33" y="22"/>
                      </a:lnTo>
                      <a:lnTo>
                        <a:pt x="0" y="41"/>
                      </a:lnTo>
                      <a:lnTo>
                        <a:pt x="0" y="41"/>
                      </a:lnTo>
                      <a:lnTo>
                        <a:pt x="9" y="48"/>
                      </a:lnTo>
                      <a:lnTo>
                        <a:pt x="9" y="48"/>
                      </a:lnTo>
                      <a:lnTo>
                        <a:pt x="75" y="9"/>
                      </a:lnTo>
                      <a:lnTo>
                        <a:pt x="75" y="9"/>
                      </a:lnTo>
                      <a:lnTo>
                        <a:pt x="64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4" name="Freeform 444"/>
                <p:cNvSpPr>
                  <a:spLocks/>
                </p:cNvSpPr>
                <p:nvPr/>
              </p:nvSpPr>
              <p:spPr bwMode="auto">
                <a:xfrm>
                  <a:off x="3459" y="2417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" y="73"/>
                    </a:cxn>
                    <a:cxn ang="0">
                      <a:pos x="3" y="73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73"/>
                      </a:lnTo>
                      <a:lnTo>
                        <a:pt x="3" y="73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5" name="Freeform 445"/>
                <p:cNvSpPr>
                  <a:spLocks/>
                </p:cNvSpPr>
                <p:nvPr/>
              </p:nvSpPr>
              <p:spPr bwMode="auto">
                <a:xfrm>
                  <a:off x="2564" y="860"/>
                  <a:ext cx="134" cy="108"/>
                </a:xfrm>
                <a:custGeom>
                  <a:avLst/>
                  <a:gdLst/>
                  <a:ahLst/>
                  <a:cxnLst>
                    <a:cxn ang="0">
                      <a:pos x="102" y="29"/>
                    </a:cxn>
                    <a:cxn ang="0">
                      <a:pos x="102" y="29"/>
                    </a:cxn>
                    <a:cxn ang="0">
                      <a:pos x="121" y="24"/>
                    </a:cxn>
                    <a:cxn ang="0">
                      <a:pos x="121" y="24"/>
                    </a:cxn>
                    <a:cxn ang="0">
                      <a:pos x="134" y="0"/>
                    </a:cxn>
                    <a:cxn ang="0">
                      <a:pos x="134" y="0"/>
                    </a:cxn>
                    <a:cxn ang="0">
                      <a:pos x="101" y="16"/>
                    </a:cxn>
                    <a:cxn ang="0">
                      <a:pos x="69" y="35"/>
                    </a:cxn>
                    <a:cxn ang="0">
                      <a:pos x="40" y="55"/>
                    </a:cxn>
                    <a:cxn ang="0">
                      <a:pos x="15" y="75"/>
                    </a:cxn>
                    <a:cxn ang="0">
                      <a:pos x="15" y="75"/>
                    </a:cxn>
                    <a:cxn ang="0">
                      <a:pos x="0" y="108"/>
                    </a:cxn>
                    <a:cxn ang="0">
                      <a:pos x="0" y="108"/>
                    </a:cxn>
                    <a:cxn ang="0">
                      <a:pos x="26" y="86"/>
                    </a:cxn>
                    <a:cxn ang="0">
                      <a:pos x="51" y="66"/>
                    </a:cxn>
                    <a:cxn ang="0">
                      <a:pos x="77" y="46"/>
                    </a:cxn>
                    <a:cxn ang="0">
                      <a:pos x="102" y="29"/>
                    </a:cxn>
                    <a:cxn ang="0">
                      <a:pos x="102" y="29"/>
                    </a:cxn>
                  </a:cxnLst>
                  <a:rect l="0" t="0" r="r" b="b"/>
                  <a:pathLst>
                    <a:path w="134" h="108">
                      <a:moveTo>
                        <a:pt x="102" y="29"/>
                      </a:moveTo>
                      <a:lnTo>
                        <a:pt x="102" y="29"/>
                      </a:lnTo>
                      <a:lnTo>
                        <a:pt x="121" y="24"/>
                      </a:lnTo>
                      <a:lnTo>
                        <a:pt x="121" y="24"/>
                      </a:lnTo>
                      <a:lnTo>
                        <a:pt x="134" y="0"/>
                      </a:lnTo>
                      <a:lnTo>
                        <a:pt x="134" y="0"/>
                      </a:lnTo>
                      <a:lnTo>
                        <a:pt x="101" y="16"/>
                      </a:lnTo>
                      <a:lnTo>
                        <a:pt x="69" y="35"/>
                      </a:lnTo>
                      <a:lnTo>
                        <a:pt x="40" y="55"/>
                      </a:lnTo>
                      <a:lnTo>
                        <a:pt x="15" y="75"/>
                      </a:lnTo>
                      <a:lnTo>
                        <a:pt x="15" y="75"/>
                      </a:lnTo>
                      <a:lnTo>
                        <a:pt x="0" y="108"/>
                      </a:lnTo>
                      <a:lnTo>
                        <a:pt x="0" y="108"/>
                      </a:lnTo>
                      <a:lnTo>
                        <a:pt x="26" y="86"/>
                      </a:lnTo>
                      <a:lnTo>
                        <a:pt x="51" y="66"/>
                      </a:lnTo>
                      <a:lnTo>
                        <a:pt x="77" y="46"/>
                      </a:lnTo>
                      <a:lnTo>
                        <a:pt x="102" y="29"/>
                      </a:lnTo>
                      <a:lnTo>
                        <a:pt x="102" y="29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6" name="Freeform 446"/>
                <p:cNvSpPr>
                  <a:spLocks/>
                </p:cNvSpPr>
                <p:nvPr/>
              </p:nvSpPr>
              <p:spPr bwMode="auto">
                <a:xfrm>
                  <a:off x="3199" y="1458"/>
                  <a:ext cx="20" cy="2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5" y="101"/>
                    </a:cxn>
                    <a:cxn ang="0">
                      <a:pos x="7" y="202"/>
                    </a:cxn>
                    <a:cxn ang="0">
                      <a:pos x="7" y="202"/>
                    </a:cxn>
                    <a:cxn ang="0">
                      <a:pos x="20" y="218"/>
                    </a:cxn>
                    <a:cxn ang="0">
                      <a:pos x="20" y="218"/>
                    </a:cxn>
                    <a:cxn ang="0">
                      <a:pos x="18" y="139"/>
                    </a:cxn>
                    <a:cxn ang="0">
                      <a:pos x="14" y="59"/>
                    </a:cxn>
                    <a:cxn ang="0">
                      <a:pos x="14" y="59"/>
                    </a:cxn>
                    <a:cxn ang="0">
                      <a:pos x="5" y="3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2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01"/>
                      </a:lnTo>
                      <a:lnTo>
                        <a:pt x="7" y="202"/>
                      </a:lnTo>
                      <a:lnTo>
                        <a:pt x="7" y="202"/>
                      </a:lnTo>
                      <a:lnTo>
                        <a:pt x="20" y="218"/>
                      </a:lnTo>
                      <a:lnTo>
                        <a:pt x="20" y="218"/>
                      </a:lnTo>
                      <a:lnTo>
                        <a:pt x="18" y="139"/>
                      </a:lnTo>
                      <a:lnTo>
                        <a:pt x="14" y="59"/>
                      </a:lnTo>
                      <a:lnTo>
                        <a:pt x="14" y="59"/>
                      </a:lnTo>
                      <a:lnTo>
                        <a:pt x="5" y="3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7" name="Freeform 447"/>
                <p:cNvSpPr>
                  <a:spLocks/>
                </p:cNvSpPr>
                <p:nvPr/>
              </p:nvSpPr>
              <p:spPr bwMode="auto">
                <a:xfrm>
                  <a:off x="2562" y="1799"/>
                  <a:ext cx="99" cy="44"/>
                </a:xfrm>
                <a:custGeom>
                  <a:avLst/>
                  <a:gdLst/>
                  <a:ahLst/>
                  <a:cxnLst>
                    <a:cxn ang="0">
                      <a:pos x="90" y="23"/>
                    </a:cxn>
                    <a:cxn ang="0">
                      <a:pos x="90" y="23"/>
                    </a:cxn>
                    <a:cxn ang="0">
                      <a:pos x="44" y="1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" y="16"/>
                    </a:cxn>
                    <a:cxn ang="0">
                      <a:pos x="7" y="16"/>
                    </a:cxn>
                    <a:cxn ang="0">
                      <a:pos x="51" y="31"/>
                    </a:cxn>
                    <a:cxn ang="0">
                      <a:pos x="99" y="44"/>
                    </a:cxn>
                    <a:cxn ang="0">
                      <a:pos x="99" y="44"/>
                    </a:cxn>
                    <a:cxn ang="0">
                      <a:pos x="90" y="23"/>
                    </a:cxn>
                    <a:cxn ang="0">
                      <a:pos x="90" y="23"/>
                    </a:cxn>
                  </a:cxnLst>
                  <a:rect l="0" t="0" r="r" b="b"/>
                  <a:pathLst>
                    <a:path w="99" h="44">
                      <a:moveTo>
                        <a:pt x="90" y="23"/>
                      </a:moveTo>
                      <a:lnTo>
                        <a:pt x="90" y="23"/>
                      </a:lnTo>
                      <a:lnTo>
                        <a:pt x="44" y="1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" y="16"/>
                      </a:lnTo>
                      <a:lnTo>
                        <a:pt x="7" y="16"/>
                      </a:lnTo>
                      <a:lnTo>
                        <a:pt x="51" y="31"/>
                      </a:lnTo>
                      <a:lnTo>
                        <a:pt x="99" y="44"/>
                      </a:lnTo>
                      <a:lnTo>
                        <a:pt x="99" y="44"/>
                      </a:lnTo>
                      <a:lnTo>
                        <a:pt x="90" y="23"/>
                      </a:lnTo>
                      <a:lnTo>
                        <a:pt x="90" y="2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8" name="Freeform 448"/>
                <p:cNvSpPr>
                  <a:spLocks/>
                </p:cNvSpPr>
                <p:nvPr/>
              </p:nvSpPr>
              <p:spPr bwMode="auto">
                <a:xfrm>
                  <a:off x="4379" y="2388"/>
                  <a:ext cx="80" cy="45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8" y="14"/>
                    </a:cxn>
                    <a:cxn ang="0">
                      <a:pos x="36" y="24"/>
                    </a:cxn>
                    <a:cxn ang="0">
                      <a:pos x="53" y="33"/>
                    </a:cxn>
                    <a:cxn ang="0">
                      <a:pos x="69" y="45"/>
                    </a:cxn>
                    <a:cxn ang="0">
                      <a:pos x="69" y="45"/>
                    </a:cxn>
                    <a:cxn ang="0">
                      <a:pos x="80" y="35"/>
                    </a:cxn>
                    <a:cxn ang="0">
                      <a:pos x="80" y="35"/>
                    </a:cxn>
                    <a:cxn ang="0">
                      <a:pos x="64" y="24"/>
                    </a:cxn>
                    <a:cxn ang="0">
                      <a:pos x="47" y="14"/>
                    </a:cxn>
                    <a:cxn ang="0">
                      <a:pos x="29" y="5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80" h="4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6" y="24"/>
                      </a:lnTo>
                      <a:lnTo>
                        <a:pt x="53" y="33"/>
                      </a:lnTo>
                      <a:lnTo>
                        <a:pt x="69" y="45"/>
                      </a:lnTo>
                      <a:lnTo>
                        <a:pt x="69" y="45"/>
                      </a:lnTo>
                      <a:lnTo>
                        <a:pt x="80" y="35"/>
                      </a:lnTo>
                      <a:lnTo>
                        <a:pt x="80" y="35"/>
                      </a:lnTo>
                      <a:lnTo>
                        <a:pt x="64" y="24"/>
                      </a:lnTo>
                      <a:lnTo>
                        <a:pt x="47" y="14"/>
                      </a:lnTo>
                      <a:lnTo>
                        <a:pt x="29" y="5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9" name="Freeform 449"/>
                <p:cNvSpPr>
                  <a:spLocks/>
                </p:cNvSpPr>
                <p:nvPr/>
              </p:nvSpPr>
              <p:spPr bwMode="auto">
                <a:xfrm>
                  <a:off x="2912" y="2578"/>
                  <a:ext cx="40" cy="7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0" y="64"/>
                    </a:cxn>
                    <a:cxn ang="0">
                      <a:pos x="0" y="64"/>
                    </a:cxn>
                    <a:cxn ang="0">
                      <a:pos x="11" y="70"/>
                    </a:cxn>
                    <a:cxn ang="0">
                      <a:pos x="11" y="70"/>
                    </a:cxn>
                    <a:cxn ang="0">
                      <a:pos x="40" y="4"/>
                    </a:cxn>
                    <a:cxn ang="0">
                      <a:pos x="40" y="4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40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11" y="70"/>
                      </a:lnTo>
                      <a:lnTo>
                        <a:pt x="11" y="70"/>
                      </a:lnTo>
                      <a:lnTo>
                        <a:pt x="40" y="4"/>
                      </a:lnTo>
                      <a:lnTo>
                        <a:pt x="40" y="4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0" name="Freeform 450"/>
                <p:cNvSpPr>
                  <a:spLocks/>
                </p:cNvSpPr>
                <p:nvPr/>
              </p:nvSpPr>
              <p:spPr bwMode="auto">
                <a:xfrm>
                  <a:off x="3470" y="2659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1" name="Freeform 451"/>
                <p:cNvSpPr>
                  <a:spLocks/>
                </p:cNvSpPr>
                <p:nvPr/>
              </p:nvSpPr>
              <p:spPr bwMode="auto">
                <a:xfrm>
                  <a:off x="3393" y="1583"/>
                  <a:ext cx="77" cy="60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5" y="42"/>
                    </a:cxn>
                    <a:cxn ang="0">
                      <a:pos x="5" y="42"/>
                    </a:cxn>
                    <a:cxn ang="0">
                      <a:pos x="0" y="47"/>
                    </a:cxn>
                    <a:cxn ang="0">
                      <a:pos x="0" y="47"/>
                    </a:cxn>
                    <a:cxn ang="0">
                      <a:pos x="18" y="60"/>
                    </a:cxn>
                    <a:cxn ang="0">
                      <a:pos x="18" y="60"/>
                    </a:cxn>
                    <a:cxn ang="0">
                      <a:pos x="47" y="36"/>
                    </a:cxn>
                    <a:cxn ang="0">
                      <a:pos x="77" y="12"/>
                    </a:cxn>
                    <a:cxn ang="0">
                      <a:pos x="77" y="12"/>
                    </a:cxn>
                    <a:cxn ang="0">
                      <a:pos x="58" y="0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7" h="60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5" y="42"/>
                      </a:lnTo>
                      <a:lnTo>
                        <a:pt x="5" y="42"/>
                      </a:lnTo>
                      <a:lnTo>
                        <a:pt x="0" y="47"/>
                      </a:lnTo>
                      <a:lnTo>
                        <a:pt x="0" y="47"/>
                      </a:lnTo>
                      <a:lnTo>
                        <a:pt x="18" y="60"/>
                      </a:lnTo>
                      <a:lnTo>
                        <a:pt x="18" y="60"/>
                      </a:lnTo>
                      <a:lnTo>
                        <a:pt x="47" y="36"/>
                      </a:lnTo>
                      <a:lnTo>
                        <a:pt x="77" y="12"/>
                      </a:lnTo>
                      <a:lnTo>
                        <a:pt x="77" y="12"/>
                      </a:lnTo>
                      <a:lnTo>
                        <a:pt x="58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2" name="Freeform 452"/>
                <p:cNvSpPr>
                  <a:spLocks/>
                </p:cNvSpPr>
                <p:nvPr/>
              </p:nvSpPr>
              <p:spPr bwMode="auto">
                <a:xfrm>
                  <a:off x="3184" y="1672"/>
                  <a:ext cx="79" cy="123"/>
                </a:xfrm>
                <a:custGeom>
                  <a:avLst/>
                  <a:gdLst/>
                  <a:ahLst/>
                  <a:cxnLst>
                    <a:cxn ang="0">
                      <a:pos x="40" y="88"/>
                    </a:cxn>
                    <a:cxn ang="0">
                      <a:pos x="40" y="88"/>
                    </a:cxn>
                    <a:cxn ang="0">
                      <a:pos x="79" y="64"/>
                    </a:cxn>
                    <a:cxn ang="0">
                      <a:pos x="79" y="64"/>
                    </a:cxn>
                    <a:cxn ang="0">
                      <a:pos x="68" y="53"/>
                    </a:cxn>
                    <a:cxn ang="0">
                      <a:pos x="68" y="53"/>
                    </a:cxn>
                    <a:cxn ang="0">
                      <a:pos x="53" y="61"/>
                    </a:cxn>
                    <a:cxn ang="0">
                      <a:pos x="37" y="66"/>
                    </a:cxn>
                    <a:cxn ang="0">
                      <a:pos x="37" y="66"/>
                    </a:cxn>
                    <a:cxn ang="0">
                      <a:pos x="35" y="17"/>
                    </a:cxn>
                    <a:cxn ang="0">
                      <a:pos x="35" y="17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4" y="75"/>
                    </a:cxn>
                    <a:cxn ang="0">
                      <a:pos x="24" y="75"/>
                    </a:cxn>
                    <a:cxn ang="0">
                      <a:pos x="0" y="86"/>
                    </a:cxn>
                    <a:cxn ang="0">
                      <a:pos x="0" y="86"/>
                    </a:cxn>
                    <a:cxn ang="0">
                      <a:pos x="13" y="99"/>
                    </a:cxn>
                    <a:cxn ang="0">
                      <a:pos x="13" y="99"/>
                    </a:cxn>
                    <a:cxn ang="0">
                      <a:pos x="24" y="97"/>
                    </a:cxn>
                    <a:cxn ang="0">
                      <a:pos x="24" y="97"/>
                    </a:cxn>
                    <a:cxn ang="0">
                      <a:pos x="22" y="110"/>
                    </a:cxn>
                    <a:cxn ang="0">
                      <a:pos x="22" y="110"/>
                    </a:cxn>
                    <a:cxn ang="0">
                      <a:pos x="37" y="123"/>
                    </a:cxn>
                    <a:cxn ang="0">
                      <a:pos x="37" y="123"/>
                    </a:cxn>
                    <a:cxn ang="0">
                      <a:pos x="40" y="88"/>
                    </a:cxn>
                    <a:cxn ang="0">
                      <a:pos x="40" y="88"/>
                    </a:cxn>
                  </a:cxnLst>
                  <a:rect l="0" t="0" r="r" b="b"/>
                  <a:pathLst>
                    <a:path w="79" h="123">
                      <a:moveTo>
                        <a:pt x="40" y="88"/>
                      </a:moveTo>
                      <a:lnTo>
                        <a:pt x="40" y="88"/>
                      </a:lnTo>
                      <a:lnTo>
                        <a:pt x="79" y="64"/>
                      </a:lnTo>
                      <a:lnTo>
                        <a:pt x="79" y="64"/>
                      </a:lnTo>
                      <a:lnTo>
                        <a:pt x="68" y="53"/>
                      </a:lnTo>
                      <a:lnTo>
                        <a:pt x="68" y="53"/>
                      </a:lnTo>
                      <a:lnTo>
                        <a:pt x="53" y="61"/>
                      </a:lnTo>
                      <a:lnTo>
                        <a:pt x="37" y="66"/>
                      </a:lnTo>
                      <a:lnTo>
                        <a:pt x="37" y="66"/>
                      </a:lnTo>
                      <a:lnTo>
                        <a:pt x="35" y="17"/>
                      </a:lnTo>
                      <a:lnTo>
                        <a:pt x="35" y="17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24" y="75"/>
                      </a:lnTo>
                      <a:lnTo>
                        <a:pt x="24" y="75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13" y="99"/>
                      </a:lnTo>
                      <a:lnTo>
                        <a:pt x="13" y="99"/>
                      </a:lnTo>
                      <a:lnTo>
                        <a:pt x="24" y="97"/>
                      </a:lnTo>
                      <a:lnTo>
                        <a:pt x="24" y="97"/>
                      </a:lnTo>
                      <a:lnTo>
                        <a:pt x="22" y="110"/>
                      </a:lnTo>
                      <a:lnTo>
                        <a:pt x="22" y="110"/>
                      </a:lnTo>
                      <a:lnTo>
                        <a:pt x="37" y="123"/>
                      </a:lnTo>
                      <a:lnTo>
                        <a:pt x="37" y="123"/>
                      </a:lnTo>
                      <a:lnTo>
                        <a:pt x="40" y="88"/>
                      </a:lnTo>
                      <a:lnTo>
                        <a:pt x="40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3" name="Freeform 453"/>
                <p:cNvSpPr>
                  <a:spLocks/>
                </p:cNvSpPr>
                <p:nvPr/>
              </p:nvSpPr>
              <p:spPr bwMode="auto">
                <a:xfrm>
                  <a:off x="2754" y="1835"/>
                  <a:ext cx="92" cy="17"/>
                </a:xfrm>
                <a:custGeom>
                  <a:avLst/>
                  <a:gdLst/>
                  <a:ahLst/>
                  <a:cxnLst>
                    <a:cxn ang="0">
                      <a:pos x="92" y="15"/>
                    </a:cxn>
                    <a:cxn ang="0">
                      <a:pos x="92" y="15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42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9" y="17"/>
                    </a:cxn>
                    <a:cxn ang="0">
                      <a:pos x="9" y="17"/>
                    </a:cxn>
                    <a:cxn ang="0">
                      <a:pos x="51" y="17"/>
                    </a:cxn>
                    <a:cxn ang="0">
                      <a:pos x="92" y="15"/>
                    </a:cxn>
                    <a:cxn ang="0">
                      <a:pos x="92" y="15"/>
                    </a:cxn>
                  </a:cxnLst>
                  <a:rect l="0" t="0" r="r" b="b"/>
                  <a:pathLst>
                    <a:path w="92" h="17">
                      <a:moveTo>
                        <a:pt x="92" y="15"/>
                      </a:moveTo>
                      <a:lnTo>
                        <a:pt x="92" y="15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4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9" y="17"/>
                      </a:lnTo>
                      <a:lnTo>
                        <a:pt x="9" y="17"/>
                      </a:lnTo>
                      <a:lnTo>
                        <a:pt x="51" y="17"/>
                      </a:lnTo>
                      <a:lnTo>
                        <a:pt x="92" y="15"/>
                      </a:lnTo>
                      <a:lnTo>
                        <a:pt x="92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4" name="Freeform 454"/>
                <p:cNvSpPr>
                  <a:spLocks/>
                </p:cNvSpPr>
                <p:nvPr/>
              </p:nvSpPr>
              <p:spPr bwMode="auto">
                <a:xfrm>
                  <a:off x="2432" y="948"/>
                  <a:ext cx="134" cy="183"/>
                </a:xfrm>
                <a:custGeom>
                  <a:avLst/>
                  <a:gdLst/>
                  <a:ahLst/>
                  <a:cxnLst>
                    <a:cxn ang="0">
                      <a:pos x="134" y="0"/>
                    </a:cxn>
                    <a:cxn ang="0">
                      <a:pos x="134" y="0"/>
                    </a:cxn>
                    <a:cxn ang="0">
                      <a:pos x="110" y="20"/>
                    </a:cxn>
                    <a:cxn ang="0">
                      <a:pos x="110" y="20"/>
                    </a:cxn>
                    <a:cxn ang="0">
                      <a:pos x="84" y="46"/>
                    </a:cxn>
                    <a:cxn ang="0">
                      <a:pos x="59" y="77"/>
                    </a:cxn>
                    <a:cxn ang="0">
                      <a:pos x="33" y="110"/>
                    </a:cxn>
                    <a:cxn ang="0">
                      <a:pos x="8" y="144"/>
                    </a:cxn>
                    <a:cxn ang="0">
                      <a:pos x="8" y="144"/>
                    </a:cxn>
                    <a:cxn ang="0">
                      <a:pos x="0" y="183"/>
                    </a:cxn>
                    <a:cxn ang="0">
                      <a:pos x="0" y="183"/>
                    </a:cxn>
                    <a:cxn ang="0">
                      <a:pos x="26" y="141"/>
                    </a:cxn>
                    <a:cxn ang="0">
                      <a:pos x="57" y="102"/>
                    </a:cxn>
                    <a:cxn ang="0">
                      <a:pos x="88" y="66"/>
                    </a:cxn>
                    <a:cxn ang="0">
                      <a:pos x="119" y="33"/>
                    </a:cxn>
                    <a:cxn ang="0">
                      <a:pos x="119" y="33"/>
                    </a:cxn>
                    <a:cxn ang="0">
                      <a:pos x="134" y="0"/>
                    </a:cxn>
                    <a:cxn ang="0">
                      <a:pos x="134" y="0"/>
                    </a:cxn>
                  </a:cxnLst>
                  <a:rect l="0" t="0" r="r" b="b"/>
                  <a:pathLst>
                    <a:path w="134" h="183">
                      <a:moveTo>
                        <a:pt x="134" y="0"/>
                      </a:moveTo>
                      <a:lnTo>
                        <a:pt x="134" y="0"/>
                      </a:lnTo>
                      <a:lnTo>
                        <a:pt x="110" y="20"/>
                      </a:lnTo>
                      <a:lnTo>
                        <a:pt x="110" y="20"/>
                      </a:lnTo>
                      <a:lnTo>
                        <a:pt x="84" y="46"/>
                      </a:lnTo>
                      <a:lnTo>
                        <a:pt x="59" y="77"/>
                      </a:lnTo>
                      <a:lnTo>
                        <a:pt x="33" y="110"/>
                      </a:lnTo>
                      <a:lnTo>
                        <a:pt x="8" y="144"/>
                      </a:lnTo>
                      <a:lnTo>
                        <a:pt x="8" y="144"/>
                      </a:lnTo>
                      <a:lnTo>
                        <a:pt x="0" y="183"/>
                      </a:lnTo>
                      <a:lnTo>
                        <a:pt x="0" y="183"/>
                      </a:lnTo>
                      <a:lnTo>
                        <a:pt x="26" y="141"/>
                      </a:lnTo>
                      <a:lnTo>
                        <a:pt x="57" y="102"/>
                      </a:lnTo>
                      <a:lnTo>
                        <a:pt x="88" y="66"/>
                      </a:lnTo>
                      <a:lnTo>
                        <a:pt x="119" y="33"/>
                      </a:lnTo>
                      <a:lnTo>
                        <a:pt x="119" y="33"/>
                      </a:lnTo>
                      <a:lnTo>
                        <a:pt x="134" y="0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5" name="Freeform 455"/>
                <p:cNvSpPr>
                  <a:spLocks/>
                </p:cNvSpPr>
                <p:nvPr/>
              </p:nvSpPr>
              <p:spPr bwMode="auto">
                <a:xfrm>
                  <a:off x="2849" y="2723"/>
                  <a:ext cx="39" cy="73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0" y="67"/>
                    </a:cxn>
                    <a:cxn ang="0">
                      <a:pos x="0" y="67"/>
                    </a:cxn>
                    <a:cxn ang="0">
                      <a:pos x="13" y="73"/>
                    </a:cxn>
                    <a:cxn ang="0">
                      <a:pos x="13" y="73"/>
                    </a:cxn>
                    <a:cxn ang="0">
                      <a:pos x="39" y="5"/>
                    </a:cxn>
                    <a:cxn ang="0">
                      <a:pos x="39" y="5"/>
                    </a:cxn>
                    <a:cxn ang="0">
                      <a:pos x="28" y="0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39" h="73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0" y="67"/>
                      </a:lnTo>
                      <a:lnTo>
                        <a:pt x="0" y="67"/>
                      </a:lnTo>
                      <a:lnTo>
                        <a:pt x="13" y="73"/>
                      </a:lnTo>
                      <a:lnTo>
                        <a:pt x="13" y="73"/>
                      </a:lnTo>
                      <a:lnTo>
                        <a:pt x="39" y="5"/>
                      </a:lnTo>
                      <a:lnTo>
                        <a:pt x="39" y="5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6" name="Freeform 456"/>
                <p:cNvSpPr>
                  <a:spLocks/>
                </p:cNvSpPr>
                <p:nvPr/>
              </p:nvSpPr>
              <p:spPr bwMode="auto">
                <a:xfrm>
                  <a:off x="3111" y="2137"/>
                  <a:ext cx="35" cy="75"/>
                </a:xfrm>
                <a:custGeom>
                  <a:avLst/>
                  <a:gdLst/>
                  <a:ahLst/>
                  <a:cxnLst>
                    <a:cxn ang="0">
                      <a:pos x="35" y="6"/>
                    </a:cxn>
                    <a:cxn ang="0">
                      <a:pos x="35" y="6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0" y="70"/>
                    </a:cxn>
                    <a:cxn ang="0">
                      <a:pos x="0" y="70"/>
                    </a:cxn>
                    <a:cxn ang="0">
                      <a:pos x="9" y="75"/>
                    </a:cxn>
                    <a:cxn ang="0">
                      <a:pos x="9" y="75"/>
                    </a:cxn>
                    <a:cxn ang="0">
                      <a:pos x="35" y="6"/>
                    </a:cxn>
                    <a:cxn ang="0">
                      <a:pos x="35" y="6"/>
                    </a:cxn>
                  </a:cxnLst>
                  <a:rect l="0" t="0" r="r" b="b"/>
                  <a:pathLst>
                    <a:path w="35" h="75">
                      <a:moveTo>
                        <a:pt x="35" y="6"/>
                      </a:moveTo>
                      <a:lnTo>
                        <a:pt x="35" y="6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0" y="70"/>
                      </a:lnTo>
                      <a:lnTo>
                        <a:pt x="0" y="70"/>
                      </a:lnTo>
                      <a:lnTo>
                        <a:pt x="9" y="75"/>
                      </a:lnTo>
                      <a:lnTo>
                        <a:pt x="9" y="75"/>
                      </a:lnTo>
                      <a:lnTo>
                        <a:pt x="35" y="6"/>
                      </a:lnTo>
                      <a:lnTo>
                        <a:pt x="35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7" name="Freeform 457"/>
                <p:cNvSpPr>
                  <a:spLocks/>
                </p:cNvSpPr>
                <p:nvPr/>
              </p:nvSpPr>
              <p:spPr bwMode="auto">
                <a:xfrm>
                  <a:off x="3329" y="1634"/>
                  <a:ext cx="75" cy="55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0" y="46"/>
                    </a:cxn>
                    <a:cxn ang="0">
                      <a:pos x="0" y="46"/>
                    </a:cxn>
                    <a:cxn ang="0">
                      <a:pos x="11" y="55"/>
                    </a:cxn>
                    <a:cxn ang="0">
                      <a:pos x="11" y="55"/>
                    </a:cxn>
                    <a:cxn ang="0">
                      <a:pos x="44" y="35"/>
                    </a:cxn>
                    <a:cxn ang="0">
                      <a:pos x="75" y="13"/>
                    </a:cxn>
                    <a:cxn ang="0">
                      <a:pos x="75" y="13"/>
                    </a:cxn>
                    <a:cxn ang="0">
                      <a:pos x="58" y="0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5" h="55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0" y="46"/>
                      </a:lnTo>
                      <a:lnTo>
                        <a:pt x="0" y="46"/>
                      </a:lnTo>
                      <a:lnTo>
                        <a:pt x="11" y="55"/>
                      </a:lnTo>
                      <a:lnTo>
                        <a:pt x="11" y="55"/>
                      </a:lnTo>
                      <a:lnTo>
                        <a:pt x="44" y="35"/>
                      </a:lnTo>
                      <a:lnTo>
                        <a:pt x="75" y="13"/>
                      </a:lnTo>
                      <a:lnTo>
                        <a:pt x="75" y="13"/>
                      </a:lnTo>
                      <a:lnTo>
                        <a:pt x="58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8" name="Freeform 458"/>
                <p:cNvSpPr>
                  <a:spLocks/>
                </p:cNvSpPr>
                <p:nvPr/>
              </p:nvSpPr>
              <p:spPr bwMode="auto">
                <a:xfrm>
                  <a:off x="3460" y="2256"/>
                  <a:ext cx="11" cy="7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8" y="75"/>
                    </a:cxn>
                    <a:cxn ang="0">
                      <a:pos x="8" y="75"/>
                    </a:cxn>
                    <a:cxn ang="0">
                      <a:pos x="11" y="2"/>
                    </a:cxn>
                    <a:cxn ang="0">
                      <a:pos x="11" y="2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1" h="7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8" y="75"/>
                      </a:lnTo>
                      <a:lnTo>
                        <a:pt x="8" y="75"/>
                      </a:lnTo>
                      <a:lnTo>
                        <a:pt x="11" y="2"/>
                      </a:lnTo>
                      <a:lnTo>
                        <a:pt x="11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9" name="Freeform 459"/>
                <p:cNvSpPr>
                  <a:spLocks/>
                </p:cNvSpPr>
                <p:nvPr/>
              </p:nvSpPr>
              <p:spPr bwMode="auto">
                <a:xfrm>
                  <a:off x="4527" y="2569"/>
                  <a:ext cx="46" cy="80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5" y="49"/>
                    </a:cxn>
                    <a:cxn ang="0">
                      <a:pos x="24" y="66"/>
                    </a:cxn>
                    <a:cxn ang="0">
                      <a:pos x="33" y="80"/>
                    </a:cxn>
                    <a:cxn ang="0">
                      <a:pos x="33" y="80"/>
                    </a:cxn>
                    <a:cxn ang="0">
                      <a:pos x="46" y="69"/>
                    </a:cxn>
                    <a:cxn ang="0">
                      <a:pos x="46" y="69"/>
                    </a:cxn>
                    <a:cxn ang="0">
                      <a:pos x="38" y="55"/>
                    </a:cxn>
                    <a:cxn ang="0">
                      <a:pos x="31" y="38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46" h="80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5" y="49"/>
                      </a:lnTo>
                      <a:lnTo>
                        <a:pt x="24" y="66"/>
                      </a:lnTo>
                      <a:lnTo>
                        <a:pt x="33" y="80"/>
                      </a:lnTo>
                      <a:lnTo>
                        <a:pt x="33" y="80"/>
                      </a:lnTo>
                      <a:lnTo>
                        <a:pt x="46" y="69"/>
                      </a:lnTo>
                      <a:lnTo>
                        <a:pt x="46" y="69"/>
                      </a:lnTo>
                      <a:lnTo>
                        <a:pt x="38" y="55"/>
                      </a:lnTo>
                      <a:lnTo>
                        <a:pt x="31" y="38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0" name="Freeform 460"/>
                <p:cNvSpPr>
                  <a:spLocks/>
                </p:cNvSpPr>
                <p:nvPr/>
              </p:nvSpPr>
              <p:spPr bwMode="auto">
                <a:xfrm>
                  <a:off x="3605" y="1793"/>
                  <a:ext cx="216" cy="68"/>
                </a:xfrm>
                <a:custGeom>
                  <a:avLst/>
                  <a:gdLst/>
                  <a:ahLst/>
                  <a:cxnLst>
                    <a:cxn ang="0">
                      <a:pos x="88" y="26"/>
                    </a:cxn>
                    <a:cxn ang="0">
                      <a:pos x="88" y="26"/>
                    </a:cxn>
                    <a:cxn ang="0">
                      <a:pos x="102" y="20"/>
                    </a:cxn>
                    <a:cxn ang="0">
                      <a:pos x="119" y="17"/>
                    </a:cxn>
                    <a:cxn ang="0">
                      <a:pos x="133" y="15"/>
                    </a:cxn>
                    <a:cxn ang="0">
                      <a:pos x="148" y="13"/>
                    </a:cxn>
                    <a:cxn ang="0">
                      <a:pos x="161" y="13"/>
                    </a:cxn>
                    <a:cxn ang="0">
                      <a:pos x="176" y="13"/>
                    </a:cxn>
                    <a:cxn ang="0">
                      <a:pos x="188" y="15"/>
                    </a:cxn>
                    <a:cxn ang="0">
                      <a:pos x="201" y="18"/>
                    </a:cxn>
                    <a:cxn ang="0">
                      <a:pos x="201" y="18"/>
                    </a:cxn>
                    <a:cxn ang="0">
                      <a:pos x="216" y="11"/>
                    </a:cxn>
                    <a:cxn ang="0">
                      <a:pos x="216" y="11"/>
                    </a:cxn>
                    <a:cxn ang="0">
                      <a:pos x="194" y="6"/>
                    </a:cxn>
                    <a:cxn ang="0">
                      <a:pos x="172" y="2"/>
                    </a:cxn>
                    <a:cxn ang="0">
                      <a:pos x="150" y="0"/>
                    </a:cxn>
                    <a:cxn ang="0">
                      <a:pos x="128" y="2"/>
                    </a:cxn>
                    <a:cxn ang="0">
                      <a:pos x="106" y="4"/>
                    </a:cxn>
                    <a:cxn ang="0">
                      <a:pos x="86" y="9"/>
                    </a:cxn>
                    <a:cxn ang="0">
                      <a:pos x="66" y="17"/>
                    </a:cxn>
                    <a:cxn ang="0">
                      <a:pos x="47" y="26"/>
                    </a:cxn>
                    <a:cxn ang="0">
                      <a:pos x="47" y="26"/>
                    </a:cxn>
                    <a:cxn ang="0">
                      <a:pos x="35" y="35"/>
                    </a:cxn>
                    <a:cxn ang="0">
                      <a:pos x="24" y="46"/>
                    </a:cxn>
                    <a:cxn ang="0">
                      <a:pos x="0" y="68"/>
                    </a:cxn>
                    <a:cxn ang="0">
                      <a:pos x="0" y="68"/>
                    </a:cxn>
                    <a:cxn ang="0">
                      <a:pos x="24" y="68"/>
                    </a:cxn>
                    <a:cxn ang="0">
                      <a:pos x="24" y="68"/>
                    </a:cxn>
                    <a:cxn ang="0">
                      <a:pos x="38" y="55"/>
                    </a:cxn>
                    <a:cxn ang="0">
                      <a:pos x="55" y="44"/>
                    </a:cxn>
                    <a:cxn ang="0">
                      <a:pos x="71" y="33"/>
                    </a:cxn>
                    <a:cxn ang="0">
                      <a:pos x="88" y="26"/>
                    </a:cxn>
                    <a:cxn ang="0">
                      <a:pos x="88" y="26"/>
                    </a:cxn>
                  </a:cxnLst>
                  <a:rect l="0" t="0" r="r" b="b"/>
                  <a:pathLst>
                    <a:path w="216" h="68">
                      <a:moveTo>
                        <a:pt x="88" y="26"/>
                      </a:moveTo>
                      <a:lnTo>
                        <a:pt x="88" y="26"/>
                      </a:lnTo>
                      <a:lnTo>
                        <a:pt x="102" y="20"/>
                      </a:lnTo>
                      <a:lnTo>
                        <a:pt x="119" y="17"/>
                      </a:lnTo>
                      <a:lnTo>
                        <a:pt x="133" y="15"/>
                      </a:lnTo>
                      <a:lnTo>
                        <a:pt x="148" y="13"/>
                      </a:lnTo>
                      <a:lnTo>
                        <a:pt x="161" y="13"/>
                      </a:lnTo>
                      <a:lnTo>
                        <a:pt x="176" y="13"/>
                      </a:lnTo>
                      <a:lnTo>
                        <a:pt x="188" y="15"/>
                      </a:lnTo>
                      <a:lnTo>
                        <a:pt x="201" y="18"/>
                      </a:lnTo>
                      <a:lnTo>
                        <a:pt x="201" y="18"/>
                      </a:lnTo>
                      <a:lnTo>
                        <a:pt x="216" y="11"/>
                      </a:lnTo>
                      <a:lnTo>
                        <a:pt x="216" y="11"/>
                      </a:lnTo>
                      <a:lnTo>
                        <a:pt x="194" y="6"/>
                      </a:lnTo>
                      <a:lnTo>
                        <a:pt x="172" y="2"/>
                      </a:lnTo>
                      <a:lnTo>
                        <a:pt x="150" y="0"/>
                      </a:lnTo>
                      <a:lnTo>
                        <a:pt x="128" y="2"/>
                      </a:lnTo>
                      <a:lnTo>
                        <a:pt x="106" y="4"/>
                      </a:lnTo>
                      <a:lnTo>
                        <a:pt x="86" y="9"/>
                      </a:lnTo>
                      <a:lnTo>
                        <a:pt x="66" y="17"/>
                      </a:lnTo>
                      <a:lnTo>
                        <a:pt x="47" y="26"/>
                      </a:lnTo>
                      <a:lnTo>
                        <a:pt x="47" y="26"/>
                      </a:lnTo>
                      <a:lnTo>
                        <a:pt x="35" y="35"/>
                      </a:lnTo>
                      <a:lnTo>
                        <a:pt x="24" y="46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24" y="68"/>
                      </a:lnTo>
                      <a:lnTo>
                        <a:pt x="24" y="68"/>
                      </a:lnTo>
                      <a:lnTo>
                        <a:pt x="38" y="55"/>
                      </a:lnTo>
                      <a:lnTo>
                        <a:pt x="55" y="44"/>
                      </a:lnTo>
                      <a:lnTo>
                        <a:pt x="71" y="33"/>
                      </a:lnTo>
                      <a:lnTo>
                        <a:pt x="88" y="26"/>
                      </a:lnTo>
                      <a:lnTo>
                        <a:pt x="88" y="2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1" name="Freeform 461"/>
                <p:cNvSpPr>
                  <a:spLocks/>
                </p:cNvSpPr>
                <p:nvPr/>
              </p:nvSpPr>
              <p:spPr bwMode="auto">
                <a:xfrm>
                  <a:off x="4007" y="2159"/>
                  <a:ext cx="13" cy="84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2" y="44"/>
                    </a:cxn>
                    <a:cxn ang="0">
                      <a:pos x="2" y="84"/>
                    </a:cxn>
                    <a:cxn ang="0">
                      <a:pos x="2" y="84"/>
                    </a:cxn>
                    <a:cxn ang="0">
                      <a:pos x="13" y="81"/>
                    </a:cxn>
                    <a:cxn ang="0">
                      <a:pos x="13" y="81"/>
                    </a:cxn>
                    <a:cxn ang="0">
                      <a:pos x="11" y="40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3" h="84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2" y="44"/>
                      </a:lnTo>
                      <a:lnTo>
                        <a:pt x="2" y="84"/>
                      </a:lnTo>
                      <a:lnTo>
                        <a:pt x="2" y="84"/>
                      </a:lnTo>
                      <a:lnTo>
                        <a:pt x="13" y="81"/>
                      </a:lnTo>
                      <a:lnTo>
                        <a:pt x="13" y="81"/>
                      </a:lnTo>
                      <a:lnTo>
                        <a:pt x="11" y="4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2" name="Freeform 462"/>
                <p:cNvSpPr>
                  <a:spLocks/>
                </p:cNvSpPr>
                <p:nvPr/>
              </p:nvSpPr>
              <p:spPr bwMode="auto">
                <a:xfrm>
                  <a:off x="2880" y="2649"/>
                  <a:ext cx="39" cy="74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30" y="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11" y="74"/>
                    </a:cxn>
                    <a:cxn ang="0">
                      <a:pos x="11" y="74"/>
                    </a:cxn>
                    <a:cxn ang="0">
                      <a:pos x="39" y="6"/>
                    </a:cxn>
                    <a:cxn ang="0">
                      <a:pos x="39" y="6"/>
                    </a:cxn>
                    <a:cxn ang="0">
                      <a:pos x="30" y="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39" h="74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11" y="74"/>
                      </a:lnTo>
                      <a:lnTo>
                        <a:pt x="11" y="74"/>
                      </a:lnTo>
                      <a:lnTo>
                        <a:pt x="39" y="6"/>
                      </a:lnTo>
                      <a:lnTo>
                        <a:pt x="39" y="6"/>
                      </a:lnTo>
                      <a:lnTo>
                        <a:pt x="3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3" name="Freeform 463"/>
                <p:cNvSpPr>
                  <a:spLocks/>
                </p:cNvSpPr>
                <p:nvPr/>
              </p:nvSpPr>
              <p:spPr bwMode="auto">
                <a:xfrm>
                  <a:off x="3817" y="1808"/>
                  <a:ext cx="84" cy="51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8" y="14"/>
                    </a:cxn>
                    <a:cxn ang="0">
                      <a:pos x="37" y="25"/>
                    </a:cxn>
                    <a:cxn ang="0">
                      <a:pos x="53" y="36"/>
                    </a:cxn>
                    <a:cxn ang="0">
                      <a:pos x="70" y="51"/>
                    </a:cxn>
                    <a:cxn ang="0">
                      <a:pos x="70" y="51"/>
                    </a:cxn>
                    <a:cxn ang="0">
                      <a:pos x="84" y="40"/>
                    </a:cxn>
                    <a:cxn ang="0">
                      <a:pos x="84" y="40"/>
                    </a:cxn>
                    <a:cxn ang="0">
                      <a:pos x="64" y="25"/>
                    </a:cxn>
                    <a:cxn ang="0">
                      <a:pos x="64" y="25"/>
                    </a:cxn>
                    <a:cxn ang="0">
                      <a:pos x="40" y="11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84" h="51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7" y="25"/>
                      </a:lnTo>
                      <a:lnTo>
                        <a:pt x="53" y="36"/>
                      </a:lnTo>
                      <a:lnTo>
                        <a:pt x="70" y="51"/>
                      </a:lnTo>
                      <a:lnTo>
                        <a:pt x="70" y="51"/>
                      </a:lnTo>
                      <a:lnTo>
                        <a:pt x="84" y="40"/>
                      </a:lnTo>
                      <a:lnTo>
                        <a:pt x="84" y="40"/>
                      </a:lnTo>
                      <a:lnTo>
                        <a:pt x="64" y="25"/>
                      </a:lnTo>
                      <a:lnTo>
                        <a:pt x="64" y="25"/>
                      </a:lnTo>
                      <a:lnTo>
                        <a:pt x="40" y="11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4" name="Freeform 464"/>
                <p:cNvSpPr>
                  <a:spLocks/>
                </p:cNvSpPr>
                <p:nvPr/>
              </p:nvSpPr>
              <p:spPr bwMode="auto">
                <a:xfrm>
                  <a:off x="2807" y="836"/>
                  <a:ext cx="92" cy="24"/>
                </a:xfrm>
                <a:custGeom>
                  <a:avLst/>
                  <a:gdLst/>
                  <a:ahLst/>
                  <a:cxnLst>
                    <a:cxn ang="0">
                      <a:pos x="48" y="17"/>
                    </a:cxn>
                    <a:cxn ang="0">
                      <a:pos x="48" y="17"/>
                    </a:cxn>
                    <a:cxn ang="0">
                      <a:pos x="83" y="24"/>
                    </a:cxn>
                    <a:cxn ang="0">
                      <a:pos x="83" y="24"/>
                    </a:cxn>
                    <a:cxn ang="0">
                      <a:pos x="92" y="11"/>
                    </a:cxn>
                    <a:cxn ang="0">
                      <a:pos x="92" y="11"/>
                    </a:cxn>
                    <a:cxn ang="0">
                      <a:pos x="72" y="7"/>
                    </a:cxn>
                    <a:cxn ang="0">
                      <a:pos x="51" y="4"/>
                    </a:cxn>
                    <a:cxn ang="0">
                      <a:pos x="51" y="4"/>
                    </a:cxn>
                    <a:cxn ang="0">
                      <a:pos x="30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22" y="15"/>
                    </a:cxn>
                    <a:cxn ang="0">
                      <a:pos x="48" y="17"/>
                    </a:cxn>
                    <a:cxn ang="0">
                      <a:pos x="48" y="17"/>
                    </a:cxn>
                  </a:cxnLst>
                  <a:rect l="0" t="0" r="r" b="b"/>
                  <a:pathLst>
                    <a:path w="92" h="24">
                      <a:moveTo>
                        <a:pt x="48" y="17"/>
                      </a:moveTo>
                      <a:lnTo>
                        <a:pt x="48" y="17"/>
                      </a:lnTo>
                      <a:lnTo>
                        <a:pt x="83" y="24"/>
                      </a:lnTo>
                      <a:lnTo>
                        <a:pt x="83" y="24"/>
                      </a:lnTo>
                      <a:lnTo>
                        <a:pt x="92" y="11"/>
                      </a:lnTo>
                      <a:lnTo>
                        <a:pt x="92" y="11"/>
                      </a:lnTo>
                      <a:lnTo>
                        <a:pt x="72" y="7"/>
                      </a:lnTo>
                      <a:lnTo>
                        <a:pt x="51" y="4"/>
                      </a:lnTo>
                      <a:lnTo>
                        <a:pt x="51" y="4"/>
                      </a:lnTo>
                      <a:lnTo>
                        <a:pt x="30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2" y="15"/>
                      </a:lnTo>
                      <a:lnTo>
                        <a:pt x="48" y="17"/>
                      </a:lnTo>
                      <a:lnTo>
                        <a:pt x="48" y="1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5" name="Freeform 465"/>
                <p:cNvSpPr>
                  <a:spLocks/>
                </p:cNvSpPr>
                <p:nvPr/>
              </p:nvSpPr>
              <p:spPr bwMode="auto">
                <a:xfrm>
                  <a:off x="4500" y="2490"/>
                  <a:ext cx="42" cy="84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2" y="48"/>
                    </a:cxn>
                    <a:cxn ang="0">
                      <a:pos x="25" y="84"/>
                    </a:cxn>
                    <a:cxn ang="0">
                      <a:pos x="25" y="84"/>
                    </a:cxn>
                    <a:cxn ang="0">
                      <a:pos x="42" y="72"/>
                    </a:cxn>
                    <a:cxn ang="0">
                      <a:pos x="42" y="72"/>
                    </a:cxn>
                    <a:cxn ang="0">
                      <a:pos x="29" y="35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0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42" h="84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2" y="48"/>
                      </a:lnTo>
                      <a:lnTo>
                        <a:pt x="25" y="84"/>
                      </a:lnTo>
                      <a:lnTo>
                        <a:pt x="25" y="84"/>
                      </a:lnTo>
                      <a:lnTo>
                        <a:pt x="42" y="72"/>
                      </a:lnTo>
                      <a:lnTo>
                        <a:pt x="42" y="72"/>
                      </a:lnTo>
                      <a:lnTo>
                        <a:pt x="29" y="3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6" name="Freeform 466"/>
                <p:cNvSpPr>
                  <a:spLocks/>
                </p:cNvSpPr>
                <p:nvPr/>
              </p:nvSpPr>
              <p:spPr bwMode="auto">
                <a:xfrm>
                  <a:off x="3462" y="2818"/>
                  <a:ext cx="19" cy="73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7" y="73"/>
                    </a:cxn>
                    <a:cxn ang="0">
                      <a:pos x="17" y="73"/>
                    </a:cxn>
                    <a:cxn ang="0">
                      <a:pos x="19" y="2"/>
                    </a:cxn>
                    <a:cxn ang="0">
                      <a:pos x="19" y="2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9" h="73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7" y="73"/>
                      </a:lnTo>
                      <a:lnTo>
                        <a:pt x="17" y="73"/>
                      </a:lnTo>
                      <a:lnTo>
                        <a:pt x="19" y="2"/>
                      </a:lnTo>
                      <a:lnTo>
                        <a:pt x="19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7" name="Freeform 467"/>
                <p:cNvSpPr>
                  <a:spLocks/>
                </p:cNvSpPr>
                <p:nvPr/>
              </p:nvSpPr>
              <p:spPr bwMode="auto">
                <a:xfrm>
                  <a:off x="3453" y="2896"/>
                  <a:ext cx="24" cy="74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24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74"/>
                    </a:cxn>
                    <a:cxn ang="0">
                      <a:pos x="0" y="74"/>
                    </a:cxn>
                    <a:cxn ang="0">
                      <a:pos x="17" y="74"/>
                    </a:cxn>
                    <a:cxn ang="0">
                      <a:pos x="17" y="74"/>
                    </a:cxn>
                    <a:cxn ang="0">
                      <a:pos x="20" y="44"/>
                    </a:cxn>
                    <a:cxn ang="0">
                      <a:pos x="20" y="44"/>
                    </a:cxn>
                    <a:cxn ang="0">
                      <a:pos x="24" y="2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24" h="74">
                      <a:moveTo>
                        <a:pt x="24" y="2"/>
                      </a:moveTo>
                      <a:lnTo>
                        <a:pt x="24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17" y="74"/>
                      </a:lnTo>
                      <a:lnTo>
                        <a:pt x="17" y="74"/>
                      </a:lnTo>
                      <a:lnTo>
                        <a:pt x="20" y="44"/>
                      </a:lnTo>
                      <a:lnTo>
                        <a:pt x="20" y="44"/>
                      </a:lnTo>
                      <a:lnTo>
                        <a:pt x="24" y="2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8" name="Freeform 468"/>
                <p:cNvSpPr>
                  <a:spLocks/>
                </p:cNvSpPr>
                <p:nvPr/>
              </p:nvSpPr>
              <p:spPr bwMode="auto">
                <a:xfrm>
                  <a:off x="3206" y="1660"/>
                  <a:ext cx="13" cy="2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13" y="29"/>
                    </a:cxn>
                    <a:cxn ang="0">
                      <a:pos x="13" y="29"/>
                    </a:cxn>
                    <a:cxn ang="0">
                      <a:pos x="13" y="16"/>
                    </a:cxn>
                    <a:cxn ang="0">
                      <a:pos x="13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" h="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3" y="29"/>
                      </a:lnTo>
                      <a:lnTo>
                        <a:pt x="13" y="29"/>
                      </a:lnTo>
                      <a:lnTo>
                        <a:pt x="13" y="16"/>
                      </a:lnTo>
                      <a:lnTo>
                        <a:pt x="13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9" name="Freeform 469"/>
                <p:cNvSpPr>
                  <a:spLocks/>
                </p:cNvSpPr>
                <p:nvPr/>
              </p:nvSpPr>
              <p:spPr bwMode="auto">
                <a:xfrm>
                  <a:off x="3252" y="1724"/>
                  <a:ext cx="16" cy="12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6" y="7"/>
                    </a:cxn>
                    <a:cxn ang="0">
                      <a:pos x="16" y="7"/>
                    </a:cxn>
                    <a:cxn ang="0">
                      <a:pos x="7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6" h="1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6" y="7"/>
                      </a:lnTo>
                      <a:lnTo>
                        <a:pt x="16" y="7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0" name="Freeform 470"/>
                <p:cNvSpPr>
                  <a:spLocks/>
                </p:cNvSpPr>
                <p:nvPr/>
              </p:nvSpPr>
              <p:spPr bwMode="auto">
                <a:xfrm>
                  <a:off x="3806" y="1804"/>
                  <a:ext cx="24" cy="11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11"/>
                    </a:cxn>
                    <a:cxn ang="0">
                      <a:pos x="11" y="11"/>
                    </a:cxn>
                    <a:cxn ang="0">
                      <a:pos x="24" y="4"/>
                    </a:cxn>
                    <a:cxn ang="0">
                      <a:pos x="24" y="4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24" h="11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24" y="4"/>
                      </a:lnTo>
                      <a:lnTo>
                        <a:pt x="24" y="4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1" name="Freeform 471"/>
                <p:cNvSpPr>
                  <a:spLocks/>
                </p:cNvSpPr>
                <p:nvPr/>
              </p:nvSpPr>
              <p:spPr bwMode="auto">
                <a:xfrm>
                  <a:off x="3323" y="1680"/>
                  <a:ext cx="17" cy="12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7" y="9"/>
                    </a:cxn>
                    <a:cxn ang="0">
                      <a:pos x="17" y="9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7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7" y="9"/>
                      </a:lnTo>
                      <a:lnTo>
                        <a:pt x="17" y="9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2" name="Freeform 472"/>
                <p:cNvSpPr>
                  <a:spLocks/>
                </p:cNvSpPr>
                <p:nvPr/>
              </p:nvSpPr>
              <p:spPr bwMode="auto">
                <a:xfrm>
                  <a:off x="3177" y="1758"/>
                  <a:ext cx="20" cy="17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1" y="17"/>
                    </a:cxn>
                    <a:cxn ang="0">
                      <a:pos x="11" y="17"/>
                    </a:cxn>
                    <a:cxn ang="0">
                      <a:pos x="20" y="13"/>
                    </a:cxn>
                    <a:cxn ang="0">
                      <a:pos x="20" y="13"/>
                    </a:cxn>
                    <a:cxn ang="0">
                      <a:pos x="7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20" h="17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20" y="13"/>
                      </a:lnTo>
                      <a:lnTo>
                        <a:pt x="20" y="13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3" name="Freeform 473"/>
                <p:cNvSpPr>
                  <a:spLocks/>
                </p:cNvSpPr>
                <p:nvPr/>
              </p:nvSpPr>
              <p:spPr bwMode="auto">
                <a:xfrm>
                  <a:off x="3193" y="1879"/>
                  <a:ext cx="17" cy="1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5" y="18"/>
                    </a:cxn>
                    <a:cxn ang="0">
                      <a:pos x="15" y="18"/>
                    </a:cxn>
                    <a:cxn ang="0">
                      <a:pos x="17" y="11"/>
                    </a:cxn>
                    <a:cxn ang="0">
                      <a:pos x="17" y="11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5" y="18"/>
                      </a:lnTo>
                      <a:lnTo>
                        <a:pt x="15" y="18"/>
                      </a:lnTo>
                      <a:lnTo>
                        <a:pt x="17" y="11"/>
                      </a:lnTo>
                      <a:lnTo>
                        <a:pt x="17" y="1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4" name="Freeform 474"/>
                <p:cNvSpPr>
                  <a:spLocks/>
                </p:cNvSpPr>
                <p:nvPr/>
              </p:nvSpPr>
              <p:spPr bwMode="auto">
                <a:xfrm>
                  <a:off x="3451" y="1579"/>
                  <a:ext cx="24" cy="16"/>
                </a:xfrm>
                <a:custGeom>
                  <a:avLst/>
                  <a:gdLst/>
                  <a:ahLst/>
                  <a:cxnLst>
                    <a:cxn ang="0">
                      <a:pos x="24" y="11"/>
                    </a:cxn>
                    <a:cxn ang="0">
                      <a:pos x="24" y="11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9" y="16"/>
                    </a:cxn>
                    <a:cxn ang="0">
                      <a:pos x="19" y="16"/>
                    </a:cxn>
                    <a:cxn ang="0">
                      <a:pos x="24" y="11"/>
                    </a:cxn>
                    <a:cxn ang="0">
                      <a:pos x="24" y="11"/>
                    </a:cxn>
                  </a:cxnLst>
                  <a:rect l="0" t="0" r="r" b="b"/>
                  <a:pathLst>
                    <a:path w="24" h="16">
                      <a:moveTo>
                        <a:pt x="24" y="11"/>
                      </a:moveTo>
                      <a:lnTo>
                        <a:pt x="24" y="11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9" y="16"/>
                      </a:lnTo>
                      <a:lnTo>
                        <a:pt x="19" y="16"/>
                      </a:lnTo>
                      <a:lnTo>
                        <a:pt x="24" y="11"/>
                      </a:lnTo>
                      <a:lnTo>
                        <a:pt x="24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5" name="Freeform 475"/>
                <p:cNvSpPr>
                  <a:spLocks/>
                </p:cNvSpPr>
                <p:nvPr/>
              </p:nvSpPr>
              <p:spPr bwMode="auto">
                <a:xfrm>
                  <a:off x="3122" y="1067"/>
                  <a:ext cx="15" cy="24"/>
                </a:xfrm>
                <a:custGeom>
                  <a:avLst/>
                  <a:gdLst/>
                  <a:ahLst/>
                  <a:cxnLst>
                    <a:cxn ang="0">
                      <a:pos x="15" y="7"/>
                    </a:cxn>
                    <a:cxn ang="0">
                      <a:pos x="15" y="7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4" y="24"/>
                    </a:cxn>
                    <a:cxn ang="0">
                      <a:pos x="4" y="24"/>
                    </a:cxn>
                    <a:cxn ang="0">
                      <a:pos x="15" y="7"/>
                    </a:cxn>
                    <a:cxn ang="0">
                      <a:pos x="15" y="7"/>
                    </a:cxn>
                  </a:cxnLst>
                  <a:rect l="0" t="0" r="r" b="b"/>
                  <a:pathLst>
                    <a:path w="15" h="24">
                      <a:moveTo>
                        <a:pt x="15" y="7"/>
                      </a:moveTo>
                      <a:lnTo>
                        <a:pt x="15" y="7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4" y="24"/>
                      </a:lnTo>
                      <a:lnTo>
                        <a:pt x="4" y="24"/>
                      </a:lnTo>
                      <a:lnTo>
                        <a:pt x="15" y="7"/>
                      </a:lnTo>
                      <a:lnTo>
                        <a:pt x="1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6" name="Freeform 476"/>
                <p:cNvSpPr>
                  <a:spLocks/>
                </p:cNvSpPr>
                <p:nvPr/>
              </p:nvSpPr>
              <p:spPr bwMode="auto">
                <a:xfrm>
                  <a:off x="3157" y="1164"/>
                  <a:ext cx="13" cy="33"/>
                </a:xfrm>
                <a:custGeom>
                  <a:avLst/>
                  <a:gdLst/>
                  <a:ahLst/>
                  <a:cxnLst>
                    <a:cxn ang="0">
                      <a:pos x="13" y="11"/>
                    </a:cxn>
                    <a:cxn ang="0">
                      <a:pos x="13" y="11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33"/>
                    </a:cxn>
                    <a:cxn ang="0">
                      <a:pos x="2" y="33"/>
                    </a:cxn>
                    <a:cxn ang="0">
                      <a:pos x="13" y="11"/>
                    </a:cxn>
                    <a:cxn ang="0">
                      <a:pos x="13" y="11"/>
                    </a:cxn>
                  </a:cxnLst>
                  <a:rect l="0" t="0" r="r" b="b"/>
                  <a:pathLst>
                    <a:path w="13" h="33">
                      <a:moveTo>
                        <a:pt x="13" y="11"/>
                      </a:moveTo>
                      <a:lnTo>
                        <a:pt x="13" y="11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33"/>
                      </a:lnTo>
                      <a:lnTo>
                        <a:pt x="2" y="33"/>
                      </a:lnTo>
                      <a:lnTo>
                        <a:pt x="13" y="11"/>
                      </a:lnTo>
                      <a:lnTo>
                        <a:pt x="13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7" name="Freeform 477"/>
                <p:cNvSpPr>
                  <a:spLocks/>
                </p:cNvSpPr>
                <p:nvPr/>
              </p:nvSpPr>
              <p:spPr bwMode="auto">
                <a:xfrm>
                  <a:off x="3191" y="1323"/>
                  <a:ext cx="22" cy="194"/>
                </a:xfrm>
                <a:custGeom>
                  <a:avLst/>
                  <a:gdLst/>
                  <a:ahLst/>
                  <a:cxnLst>
                    <a:cxn ang="0">
                      <a:pos x="8" y="135"/>
                    </a:cxn>
                    <a:cxn ang="0">
                      <a:pos x="8" y="135"/>
                    </a:cxn>
                    <a:cxn ang="0">
                      <a:pos x="13" y="165"/>
                    </a:cxn>
                    <a:cxn ang="0">
                      <a:pos x="22" y="194"/>
                    </a:cxn>
                    <a:cxn ang="0">
                      <a:pos x="22" y="194"/>
                    </a:cxn>
                    <a:cxn ang="0">
                      <a:pos x="21" y="163"/>
                    </a:cxn>
                    <a:cxn ang="0">
                      <a:pos x="21" y="163"/>
                    </a:cxn>
                    <a:cxn ang="0">
                      <a:pos x="15" y="139"/>
                    </a:cxn>
                    <a:cxn ang="0">
                      <a:pos x="11" y="113"/>
                    </a:cxn>
                    <a:cxn ang="0">
                      <a:pos x="10" y="90"/>
                    </a:cxn>
                    <a:cxn ang="0">
                      <a:pos x="8" y="64"/>
                    </a:cxn>
                    <a:cxn ang="0">
                      <a:pos x="8" y="64"/>
                    </a:cxn>
                    <a:cxn ang="0">
                      <a:pos x="10" y="29"/>
                    </a:cxn>
                    <a:cxn ang="0">
                      <a:pos x="10" y="29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2" y="31"/>
                    </a:cxn>
                    <a:cxn ang="0">
                      <a:pos x="0" y="64"/>
                    </a:cxn>
                    <a:cxn ang="0">
                      <a:pos x="0" y="64"/>
                    </a:cxn>
                    <a:cxn ang="0">
                      <a:pos x="8" y="135"/>
                    </a:cxn>
                    <a:cxn ang="0">
                      <a:pos x="8" y="135"/>
                    </a:cxn>
                  </a:cxnLst>
                  <a:rect l="0" t="0" r="r" b="b"/>
                  <a:pathLst>
                    <a:path w="22" h="194">
                      <a:moveTo>
                        <a:pt x="8" y="135"/>
                      </a:moveTo>
                      <a:lnTo>
                        <a:pt x="8" y="135"/>
                      </a:lnTo>
                      <a:lnTo>
                        <a:pt x="13" y="165"/>
                      </a:lnTo>
                      <a:lnTo>
                        <a:pt x="22" y="194"/>
                      </a:lnTo>
                      <a:lnTo>
                        <a:pt x="22" y="194"/>
                      </a:lnTo>
                      <a:lnTo>
                        <a:pt x="21" y="163"/>
                      </a:lnTo>
                      <a:lnTo>
                        <a:pt x="21" y="163"/>
                      </a:lnTo>
                      <a:lnTo>
                        <a:pt x="15" y="139"/>
                      </a:lnTo>
                      <a:lnTo>
                        <a:pt x="11" y="113"/>
                      </a:lnTo>
                      <a:lnTo>
                        <a:pt x="10" y="90"/>
                      </a:lnTo>
                      <a:lnTo>
                        <a:pt x="8" y="64"/>
                      </a:lnTo>
                      <a:lnTo>
                        <a:pt x="8" y="64"/>
                      </a:lnTo>
                      <a:lnTo>
                        <a:pt x="10" y="29"/>
                      </a:lnTo>
                      <a:lnTo>
                        <a:pt x="10" y="29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2" y="31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8" y="135"/>
                      </a:lnTo>
                      <a:lnTo>
                        <a:pt x="8" y="1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8" name="Freeform 478"/>
                <p:cNvSpPr>
                  <a:spLocks/>
                </p:cNvSpPr>
                <p:nvPr/>
              </p:nvSpPr>
              <p:spPr bwMode="auto">
                <a:xfrm>
                  <a:off x="3513" y="2016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1" y="8"/>
                    </a:cxn>
                    <a:cxn ang="0">
                      <a:pos x="11" y="8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5" h="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1" y="8"/>
                      </a:lnTo>
                      <a:lnTo>
                        <a:pt x="11" y="8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9" name="Freeform 479"/>
                <p:cNvSpPr>
                  <a:spLocks/>
                </p:cNvSpPr>
                <p:nvPr/>
              </p:nvSpPr>
              <p:spPr bwMode="auto">
                <a:xfrm>
                  <a:off x="3887" y="1848"/>
                  <a:ext cx="20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5" y="16"/>
                    </a:cxn>
                    <a:cxn ang="0">
                      <a:pos x="20" y="5"/>
                    </a:cxn>
                    <a:cxn ang="0">
                      <a:pos x="20" y="5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0" y="11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20" h="16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5" y="16"/>
                      </a:lnTo>
                      <a:lnTo>
                        <a:pt x="20" y="5"/>
                      </a:lnTo>
                      <a:lnTo>
                        <a:pt x="20" y="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0" name="Freeform 480"/>
                <p:cNvSpPr>
                  <a:spLocks/>
                </p:cNvSpPr>
                <p:nvPr/>
              </p:nvSpPr>
              <p:spPr bwMode="auto">
                <a:xfrm>
                  <a:off x="3513" y="1522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17" y="6"/>
                    </a:cxn>
                    <a:cxn ang="0">
                      <a:pos x="17" y="6"/>
                    </a:cxn>
                  </a:cxnLst>
                  <a:rect l="0" t="0" r="r" b="b"/>
                  <a:pathLst>
                    <a:path w="17" h="13">
                      <a:moveTo>
                        <a:pt x="17" y="6"/>
                      </a:moveTo>
                      <a:lnTo>
                        <a:pt x="17" y="6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1" y="13"/>
                      </a:lnTo>
                      <a:lnTo>
                        <a:pt x="11" y="13"/>
                      </a:lnTo>
                      <a:lnTo>
                        <a:pt x="17" y="6"/>
                      </a:lnTo>
                      <a:lnTo>
                        <a:pt x="17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1" name="Freeform 481"/>
                <p:cNvSpPr>
                  <a:spLocks/>
                </p:cNvSpPr>
                <p:nvPr/>
              </p:nvSpPr>
              <p:spPr bwMode="auto">
                <a:xfrm>
                  <a:off x="3206" y="1782"/>
                  <a:ext cx="15" cy="2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15" y="22"/>
                    </a:cxn>
                    <a:cxn ang="0">
                      <a:pos x="15" y="22"/>
                    </a:cxn>
                    <a:cxn ang="0">
                      <a:pos x="15" y="13"/>
                    </a:cxn>
                    <a:cxn ang="0">
                      <a:pos x="15" y="13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5" h="2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5" y="22"/>
                      </a:lnTo>
                      <a:lnTo>
                        <a:pt x="15" y="22"/>
                      </a:lnTo>
                      <a:lnTo>
                        <a:pt x="15" y="13"/>
                      </a:lnTo>
                      <a:lnTo>
                        <a:pt x="15" y="1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2" name="Freeform 482"/>
                <p:cNvSpPr>
                  <a:spLocks/>
                </p:cNvSpPr>
                <p:nvPr/>
              </p:nvSpPr>
              <p:spPr bwMode="auto">
                <a:xfrm>
                  <a:off x="3598" y="1861"/>
                  <a:ext cx="31" cy="7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22" y="7"/>
                    </a:cxn>
                    <a:cxn ang="0">
                      <a:pos x="22" y="7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1" h="7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22" y="7"/>
                      </a:lnTo>
                      <a:lnTo>
                        <a:pt x="22" y="7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3" name="Freeform 483"/>
                <p:cNvSpPr>
                  <a:spLocks/>
                </p:cNvSpPr>
                <p:nvPr/>
              </p:nvSpPr>
              <p:spPr bwMode="auto">
                <a:xfrm>
                  <a:off x="3387" y="1630"/>
                  <a:ext cx="24" cy="17"/>
                </a:xfrm>
                <a:custGeom>
                  <a:avLst/>
                  <a:gdLst/>
                  <a:ahLst/>
                  <a:cxnLst>
                    <a:cxn ang="0">
                      <a:pos x="24" y="13"/>
                    </a:cxn>
                    <a:cxn ang="0">
                      <a:pos x="24" y="13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24" y="13"/>
                    </a:cxn>
                    <a:cxn ang="0">
                      <a:pos x="24" y="13"/>
                    </a:cxn>
                  </a:cxnLst>
                  <a:rect l="0" t="0" r="r" b="b"/>
                  <a:pathLst>
                    <a:path w="24" h="17">
                      <a:moveTo>
                        <a:pt x="24" y="13"/>
                      </a:moveTo>
                      <a:lnTo>
                        <a:pt x="24" y="13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24" y="13"/>
                      </a:lnTo>
                      <a:lnTo>
                        <a:pt x="24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4" name="Freeform 484"/>
                <p:cNvSpPr>
                  <a:spLocks/>
                </p:cNvSpPr>
                <p:nvPr/>
              </p:nvSpPr>
              <p:spPr bwMode="auto">
                <a:xfrm>
                  <a:off x="3096" y="1788"/>
                  <a:ext cx="15" cy="11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8" y="11"/>
                    </a:cxn>
                    <a:cxn ang="0">
                      <a:pos x="8" y="11"/>
                    </a:cxn>
                    <a:cxn ang="0">
                      <a:pos x="15" y="7"/>
                    </a:cxn>
                    <a:cxn ang="0">
                      <a:pos x="15" y="7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5" h="11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8" y="11"/>
                      </a:lnTo>
                      <a:lnTo>
                        <a:pt x="8" y="11"/>
                      </a:lnTo>
                      <a:lnTo>
                        <a:pt x="15" y="7"/>
                      </a:lnTo>
                      <a:lnTo>
                        <a:pt x="15" y="7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5" name="Freeform 485"/>
                <p:cNvSpPr>
                  <a:spLocks/>
                </p:cNvSpPr>
                <p:nvPr/>
              </p:nvSpPr>
              <p:spPr bwMode="auto">
                <a:xfrm>
                  <a:off x="3546" y="1939"/>
                  <a:ext cx="19" cy="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5" y="8"/>
                    </a:cxn>
                    <a:cxn ang="0">
                      <a:pos x="15" y="8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9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6" name="Freeform 486"/>
                <p:cNvSpPr>
                  <a:spLocks/>
                </p:cNvSpPr>
                <p:nvPr/>
              </p:nvSpPr>
              <p:spPr bwMode="auto">
                <a:xfrm>
                  <a:off x="3490" y="2093"/>
                  <a:ext cx="11" cy="7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9" y="7"/>
                    </a:cxn>
                    <a:cxn ang="0">
                      <a:pos x="9" y="7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1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9" y="7"/>
                      </a:lnTo>
                      <a:lnTo>
                        <a:pt x="9" y="7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7" name="Freeform 487"/>
                <p:cNvSpPr>
                  <a:spLocks/>
                </p:cNvSpPr>
                <p:nvPr/>
              </p:nvSpPr>
              <p:spPr bwMode="auto">
                <a:xfrm>
                  <a:off x="3470" y="2730"/>
                  <a:ext cx="11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9"/>
                    </a:cxn>
                    <a:cxn ang="0">
                      <a:pos x="11" y="9"/>
                    </a:cxn>
                    <a:cxn ang="0">
                      <a:pos x="11" y="2"/>
                    </a:cxn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1" y="9"/>
                      </a:lnTo>
                      <a:lnTo>
                        <a:pt x="11" y="9"/>
                      </a:lnTo>
                      <a:lnTo>
                        <a:pt x="11" y="2"/>
                      </a:lnTo>
                      <a:lnTo>
                        <a:pt x="11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</p:grpSp>
          <p:sp>
            <p:nvSpPr>
              <p:cNvPr id="11" name="Freeform 489"/>
              <p:cNvSpPr>
                <a:spLocks/>
              </p:cNvSpPr>
              <p:nvPr/>
            </p:nvSpPr>
            <p:spPr bwMode="auto">
              <a:xfrm>
                <a:off x="3468" y="2810"/>
                <a:ext cx="13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3" y="10"/>
                  </a:cxn>
                  <a:cxn ang="0">
                    <a:pos x="13" y="10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3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2" name="Freeform 490"/>
              <p:cNvSpPr>
                <a:spLocks/>
              </p:cNvSpPr>
              <p:nvPr/>
            </p:nvSpPr>
            <p:spPr bwMode="auto">
              <a:xfrm>
                <a:off x="3830" y="2712"/>
                <a:ext cx="20" cy="12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0" y="7"/>
                  </a:cxn>
                  <a:cxn ang="0">
                    <a:pos x="20" y="7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lnTo>
                      <a:pt x="2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3" name="Freeform 491"/>
              <p:cNvSpPr>
                <a:spLocks/>
              </p:cNvSpPr>
              <p:nvPr/>
            </p:nvSpPr>
            <p:spPr bwMode="auto">
              <a:xfrm>
                <a:off x="3470" y="2651"/>
                <a:ext cx="9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9" y="8"/>
                  </a:cxn>
                  <a:cxn ang="0">
                    <a:pos x="9" y="8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4" name="Freeform 492"/>
              <p:cNvSpPr>
                <a:spLocks/>
              </p:cNvSpPr>
              <p:nvPr/>
            </p:nvSpPr>
            <p:spPr bwMode="auto">
              <a:xfrm>
                <a:off x="2943" y="2571"/>
                <a:ext cx="12" cy="11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11"/>
                  </a:cxn>
                  <a:cxn ang="0">
                    <a:pos x="9" y="11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5" name="Freeform 493"/>
              <p:cNvSpPr>
                <a:spLocks/>
              </p:cNvSpPr>
              <p:nvPr/>
            </p:nvSpPr>
            <p:spPr bwMode="auto">
              <a:xfrm>
                <a:off x="4448" y="2423"/>
                <a:ext cx="17" cy="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17" y="5"/>
                  </a:cxn>
                  <a:cxn ang="0">
                    <a:pos x="17" y="5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7" h="14">
                    <a:moveTo>
                      <a:pt x="0" y="10"/>
                    </a:moveTo>
                    <a:lnTo>
                      <a:pt x="0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6" name="Freeform 494"/>
              <p:cNvSpPr>
                <a:spLocks/>
              </p:cNvSpPr>
              <p:nvPr/>
            </p:nvSpPr>
            <p:spPr bwMode="auto">
              <a:xfrm>
                <a:off x="2910" y="2642"/>
                <a:ext cx="13" cy="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13"/>
                  </a:cxn>
                  <a:cxn ang="0">
                    <a:pos x="9" y="1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7" name="Freeform 495"/>
              <p:cNvSpPr>
                <a:spLocks/>
              </p:cNvSpPr>
              <p:nvPr/>
            </p:nvSpPr>
            <p:spPr bwMode="auto">
              <a:xfrm>
                <a:off x="2977" y="2499"/>
                <a:ext cx="11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0" y="11"/>
                  </a:cxn>
                  <a:cxn ang="0">
                    <a:pos x="10" y="11"/>
                  </a:cxn>
                  <a:cxn ang="0">
                    <a:pos x="11" y="4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8" name="Freeform 496"/>
              <p:cNvSpPr>
                <a:spLocks/>
              </p:cNvSpPr>
              <p:nvPr/>
            </p:nvSpPr>
            <p:spPr bwMode="auto">
              <a:xfrm>
                <a:off x="3887" y="2699"/>
                <a:ext cx="25" cy="13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2" y="9"/>
                  </a:cxn>
                  <a:cxn ang="0">
                    <a:pos x="22" y="9"/>
                  </a:cxn>
                  <a:cxn ang="0">
                    <a:pos x="25" y="0"/>
                  </a:cxn>
                  <a:cxn ang="0">
                    <a:pos x="25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25" h="13">
                    <a:moveTo>
                      <a:pt x="5" y="5"/>
                    </a:moveTo>
                    <a:lnTo>
                      <a:pt x="5" y="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9" name="Freeform 497"/>
              <p:cNvSpPr>
                <a:spLocks/>
              </p:cNvSpPr>
              <p:nvPr/>
            </p:nvSpPr>
            <p:spPr bwMode="auto">
              <a:xfrm>
                <a:off x="3466" y="2571"/>
                <a:ext cx="7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7" y="7"/>
                  </a:cxn>
                  <a:cxn ang="0">
                    <a:pos x="7" y="7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0" name="Freeform 498"/>
              <p:cNvSpPr>
                <a:spLocks/>
              </p:cNvSpPr>
              <p:nvPr/>
            </p:nvSpPr>
            <p:spPr bwMode="auto">
              <a:xfrm>
                <a:off x="3890" y="2530"/>
                <a:ext cx="35" cy="19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5" y="0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28" y="11"/>
                  </a:cxn>
                  <a:cxn ang="0">
                    <a:pos x="28" y="11"/>
                  </a:cxn>
                  <a:cxn ang="0">
                    <a:pos x="35" y="0"/>
                  </a:cxn>
                  <a:cxn ang="0">
                    <a:pos x="35" y="0"/>
                  </a:cxn>
                </a:cxnLst>
                <a:rect l="0" t="0" r="r" b="b"/>
                <a:pathLst>
                  <a:path w="35" h="19">
                    <a:moveTo>
                      <a:pt x="35" y="0"/>
                    </a:moveTo>
                    <a:lnTo>
                      <a:pt x="35" y="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28" y="11"/>
                    </a:lnTo>
                    <a:lnTo>
                      <a:pt x="28" y="11"/>
                    </a:lnTo>
                    <a:lnTo>
                      <a:pt x="35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1" name="Freeform 499"/>
              <p:cNvSpPr>
                <a:spLocks/>
              </p:cNvSpPr>
              <p:nvPr/>
            </p:nvSpPr>
            <p:spPr bwMode="auto">
              <a:xfrm>
                <a:off x="3012" y="2428"/>
                <a:ext cx="11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2" name="Freeform 500"/>
              <p:cNvSpPr>
                <a:spLocks/>
              </p:cNvSpPr>
              <p:nvPr/>
            </p:nvSpPr>
            <p:spPr bwMode="auto">
              <a:xfrm>
                <a:off x="2317" y="1361"/>
                <a:ext cx="27" cy="249"/>
              </a:xfrm>
              <a:custGeom>
                <a:avLst/>
                <a:gdLst/>
                <a:ahLst/>
                <a:cxnLst>
                  <a:cxn ang="0">
                    <a:pos x="13" y="138"/>
                  </a:cxn>
                  <a:cxn ang="0">
                    <a:pos x="13" y="138"/>
                  </a:cxn>
                  <a:cxn ang="0">
                    <a:pos x="11" y="132"/>
                  </a:cxn>
                  <a:cxn ang="0">
                    <a:pos x="11" y="132"/>
                  </a:cxn>
                  <a:cxn ang="0">
                    <a:pos x="11" y="132"/>
                  </a:cxn>
                  <a:cxn ang="0">
                    <a:pos x="11" y="132"/>
                  </a:cxn>
                  <a:cxn ang="0">
                    <a:pos x="9" y="79"/>
                  </a:cxn>
                  <a:cxn ang="0">
                    <a:pos x="7" y="24"/>
                  </a:cxn>
                  <a:cxn ang="0">
                    <a:pos x="7" y="24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4" y="24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90"/>
                  </a:cxn>
                  <a:cxn ang="0">
                    <a:pos x="4" y="130"/>
                  </a:cxn>
                  <a:cxn ang="0">
                    <a:pos x="7" y="172"/>
                  </a:cxn>
                  <a:cxn ang="0">
                    <a:pos x="13" y="213"/>
                  </a:cxn>
                  <a:cxn ang="0">
                    <a:pos x="13" y="213"/>
                  </a:cxn>
                  <a:cxn ang="0">
                    <a:pos x="27" y="249"/>
                  </a:cxn>
                  <a:cxn ang="0">
                    <a:pos x="27" y="249"/>
                  </a:cxn>
                  <a:cxn ang="0">
                    <a:pos x="18" y="192"/>
                  </a:cxn>
                  <a:cxn ang="0">
                    <a:pos x="13" y="138"/>
                  </a:cxn>
                  <a:cxn ang="0">
                    <a:pos x="13" y="138"/>
                  </a:cxn>
                </a:cxnLst>
                <a:rect l="0" t="0" r="r" b="b"/>
                <a:pathLst>
                  <a:path w="27" h="249">
                    <a:moveTo>
                      <a:pt x="13" y="138"/>
                    </a:moveTo>
                    <a:lnTo>
                      <a:pt x="13" y="138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9" y="79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24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90"/>
                    </a:lnTo>
                    <a:lnTo>
                      <a:pt x="4" y="130"/>
                    </a:lnTo>
                    <a:lnTo>
                      <a:pt x="7" y="172"/>
                    </a:lnTo>
                    <a:lnTo>
                      <a:pt x="13" y="213"/>
                    </a:lnTo>
                    <a:lnTo>
                      <a:pt x="13" y="213"/>
                    </a:lnTo>
                    <a:lnTo>
                      <a:pt x="27" y="249"/>
                    </a:lnTo>
                    <a:lnTo>
                      <a:pt x="27" y="249"/>
                    </a:lnTo>
                    <a:lnTo>
                      <a:pt x="18" y="192"/>
                    </a:lnTo>
                    <a:lnTo>
                      <a:pt x="13" y="138"/>
                    </a:lnTo>
                    <a:lnTo>
                      <a:pt x="13" y="13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3" name="Freeform 501"/>
              <p:cNvSpPr>
                <a:spLocks/>
              </p:cNvSpPr>
              <p:nvPr/>
            </p:nvSpPr>
            <p:spPr bwMode="auto">
              <a:xfrm>
                <a:off x="4370" y="2384"/>
                <a:ext cx="20" cy="1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9"/>
                  </a:cxn>
                  <a:cxn ang="0">
                    <a:pos x="9" y="11"/>
                  </a:cxn>
                  <a:cxn ang="0">
                    <a:pos x="9" y="11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9"/>
                  </a:cxn>
                  <a:cxn ang="0">
                    <a:pos x="0" y="9"/>
                  </a:cxn>
                </a:cxnLst>
                <a:rect l="0" t="0" r="r" b="b"/>
                <a:pathLst>
                  <a:path w="20" h="11">
                    <a:moveTo>
                      <a:pt x="0" y="9"/>
                    </a:moveTo>
                    <a:lnTo>
                      <a:pt x="0" y="9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4" name="Freeform 502"/>
              <p:cNvSpPr>
                <a:spLocks/>
              </p:cNvSpPr>
              <p:nvPr/>
            </p:nvSpPr>
            <p:spPr bwMode="auto">
              <a:xfrm>
                <a:off x="3846" y="2629"/>
                <a:ext cx="17" cy="11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2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15" y="8"/>
                  </a:cxn>
                  <a:cxn ang="0">
                    <a:pos x="15" y="8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4" y="2"/>
                  </a:cxn>
                  <a:cxn ang="0">
                    <a:pos x="4" y="2"/>
                  </a:cxn>
                </a:cxnLst>
                <a:rect l="0" t="0" r="r" b="b"/>
                <a:pathLst>
                  <a:path w="17" h="11">
                    <a:moveTo>
                      <a:pt x="4" y="2"/>
                    </a:moveTo>
                    <a:lnTo>
                      <a:pt x="4" y="2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5" name="Freeform 503"/>
              <p:cNvSpPr>
                <a:spLocks/>
              </p:cNvSpPr>
              <p:nvPr/>
            </p:nvSpPr>
            <p:spPr bwMode="auto">
              <a:xfrm>
                <a:off x="3934" y="2607"/>
                <a:ext cx="17" cy="11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13" y="8"/>
                  </a:cxn>
                  <a:cxn ang="0">
                    <a:pos x="13" y="8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7" h="11">
                    <a:moveTo>
                      <a:pt x="4" y="4"/>
                    </a:moveTo>
                    <a:lnTo>
                      <a:pt x="4" y="4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6" name="Freeform 504"/>
              <p:cNvSpPr>
                <a:spLocks/>
              </p:cNvSpPr>
              <p:nvPr/>
            </p:nvSpPr>
            <p:spPr bwMode="auto">
              <a:xfrm>
                <a:off x="4525" y="2562"/>
                <a:ext cx="18" cy="2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18" y="7"/>
                  </a:cxn>
                  <a:cxn ang="0">
                    <a:pos x="18" y="7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8" h="20">
                    <a:moveTo>
                      <a:pt x="17" y="0"/>
                    </a:moveTo>
                    <a:lnTo>
                      <a:pt x="17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7" name="Freeform 505"/>
              <p:cNvSpPr>
                <a:spLocks/>
              </p:cNvSpPr>
              <p:nvPr/>
            </p:nvSpPr>
            <p:spPr bwMode="auto">
              <a:xfrm>
                <a:off x="3418" y="3125"/>
                <a:ext cx="17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7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8" name="Freeform 506"/>
              <p:cNvSpPr>
                <a:spLocks/>
              </p:cNvSpPr>
              <p:nvPr/>
            </p:nvSpPr>
            <p:spPr bwMode="auto">
              <a:xfrm>
                <a:off x="2800" y="2944"/>
                <a:ext cx="18" cy="1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8" y="9"/>
                  </a:cxn>
                  <a:cxn ang="0">
                    <a:pos x="18" y="9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8" h="16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9" name="Freeform 507"/>
              <p:cNvSpPr>
                <a:spLocks/>
              </p:cNvSpPr>
              <p:nvPr/>
            </p:nvSpPr>
            <p:spPr bwMode="auto">
              <a:xfrm>
                <a:off x="5145" y="2170"/>
                <a:ext cx="20" cy="24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24"/>
                  </a:cxn>
                  <a:cxn ang="0">
                    <a:pos x="13" y="15"/>
                  </a:cxn>
                  <a:cxn ang="0">
                    <a:pos x="13" y="15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2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0" name="Freeform 508"/>
              <p:cNvSpPr>
                <a:spLocks/>
              </p:cNvSpPr>
              <p:nvPr/>
            </p:nvSpPr>
            <p:spPr bwMode="auto">
              <a:xfrm>
                <a:off x="2822" y="2865"/>
                <a:ext cx="16" cy="15"/>
              </a:xfrm>
              <a:custGeom>
                <a:avLst/>
                <a:gdLst/>
                <a:ahLst/>
                <a:cxnLst>
                  <a:cxn ang="0">
                    <a:pos x="16" y="8"/>
                  </a:cxn>
                  <a:cxn ang="0">
                    <a:pos x="16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3" y="15"/>
                  </a:cxn>
                  <a:cxn ang="0">
                    <a:pos x="13" y="15"/>
                  </a:cxn>
                  <a:cxn ang="0">
                    <a:pos x="16" y="8"/>
                  </a:cxn>
                  <a:cxn ang="0">
                    <a:pos x="16" y="8"/>
                  </a:cxn>
                </a:cxnLst>
                <a:rect l="0" t="0" r="r" b="b"/>
                <a:pathLst>
                  <a:path w="16" h="15">
                    <a:moveTo>
                      <a:pt x="16" y="8"/>
                    </a:moveTo>
                    <a:lnTo>
                      <a:pt x="16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6" y="8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1" name="Freeform 509"/>
              <p:cNvSpPr>
                <a:spLocks/>
              </p:cNvSpPr>
              <p:nvPr/>
            </p:nvSpPr>
            <p:spPr bwMode="auto">
              <a:xfrm>
                <a:off x="5266" y="2110"/>
                <a:ext cx="17" cy="16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6" y="3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1" y="12"/>
                  </a:cxn>
                  <a:cxn ang="0">
                    <a:pos x="11" y="12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6" y="3"/>
                  </a:cxn>
                  <a:cxn ang="0">
                    <a:pos x="6" y="3"/>
                  </a:cxn>
                </a:cxnLst>
                <a:rect l="0" t="0" r="r" b="b"/>
                <a:pathLst>
                  <a:path w="17" h="16">
                    <a:moveTo>
                      <a:pt x="6" y="3"/>
                    </a:moveTo>
                    <a:lnTo>
                      <a:pt x="6" y="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2" name="Freeform 510"/>
              <p:cNvSpPr>
                <a:spLocks/>
              </p:cNvSpPr>
              <p:nvPr/>
            </p:nvSpPr>
            <p:spPr bwMode="auto">
              <a:xfrm>
                <a:off x="4975" y="2274"/>
                <a:ext cx="42" cy="50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0" y="50"/>
                  </a:cxn>
                  <a:cxn ang="0">
                    <a:pos x="20" y="33"/>
                  </a:cxn>
                  <a:cxn ang="0">
                    <a:pos x="20" y="33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24" y="15"/>
                  </a:cxn>
                  <a:cxn ang="0">
                    <a:pos x="24" y="15"/>
                  </a:cxn>
                  <a:cxn ang="0">
                    <a:pos x="0" y="50"/>
                  </a:cxn>
                  <a:cxn ang="0">
                    <a:pos x="0" y="50"/>
                  </a:cxn>
                </a:cxnLst>
                <a:rect l="0" t="0" r="r" b="b"/>
                <a:pathLst>
                  <a:path w="42" h="50">
                    <a:moveTo>
                      <a:pt x="0" y="50"/>
                    </a:moveTo>
                    <a:lnTo>
                      <a:pt x="0" y="50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3" name="Freeform 511"/>
              <p:cNvSpPr>
                <a:spLocks/>
              </p:cNvSpPr>
              <p:nvPr/>
            </p:nvSpPr>
            <p:spPr bwMode="auto">
              <a:xfrm>
                <a:off x="3393" y="3204"/>
                <a:ext cx="16" cy="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7"/>
                  </a:cxn>
                  <a:cxn ang="0">
                    <a:pos x="14" y="7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6" h="7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4" name="Freeform 512"/>
              <p:cNvSpPr>
                <a:spLocks/>
              </p:cNvSpPr>
              <p:nvPr/>
            </p:nvSpPr>
            <p:spPr bwMode="auto">
              <a:xfrm>
                <a:off x="2783" y="3024"/>
                <a:ext cx="19" cy="17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1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9" y="17"/>
                  </a:cxn>
                  <a:cxn ang="0">
                    <a:pos x="19" y="17"/>
                  </a:cxn>
                  <a:cxn ang="0">
                    <a:pos x="19" y="10"/>
                  </a:cxn>
                  <a:cxn ang="0">
                    <a:pos x="19" y="10"/>
                  </a:cxn>
                </a:cxnLst>
                <a:rect l="0" t="0" r="r" b="b"/>
                <a:pathLst>
                  <a:path w="19" h="17">
                    <a:moveTo>
                      <a:pt x="19" y="10"/>
                    </a:moveTo>
                    <a:lnTo>
                      <a:pt x="19" y="1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5" name="Freeform 513"/>
              <p:cNvSpPr>
                <a:spLocks/>
              </p:cNvSpPr>
              <p:nvPr/>
            </p:nvSpPr>
            <p:spPr bwMode="auto">
              <a:xfrm>
                <a:off x="3451" y="2970"/>
                <a:ext cx="19" cy="7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9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7" y="7"/>
                  </a:cxn>
                  <a:cxn ang="0">
                    <a:pos x="17" y="7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19" h="7">
                    <a:moveTo>
                      <a:pt x="19" y="0"/>
                    </a:moveTo>
                    <a:lnTo>
                      <a:pt x="19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6" name="Freeform 514"/>
              <p:cNvSpPr>
                <a:spLocks/>
              </p:cNvSpPr>
              <p:nvPr/>
            </p:nvSpPr>
            <p:spPr bwMode="auto">
              <a:xfrm>
                <a:off x="3462" y="2889"/>
                <a:ext cx="17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7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7" name="Freeform 515"/>
              <p:cNvSpPr>
                <a:spLocks/>
              </p:cNvSpPr>
              <p:nvPr/>
            </p:nvSpPr>
            <p:spPr bwMode="auto">
              <a:xfrm>
                <a:off x="2877" y="2715"/>
                <a:ext cx="14" cy="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1" y="13"/>
                  </a:cxn>
                  <a:cxn ang="0">
                    <a:pos x="11" y="13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4" h="13">
                    <a:moveTo>
                      <a:pt x="3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8" name="Freeform 516"/>
              <p:cNvSpPr>
                <a:spLocks/>
              </p:cNvSpPr>
              <p:nvPr/>
            </p:nvSpPr>
            <p:spPr bwMode="auto">
              <a:xfrm>
                <a:off x="2449" y="1735"/>
                <a:ext cx="14" cy="22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9" y="7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14"/>
                  </a:cxn>
                  <a:cxn ang="0">
                    <a:pos x="3" y="14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9" y="7"/>
                  </a:cxn>
                  <a:cxn ang="0">
                    <a:pos x="9" y="7"/>
                  </a:cxn>
                </a:cxnLst>
                <a:rect l="0" t="0" r="r" b="b"/>
                <a:pathLst>
                  <a:path w="14" h="22">
                    <a:moveTo>
                      <a:pt x="9" y="7"/>
                    </a:moveTo>
                    <a:lnTo>
                      <a:pt x="9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9" name="Freeform 517"/>
              <p:cNvSpPr>
                <a:spLocks/>
              </p:cNvSpPr>
              <p:nvPr/>
            </p:nvSpPr>
            <p:spPr bwMode="auto">
              <a:xfrm>
                <a:off x="4560" y="2638"/>
                <a:ext cx="16" cy="17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11"/>
                  </a:cxn>
                  <a:cxn ang="0">
                    <a:pos x="4" y="17"/>
                  </a:cxn>
                  <a:cxn ang="0">
                    <a:pos x="4" y="17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0" y="11"/>
                  </a:cxn>
                  <a:cxn ang="0">
                    <a:pos x="0" y="11"/>
                  </a:cxn>
                </a:cxnLst>
                <a:rect l="0" t="0" r="r" b="b"/>
                <a:pathLst>
                  <a:path w="16" h="17">
                    <a:moveTo>
                      <a:pt x="0" y="11"/>
                    </a:moveTo>
                    <a:lnTo>
                      <a:pt x="0" y="11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0" name="Freeform 518"/>
              <p:cNvSpPr>
                <a:spLocks/>
              </p:cNvSpPr>
              <p:nvPr/>
            </p:nvSpPr>
            <p:spPr bwMode="auto">
              <a:xfrm>
                <a:off x="4496" y="2485"/>
                <a:ext cx="18" cy="1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11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18" y="5"/>
                  </a:cxn>
                  <a:cxn ang="0">
                    <a:pos x="18" y="5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11"/>
                  </a:cxn>
                  <a:cxn ang="0">
                    <a:pos x="0" y="11"/>
                  </a:cxn>
                </a:cxnLst>
                <a:rect l="0" t="0" r="r" b="b"/>
                <a:pathLst>
                  <a:path w="18" h="18">
                    <a:moveTo>
                      <a:pt x="0" y="11"/>
                    </a:moveTo>
                    <a:lnTo>
                      <a:pt x="0" y="11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1" name="Freeform 519"/>
              <p:cNvSpPr>
                <a:spLocks/>
              </p:cNvSpPr>
              <p:nvPr/>
            </p:nvSpPr>
            <p:spPr bwMode="auto">
              <a:xfrm>
                <a:off x="3438" y="3048"/>
                <a:ext cx="17" cy="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5" y="8"/>
                  </a:cxn>
                  <a:cxn ang="0">
                    <a:pos x="15" y="8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7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2" name="Freeform 520"/>
              <p:cNvSpPr>
                <a:spLocks/>
              </p:cNvSpPr>
              <p:nvPr/>
            </p:nvSpPr>
            <p:spPr bwMode="auto">
              <a:xfrm>
                <a:off x="2848" y="2790"/>
                <a:ext cx="14" cy="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2" y="13"/>
                  </a:cxn>
                  <a:cxn ang="0">
                    <a:pos x="12" y="1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4" h="13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3" name="Freeform 521"/>
              <p:cNvSpPr>
                <a:spLocks/>
              </p:cNvSpPr>
              <p:nvPr/>
            </p:nvSpPr>
            <p:spPr bwMode="auto">
              <a:xfrm>
                <a:off x="2551" y="935"/>
                <a:ext cx="28" cy="46"/>
              </a:xfrm>
              <a:custGeom>
                <a:avLst/>
                <a:gdLst/>
                <a:ahLst/>
                <a:cxnLst>
                  <a:cxn ang="0">
                    <a:pos x="13" y="33"/>
                  </a:cxn>
                  <a:cxn ang="0">
                    <a:pos x="13" y="33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15" y="13"/>
                  </a:cxn>
                  <a:cxn ang="0">
                    <a:pos x="15" y="13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13" y="33"/>
                  </a:cxn>
                  <a:cxn ang="0">
                    <a:pos x="13" y="33"/>
                  </a:cxn>
                </a:cxnLst>
                <a:rect l="0" t="0" r="r" b="b"/>
                <a:pathLst>
                  <a:path w="28" h="46">
                    <a:moveTo>
                      <a:pt x="13" y="33"/>
                    </a:moveTo>
                    <a:lnTo>
                      <a:pt x="13" y="33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4" name="Freeform 522"/>
              <p:cNvSpPr>
                <a:spLocks/>
              </p:cNvSpPr>
              <p:nvPr/>
            </p:nvSpPr>
            <p:spPr bwMode="auto">
              <a:xfrm>
                <a:off x="3473" y="2170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9"/>
                  </a:cxn>
                  <a:cxn ang="0">
                    <a:pos x="9" y="9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9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5" name="Freeform 523"/>
              <p:cNvSpPr>
                <a:spLocks/>
              </p:cNvSpPr>
              <p:nvPr/>
            </p:nvSpPr>
            <p:spPr bwMode="auto">
              <a:xfrm>
                <a:off x="4007" y="2152"/>
                <a:ext cx="10" cy="1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10" y="7"/>
                  </a:cxn>
                  <a:cxn ang="0">
                    <a:pos x="10" y="7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10" h="13">
                    <a:moveTo>
                      <a:pt x="0" y="3"/>
                    </a:moveTo>
                    <a:lnTo>
                      <a:pt x="0" y="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6" name="Freeform 524"/>
              <p:cNvSpPr>
                <a:spLocks/>
              </p:cNvSpPr>
              <p:nvPr/>
            </p:nvSpPr>
            <p:spPr bwMode="auto">
              <a:xfrm>
                <a:off x="3464" y="2249"/>
                <a:ext cx="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7" name="Freeform 525"/>
              <p:cNvSpPr>
                <a:spLocks/>
              </p:cNvSpPr>
              <p:nvPr/>
            </p:nvSpPr>
            <p:spPr bwMode="auto">
              <a:xfrm>
                <a:off x="3159" y="2049"/>
                <a:ext cx="14" cy="1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2" y="17"/>
                  </a:cxn>
                  <a:cxn ang="0">
                    <a:pos x="12" y="17"/>
                  </a:cxn>
                  <a:cxn ang="0">
                    <a:pos x="14" y="9"/>
                  </a:cxn>
                  <a:cxn ang="0">
                    <a:pos x="14" y="9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4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8" name="Freeform 526"/>
              <p:cNvSpPr>
                <a:spLocks/>
              </p:cNvSpPr>
              <p:nvPr/>
            </p:nvSpPr>
            <p:spPr bwMode="auto">
              <a:xfrm>
                <a:off x="2890" y="847"/>
                <a:ext cx="16" cy="15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16" y="4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7" y="15"/>
                  </a:cxn>
                  <a:cxn ang="0">
                    <a:pos x="7" y="15"/>
                  </a:cxn>
                  <a:cxn ang="0">
                    <a:pos x="16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15">
                    <a:moveTo>
                      <a:pt x="16" y="4"/>
                    </a:moveTo>
                    <a:lnTo>
                      <a:pt x="16" y="4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9" name="Freeform 527"/>
              <p:cNvSpPr>
                <a:spLocks/>
              </p:cNvSpPr>
              <p:nvPr/>
            </p:nvSpPr>
            <p:spPr bwMode="auto">
              <a:xfrm>
                <a:off x="2926" y="1826"/>
                <a:ext cx="15" cy="1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8" y="11"/>
                  </a:cxn>
                  <a:cxn ang="0">
                    <a:pos x="8" y="11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9" y="0"/>
                  </a:cxn>
                  <a:cxn ang="0">
                    <a:pos x="9" y="0"/>
                  </a:cxn>
                </a:cxnLst>
                <a:rect l="0" t="0" r="r" b="b"/>
                <a:pathLst>
                  <a:path w="15" h="11">
                    <a:moveTo>
                      <a:pt x="9" y="0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0" name="Freeform 528"/>
              <p:cNvSpPr>
                <a:spLocks/>
              </p:cNvSpPr>
              <p:nvPr/>
            </p:nvSpPr>
            <p:spPr bwMode="auto">
              <a:xfrm>
                <a:off x="3107" y="2207"/>
                <a:ext cx="13" cy="1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1" y="12"/>
                  </a:cxn>
                  <a:cxn ang="0">
                    <a:pos x="11" y="12"/>
                  </a:cxn>
                  <a:cxn ang="0">
                    <a:pos x="13" y="5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3" h="12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1" name="Freeform 529"/>
              <p:cNvSpPr>
                <a:spLocks/>
              </p:cNvSpPr>
              <p:nvPr/>
            </p:nvSpPr>
            <p:spPr bwMode="auto">
              <a:xfrm>
                <a:off x="2838" y="1835"/>
                <a:ext cx="17" cy="1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17" y="13"/>
                  </a:cxn>
                  <a:cxn ang="0">
                    <a:pos x="17" y="13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7" h="15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2" name="Freeform 530"/>
              <p:cNvSpPr>
                <a:spLocks/>
              </p:cNvSpPr>
              <p:nvPr/>
            </p:nvSpPr>
            <p:spPr bwMode="auto">
              <a:xfrm>
                <a:off x="3135" y="2130"/>
                <a:ext cx="13" cy="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1" y="13"/>
                  </a:cxn>
                  <a:cxn ang="0">
                    <a:pos x="11" y="13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3" name="Freeform 531"/>
              <p:cNvSpPr>
                <a:spLocks/>
              </p:cNvSpPr>
              <p:nvPr/>
            </p:nvSpPr>
            <p:spPr bwMode="auto">
              <a:xfrm>
                <a:off x="3014" y="1811"/>
                <a:ext cx="13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3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4" name="Freeform 532"/>
              <p:cNvSpPr>
                <a:spLocks/>
              </p:cNvSpPr>
              <p:nvPr/>
            </p:nvSpPr>
            <p:spPr bwMode="auto">
              <a:xfrm>
                <a:off x="3029" y="926"/>
                <a:ext cx="16" cy="18"/>
              </a:xfrm>
              <a:custGeom>
                <a:avLst/>
                <a:gdLst/>
                <a:ahLst/>
                <a:cxnLst>
                  <a:cxn ang="0">
                    <a:pos x="5" y="18"/>
                  </a:cxn>
                  <a:cxn ang="0">
                    <a:pos x="5" y="18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5" y="18"/>
                  </a:cxn>
                  <a:cxn ang="0">
                    <a:pos x="5" y="18"/>
                  </a:cxn>
                </a:cxnLst>
                <a:rect l="0" t="0" r="r" b="b"/>
                <a:pathLst>
                  <a:path w="16" h="18">
                    <a:moveTo>
                      <a:pt x="5" y="18"/>
                    </a:moveTo>
                    <a:lnTo>
                      <a:pt x="5" y="1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18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5" name="Freeform 533"/>
              <p:cNvSpPr>
                <a:spLocks/>
              </p:cNvSpPr>
              <p:nvPr/>
            </p:nvSpPr>
            <p:spPr bwMode="auto">
              <a:xfrm>
                <a:off x="2966" y="878"/>
                <a:ext cx="15" cy="17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6" y="17"/>
                  </a:cxn>
                  <a:cxn ang="0">
                    <a:pos x="6" y="17"/>
                  </a:cxn>
                  <a:cxn ang="0">
                    <a:pos x="15" y="4"/>
                  </a:cxn>
                  <a:cxn ang="0">
                    <a:pos x="15" y="4"/>
                  </a:cxn>
                </a:cxnLst>
                <a:rect l="0" t="0" r="r" b="b"/>
                <a:pathLst>
                  <a:path w="15" h="17">
                    <a:moveTo>
                      <a:pt x="15" y="4"/>
                    </a:moveTo>
                    <a:lnTo>
                      <a:pt x="15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15" y="4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6" name="Freeform 534"/>
              <p:cNvSpPr>
                <a:spLocks/>
              </p:cNvSpPr>
              <p:nvPr/>
            </p:nvSpPr>
            <p:spPr bwMode="auto">
              <a:xfrm>
                <a:off x="3080" y="988"/>
                <a:ext cx="14" cy="20"/>
              </a:xfrm>
              <a:custGeom>
                <a:avLst/>
                <a:gdLst/>
                <a:ahLst/>
                <a:cxnLst>
                  <a:cxn ang="0">
                    <a:pos x="14" y="7"/>
                  </a:cxn>
                  <a:cxn ang="0">
                    <a:pos x="14" y="7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5" y="20"/>
                  </a:cxn>
                  <a:cxn ang="0">
                    <a:pos x="5" y="20"/>
                  </a:cxn>
                  <a:cxn ang="0">
                    <a:pos x="14" y="7"/>
                  </a:cxn>
                  <a:cxn ang="0">
                    <a:pos x="14" y="7"/>
                  </a:cxn>
                </a:cxnLst>
                <a:rect l="0" t="0" r="r" b="b"/>
                <a:pathLst>
                  <a:path w="14" h="20">
                    <a:moveTo>
                      <a:pt x="14" y="7"/>
                    </a:moveTo>
                    <a:lnTo>
                      <a:pt x="14" y="7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14" y="7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7" name="Freeform 535"/>
              <p:cNvSpPr>
                <a:spLocks/>
              </p:cNvSpPr>
              <p:nvPr/>
            </p:nvSpPr>
            <p:spPr bwMode="auto">
              <a:xfrm>
                <a:off x="3995" y="2066"/>
                <a:ext cx="11" cy="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1" y="13"/>
                  </a:cxn>
                  <a:cxn ang="0">
                    <a:pos x="1" y="13"/>
                  </a:cxn>
                  <a:cxn ang="0">
                    <a:pos x="11" y="7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1" h="13">
                    <a:moveTo>
                      <a:pt x="0" y="5"/>
                    </a:moveTo>
                    <a:lnTo>
                      <a:pt x="0" y="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8" name="Freeform 536"/>
              <p:cNvSpPr>
                <a:spLocks/>
              </p:cNvSpPr>
              <p:nvPr/>
            </p:nvSpPr>
            <p:spPr bwMode="auto">
              <a:xfrm>
                <a:off x="3971" y="1985"/>
                <a:ext cx="14" cy="1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4" h="15">
                    <a:moveTo>
                      <a:pt x="0" y="8"/>
                    </a:moveTo>
                    <a:lnTo>
                      <a:pt x="0" y="8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9" name="Freeform 537"/>
              <p:cNvSpPr>
                <a:spLocks/>
              </p:cNvSpPr>
              <p:nvPr/>
            </p:nvSpPr>
            <p:spPr bwMode="auto">
              <a:xfrm>
                <a:off x="3179" y="1967"/>
                <a:ext cx="14" cy="1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4" y="9"/>
                  </a:cxn>
                  <a:cxn ang="0">
                    <a:pos x="14" y="9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4" h="16">
                    <a:moveTo>
                      <a:pt x="1" y="0"/>
                    </a:moveTo>
                    <a:lnTo>
                      <a:pt x="1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0" name="Freeform 538"/>
              <p:cNvSpPr>
                <a:spLocks/>
              </p:cNvSpPr>
              <p:nvPr/>
            </p:nvSpPr>
            <p:spPr bwMode="auto">
              <a:xfrm>
                <a:off x="3462" y="2490"/>
                <a:ext cx="8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1" name="Freeform 539"/>
              <p:cNvSpPr>
                <a:spLocks/>
              </p:cNvSpPr>
              <p:nvPr/>
            </p:nvSpPr>
            <p:spPr bwMode="auto">
              <a:xfrm>
                <a:off x="2553" y="1795"/>
                <a:ext cx="16" cy="20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16"/>
                  </a:cxn>
                  <a:cxn ang="0">
                    <a:pos x="7" y="16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9" y="4"/>
                  </a:cxn>
                  <a:cxn ang="0">
                    <a:pos x="9" y="4"/>
                  </a:cxn>
                </a:cxnLst>
                <a:rect l="0" t="0" r="r" b="b"/>
                <a:pathLst>
                  <a:path w="16" h="20">
                    <a:moveTo>
                      <a:pt x="9" y="4"/>
                    </a:moveTo>
                    <a:lnTo>
                      <a:pt x="9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9" y="4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2" name="Freeform 540"/>
              <p:cNvSpPr>
                <a:spLocks/>
              </p:cNvSpPr>
              <p:nvPr/>
            </p:nvSpPr>
            <p:spPr bwMode="auto">
              <a:xfrm>
                <a:off x="3936" y="1912"/>
                <a:ext cx="18" cy="17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9"/>
                  </a:cxn>
                  <a:cxn ang="0">
                    <a:pos x="4" y="17"/>
                  </a:cxn>
                  <a:cxn ang="0">
                    <a:pos x="4" y="17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0" y="9"/>
                  </a:cxn>
                  <a:cxn ang="0">
                    <a:pos x="0" y="9"/>
                  </a:cxn>
                </a:cxnLst>
                <a:rect l="0" t="0" r="r" b="b"/>
                <a:pathLst>
                  <a:path w="18" h="17">
                    <a:moveTo>
                      <a:pt x="0" y="9"/>
                    </a:moveTo>
                    <a:lnTo>
                      <a:pt x="0" y="9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3" name="Freeform 541"/>
              <p:cNvSpPr>
                <a:spLocks/>
              </p:cNvSpPr>
              <p:nvPr/>
            </p:nvSpPr>
            <p:spPr bwMode="auto">
              <a:xfrm>
                <a:off x="4006" y="2329"/>
                <a:ext cx="9" cy="1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1" y="4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9" h="13">
                    <a:moveTo>
                      <a:pt x="1" y="4"/>
                    </a:moveTo>
                    <a:lnTo>
                      <a:pt x="1" y="4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4" name="Freeform 542"/>
              <p:cNvSpPr>
                <a:spLocks/>
              </p:cNvSpPr>
              <p:nvPr/>
            </p:nvSpPr>
            <p:spPr bwMode="auto">
              <a:xfrm>
                <a:off x="3047" y="2355"/>
                <a:ext cx="11" cy="1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11" y="3"/>
                  </a:cxn>
                  <a:cxn ang="0">
                    <a:pos x="11" y="3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1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5" name="Freeform 543"/>
              <p:cNvSpPr>
                <a:spLocks/>
              </p:cNvSpPr>
              <p:nvPr/>
            </p:nvSpPr>
            <p:spPr bwMode="auto">
              <a:xfrm>
                <a:off x="2685" y="856"/>
                <a:ext cx="23" cy="28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3" y="0"/>
                  </a:cxn>
                  <a:cxn ang="0">
                    <a:pos x="13" y="4"/>
                  </a:cxn>
                  <a:cxn ang="0">
                    <a:pos x="13" y="4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1" y="24"/>
                  </a:cxn>
                  <a:cxn ang="0">
                    <a:pos x="11" y="24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3" h="28">
                    <a:moveTo>
                      <a:pt x="23" y="0"/>
                    </a:moveTo>
                    <a:lnTo>
                      <a:pt x="23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6" name="Freeform 544"/>
              <p:cNvSpPr>
                <a:spLocks/>
              </p:cNvSpPr>
              <p:nvPr/>
            </p:nvSpPr>
            <p:spPr bwMode="auto">
              <a:xfrm>
                <a:off x="3960" y="2514"/>
                <a:ext cx="18" cy="15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2" y="5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6" y="9"/>
                  </a:cxn>
                  <a:cxn ang="0">
                    <a:pos x="16" y="9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" y="5"/>
                  </a:cxn>
                  <a:cxn ang="0">
                    <a:pos x="2" y="5"/>
                  </a:cxn>
                </a:cxnLst>
                <a:rect l="0" t="0" r="r" b="b"/>
                <a:pathLst>
                  <a:path w="18" h="15">
                    <a:moveTo>
                      <a:pt x="2" y="5"/>
                    </a:moveTo>
                    <a:lnTo>
                      <a:pt x="2" y="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7" name="Freeform 545"/>
              <p:cNvSpPr>
                <a:spLocks/>
              </p:cNvSpPr>
              <p:nvPr/>
            </p:nvSpPr>
            <p:spPr bwMode="auto">
              <a:xfrm>
                <a:off x="4242" y="2373"/>
                <a:ext cx="32" cy="15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15"/>
                  </a:cxn>
                  <a:cxn ang="0">
                    <a:pos x="14" y="13"/>
                  </a:cxn>
                  <a:cxn ang="0">
                    <a:pos x="14" y="13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3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8" name="Freeform 546"/>
              <p:cNvSpPr>
                <a:spLocks/>
              </p:cNvSpPr>
              <p:nvPr/>
            </p:nvSpPr>
            <p:spPr bwMode="auto">
              <a:xfrm>
                <a:off x="3459" y="2410"/>
                <a:ext cx="9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9" name="Freeform 547"/>
              <p:cNvSpPr>
                <a:spLocks/>
              </p:cNvSpPr>
              <p:nvPr/>
            </p:nvSpPr>
            <p:spPr bwMode="auto">
              <a:xfrm>
                <a:off x="3991" y="2421"/>
                <a:ext cx="9" cy="12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3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2" y="3"/>
                  </a:cxn>
                  <a:cxn ang="0">
                    <a:pos x="2" y="3"/>
                  </a:cxn>
                </a:cxnLst>
                <a:rect l="0" t="0" r="r" b="b"/>
                <a:pathLst>
                  <a:path w="9" h="12">
                    <a:moveTo>
                      <a:pt x="2" y="3"/>
                    </a:moveTo>
                    <a:lnTo>
                      <a:pt x="2" y="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0" name="Freeform 548"/>
              <p:cNvSpPr>
                <a:spLocks/>
              </p:cNvSpPr>
              <p:nvPr/>
            </p:nvSpPr>
            <p:spPr bwMode="auto">
              <a:xfrm>
                <a:off x="2419" y="1092"/>
                <a:ext cx="21" cy="5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1" y="0"/>
                  </a:cxn>
                  <a:cxn ang="0">
                    <a:pos x="10" y="19"/>
                  </a:cxn>
                  <a:cxn ang="0">
                    <a:pos x="10" y="19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13" y="39"/>
                  </a:cxn>
                  <a:cxn ang="0">
                    <a:pos x="13" y="39"/>
                  </a:cxn>
                  <a:cxn ang="0">
                    <a:pos x="21" y="0"/>
                  </a:cxn>
                  <a:cxn ang="0">
                    <a:pos x="21" y="0"/>
                  </a:cxn>
                </a:cxnLst>
                <a:rect l="0" t="0" r="r" b="b"/>
                <a:pathLst>
                  <a:path w="21" h="57">
                    <a:moveTo>
                      <a:pt x="21" y="0"/>
                    </a:moveTo>
                    <a:lnTo>
                      <a:pt x="21" y="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13" y="39"/>
                    </a:lnTo>
                    <a:lnTo>
                      <a:pt x="13" y="39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1" name="Freeform 549"/>
              <p:cNvSpPr>
                <a:spLocks/>
              </p:cNvSpPr>
              <p:nvPr/>
            </p:nvSpPr>
            <p:spPr bwMode="auto">
              <a:xfrm>
                <a:off x="2798" y="836"/>
                <a:ext cx="18" cy="1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9" y="15"/>
                  </a:cxn>
                  <a:cxn ang="0">
                    <a:pos x="9" y="15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15">
                    <a:moveTo>
                      <a:pt x="18" y="0"/>
                    </a:moveTo>
                    <a:lnTo>
                      <a:pt x="18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2" name="Freeform 550"/>
              <p:cNvSpPr>
                <a:spLocks/>
              </p:cNvSpPr>
              <p:nvPr/>
            </p:nvSpPr>
            <p:spPr bwMode="auto">
              <a:xfrm>
                <a:off x="4009" y="2240"/>
                <a:ext cx="11" cy="12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1" y="7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12">
                    <a:moveTo>
                      <a:pt x="11" y="0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3" name="Freeform 551"/>
              <p:cNvSpPr>
                <a:spLocks/>
              </p:cNvSpPr>
              <p:nvPr/>
            </p:nvSpPr>
            <p:spPr bwMode="auto">
              <a:xfrm>
                <a:off x="2652" y="1822"/>
                <a:ext cx="18" cy="22"/>
              </a:xfrm>
              <a:custGeom>
                <a:avLst/>
                <a:gdLst/>
                <a:ahLst/>
                <a:cxnLst>
                  <a:cxn ang="0">
                    <a:pos x="9" y="2"/>
                  </a:cxn>
                  <a:cxn ang="0">
                    <a:pos x="9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21"/>
                  </a:cxn>
                  <a:cxn ang="0">
                    <a:pos x="9" y="21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9" y="2"/>
                  </a:cxn>
                  <a:cxn ang="0">
                    <a:pos x="9" y="2"/>
                  </a:cxn>
                </a:cxnLst>
                <a:rect l="0" t="0" r="r" b="b"/>
                <a:pathLst>
                  <a:path w="18" h="22">
                    <a:moveTo>
                      <a:pt x="9" y="2"/>
                    </a:moveTo>
                    <a:lnTo>
                      <a:pt x="9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9" y="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4" name="Freeform 552"/>
              <p:cNvSpPr>
                <a:spLocks/>
              </p:cNvSpPr>
              <p:nvPr/>
            </p:nvSpPr>
            <p:spPr bwMode="auto">
              <a:xfrm>
                <a:off x="3460" y="2329"/>
                <a:ext cx="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9"/>
                  </a:cxn>
                  <a:cxn ang="0">
                    <a:pos x="8" y="9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5" name="Freeform 553"/>
              <p:cNvSpPr>
                <a:spLocks/>
              </p:cNvSpPr>
              <p:nvPr/>
            </p:nvSpPr>
            <p:spPr bwMode="auto">
              <a:xfrm>
                <a:off x="2747" y="1835"/>
                <a:ext cx="16" cy="1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17"/>
                  </a:cxn>
                  <a:cxn ang="0">
                    <a:pos x="9" y="17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6" h="1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6" name="Freeform 554"/>
              <p:cNvSpPr>
                <a:spLocks/>
              </p:cNvSpPr>
              <p:nvPr/>
            </p:nvSpPr>
            <p:spPr bwMode="auto">
              <a:xfrm>
                <a:off x="3078" y="2282"/>
                <a:ext cx="11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11"/>
                  </a:cxn>
                  <a:cxn ang="0">
                    <a:pos x="9" y="11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7" name="Freeform 555"/>
              <p:cNvSpPr>
                <a:spLocks/>
              </p:cNvSpPr>
              <p:nvPr/>
            </p:nvSpPr>
            <p:spPr bwMode="auto">
              <a:xfrm>
                <a:off x="5277" y="1941"/>
                <a:ext cx="483" cy="181"/>
              </a:xfrm>
              <a:custGeom>
                <a:avLst/>
                <a:gdLst/>
                <a:ahLst/>
                <a:cxnLst>
                  <a:cxn ang="0">
                    <a:pos x="123" y="121"/>
                  </a:cxn>
                  <a:cxn ang="0">
                    <a:pos x="123" y="121"/>
                  </a:cxn>
                  <a:cxn ang="0">
                    <a:pos x="62" y="143"/>
                  </a:cxn>
                  <a:cxn ang="0">
                    <a:pos x="6" y="169"/>
                  </a:cxn>
                  <a:cxn ang="0">
                    <a:pos x="6" y="169"/>
                  </a:cxn>
                  <a:cxn ang="0">
                    <a:pos x="0" y="181"/>
                  </a:cxn>
                  <a:cxn ang="0">
                    <a:pos x="0" y="181"/>
                  </a:cxn>
                  <a:cxn ang="0">
                    <a:pos x="60" y="156"/>
                  </a:cxn>
                  <a:cxn ang="0">
                    <a:pos x="123" y="134"/>
                  </a:cxn>
                  <a:cxn ang="0">
                    <a:pos x="123" y="134"/>
                  </a:cxn>
                  <a:cxn ang="0">
                    <a:pos x="168" y="121"/>
                  </a:cxn>
                  <a:cxn ang="0">
                    <a:pos x="214" y="108"/>
                  </a:cxn>
                  <a:cxn ang="0">
                    <a:pos x="307" y="84"/>
                  </a:cxn>
                  <a:cxn ang="0">
                    <a:pos x="353" y="72"/>
                  </a:cxn>
                  <a:cxn ang="0">
                    <a:pos x="397" y="57"/>
                  </a:cxn>
                  <a:cxn ang="0">
                    <a:pos x="441" y="42"/>
                  </a:cxn>
                  <a:cxn ang="0">
                    <a:pos x="483" y="24"/>
                  </a:cxn>
                  <a:cxn ang="0">
                    <a:pos x="483" y="24"/>
                  </a:cxn>
                  <a:cxn ang="0">
                    <a:pos x="483" y="24"/>
                  </a:cxn>
                  <a:cxn ang="0">
                    <a:pos x="483" y="0"/>
                  </a:cxn>
                  <a:cxn ang="0">
                    <a:pos x="483" y="0"/>
                  </a:cxn>
                  <a:cxn ang="0">
                    <a:pos x="443" y="19"/>
                  </a:cxn>
                  <a:cxn ang="0">
                    <a:pos x="401" y="35"/>
                  </a:cxn>
                  <a:cxn ang="0">
                    <a:pos x="357" y="50"/>
                  </a:cxn>
                  <a:cxn ang="0">
                    <a:pos x="311" y="63"/>
                  </a:cxn>
                  <a:cxn ang="0">
                    <a:pos x="218" y="90"/>
                  </a:cxn>
                  <a:cxn ang="0">
                    <a:pos x="170" y="105"/>
                  </a:cxn>
                  <a:cxn ang="0">
                    <a:pos x="123" y="121"/>
                  </a:cxn>
                  <a:cxn ang="0">
                    <a:pos x="123" y="121"/>
                  </a:cxn>
                </a:cxnLst>
                <a:rect l="0" t="0" r="r" b="b"/>
                <a:pathLst>
                  <a:path w="483" h="181">
                    <a:moveTo>
                      <a:pt x="123" y="121"/>
                    </a:moveTo>
                    <a:lnTo>
                      <a:pt x="123" y="121"/>
                    </a:lnTo>
                    <a:lnTo>
                      <a:pt x="62" y="143"/>
                    </a:lnTo>
                    <a:lnTo>
                      <a:pt x="6" y="169"/>
                    </a:lnTo>
                    <a:lnTo>
                      <a:pt x="6" y="169"/>
                    </a:lnTo>
                    <a:lnTo>
                      <a:pt x="0" y="181"/>
                    </a:lnTo>
                    <a:lnTo>
                      <a:pt x="0" y="181"/>
                    </a:lnTo>
                    <a:lnTo>
                      <a:pt x="60" y="156"/>
                    </a:lnTo>
                    <a:lnTo>
                      <a:pt x="123" y="134"/>
                    </a:lnTo>
                    <a:lnTo>
                      <a:pt x="123" y="134"/>
                    </a:lnTo>
                    <a:lnTo>
                      <a:pt x="168" y="121"/>
                    </a:lnTo>
                    <a:lnTo>
                      <a:pt x="214" y="108"/>
                    </a:lnTo>
                    <a:lnTo>
                      <a:pt x="307" y="84"/>
                    </a:lnTo>
                    <a:lnTo>
                      <a:pt x="353" y="72"/>
                    </a:lnTo>
                    <a:lnTo>
                      <a:pt x="397" y="57"/>
                    </a:lnTo>
                    <a:lnTo>
                      <a:pt x="441" y="42"/>
                    </a:lnTo>
                    <a:lnTo>
                      <a:pt x="483" y="24"/>
                    </a:lnTo>
                    <a:lnTo>
                      <a:pt x="483" y="24"/>
                    </a:lnTo>
                    <a:lnTo>
                      <a:pt x="483" y="24"/>
                    </a:lnTo>
                    <a:lnTo>
                      <a:pt x="483" y="0"/>
                    </a:lnTo>
                    <a:lnTo>
                      <a:pt x="483" y="0"/>
                    </a:lnTo>
                    <a:lnTo>
                      <a:pt x="443" y="19"/>
                    </a:lnTo>
                    <a:lnTo>
                      <a:pt x="401" y="35"/>
                    </a:lnTo>
                    <a:lnTo>
                      <a:pt x="357" y="50"/>
                    </a:lnTo>
                    <a:lnTo>
                      <a:pt x="311" y="63"/>
                    </a:lnTo>
                    <a:lnTo>
                      <a:pt x="218" y="90"/>
                    </a:lnTo>
                    <a:lnTo>
                      <a:pt x="170" y="105"/>
                    </a:lnTo>
                    <a:lnTo>
                      <a:pt x="123" y="121"/>
                    </a:lnTo>
                    <a:lnTo>
                      <a:pt x="123" y="12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</p:grpSp>
      </p:grpSp>
      <p:sp>
        <p:nvSpPr>
          <p:cNvPr id="1300" name="Rectangle 4"/>
          <p:cNvSpPr>
            <a:spLocks noChangeArrowheads="1"/>
          </p:cNvSpPr>
          <p:nvPr/>
        </p:nvSpPr>
        <p:spPr bwMode="gray">
          <a:xfrm>
            <a:off x="276225" y="3810913"/>
            <a:ext cx="5942013" cy="430887"/>
          </a:xfrm>
          <a:prstGeom prst="rect">
            <a:avLst/>
          </a:prstGeom>
          <a:solidFill>
            <a:srgbClr val="E65032"/>
          </a:solidFill>
          <a:ln w="0">
            <a:noFill/>
            <a:miter lim="800000"/>
            <a:headEnd/>
            <a:tailEnd/>
          </a:ln>
        </p:spPr>
        <p:txBody>
          <a:bodyPr vert="horz" wrap="square" lIns="182880" tIns="27432" rIns="91440" bIns="18288" numCol="1" anchor="b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500" b="1" dirty="0" smtClean="0">
                <a:solidFill>
                  <a:srgbClr val="000000"/>
                </a:solidFill>
              </a:rPr>
              <a:t>Reserve Inadequacy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59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8E0A1-90DD-41BF-BB2A-E74CAB99A5D5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279574" name="AutoShape 22"/>
          <p:cNvSpPr>
            <a:spLocks noChangeArrowheads="1"/>
          </p:cNvSpPr>
          <p:nvPr/>
        </p:nvSpPr>
        <p:spPr bwMode="gray">
          <a:xfrm rot="18900000" flipH="1">
            <a:off x="2877344" y="4274344"/>
            <a:ext cx="1025525" cy="700087"/>
          </a:xfrm>
          <a:prstGeom prst="rightArrow">
            <a:avLst>
              <a:gd name="adj1" fmla="val 50000"/>
              <a:gd name="adj2" fmla="val 36621"/>
            </a:avLst>
          </a:prstGeom>
          <a:solidFill>
            <a:srgbClr val="00B4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279554" name="AutoShape 2"/>
          <p:cNvSpPr>
            <a:spLocks noChangeArrowheads="1"/>
          </p:cNvSpPr>
          <p:nvPr/>
        </p:nvSpPr>
        <p:spPr bwMode="gray">
          <a:xfrm rot="13242036">
            <a:off x="2816225" y="2343150"/>
            <a:ext cx="1025525" cy="700088"/>
          </a:xfrm>
          <a:prstGeom prst="rightArrow">
            <a:avLst>
              <a:gd name="adj1" fmla="val 50000"/>
              <a:gd name="adj2" fmla="val 36621"/>
            </a:avLst>
          </a:prstGeom>
          <a:solidFill>
            <a:srgbClr val="B4B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279555" name="AutoShape 3"/>
          <p:cNvSpPr>
            <a:spLocks noChangeArrowheads="1"/>
          </p:cNvSpPr>
          <p:nvPr/>
        </p:nvSpPr>
        <p:spPr bwMode="gray">
          <a:xfrm rot="-2700000">
            <a:off x="5062538" y="2376488"/>
            <a:ext cx="1025525" cy="700087"/>
          </a:xfrm>
          <a:prstGeom prst="rightArrow">
            <a:avLst>
              <a:gd name="adj1" fmla="val 50000"/>
              <a:gd name="adj2" fmla="val 36621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279556" name="AutoShape 4"/>
          <p:cNvSpPr>
            <a:spLocks noChangeArrowheads="1"/>
          </p:cNvSpPr>
          <p:nvPr/>
        </p:nvSpPr>
        <p:spPr bwMode="gray">
          <a:xfrm rot="2700000">
            <a:off x="5006181" y="4285457"/>
            <a:ext cx="1025525" cy="700088"/>
          </a:xfrm>
          <a:prstGeom prst="rightArrow">
            <a:avLst>
              <a:gd name="adj1" fmla="val 50000"/>
              <a:gd name="adj2" fmla="val 36621"/>
            </a:avLst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279558" name="Line 6"/>
          <p:cNvSpPr>
            <a:spLocks noChangeShapeType="1"/>
          </p:cNvSpPr>
          <p:nvPr/>
        </p:nvSpPr>
        <p:spPr bwMode="gray">
          <a:xfrm>
            <a:off x="4513263" y="1385888"/>
            <a:ext cx="0" cy="4587875"/>
          </a:xfrm>
          <a:prstGeom prst="line">
            <a:avLst/>
          </a:prstGeom>
          <a:noFill/>
          <a:ln w="1016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79559" name="Line 7"/>
          <p:cNvSpPr>
            <a:spLocks noChangeShapeType="1"/>
          </p:cNvSpPr>
          <p:nvPr/>
        </p:nvSpPr>
        <p:spPr bwMode="gray">
          <a:xfrm flipH="1" flipV="1">
            <a:off x="536575" y="3576638"/>
            <a:ext cx="8081963" cy="14287"/>
          </a:xfrm>
          <a:prstGeom prst="line">
            <a:avLst/>
          </a:prstGeom>
          <a:noFill/>
          <a:ln w="1016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79560" name="Oval 8"/>
          <p:cNvSpPr>
            <a:spLocks noChangeArrowheads="1"/>
          </p:cNvSpPr>
          <p:nvPr/>
        </p:nvSpPr>
        <p:spPr bwMode="gray">
          <a:xfrm>
            <a:off x="2973388" y="2168525"/>
            <a:ext cx="2906712" cy="2906713"/>
          </a:xfrm>
          <a:prstGeom prst="ellipse">
            <a:avLst/>
          </a:prstGeom>
          <a:noFill/>
          <a:ln w="203200" algn="ctr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2AEB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279561" name="Oval 9"/>
          <p:cNvSpPr>
            <a:spLocks noChangeArrowheads="1"/>
          </p:cNvSpPr>
          <p:nvPr/>
        </p:nvSpPr>
        <p:spPr bwMode="gray">
          <a:xfrm>
            <a:off x="2968625" y="2151063"/>
            <a:ext cx="2906713" cy="2906712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  <a:spcBef>
                <a:spcPct val="2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2600" dirty="0" smtClean="0">
                <a:solidFill>
                  <a:schemeClr val="tx1"/>
                </a:solidFill>
              </a:rPr>
              <a:t>Adequate Reserves</a:t>
            </a:r>
            <a:endParaRPr lang="en-US" sz="2600" dirty="0"/>
          </a:p>
        </p:txBody>
      </p:sp>
      <p:sp>
        <p:nvSpPr>
          <p:cNvPr id="279565" name="Text Box 19"/>
          <p:cNvSpPr txBox="1">
            <a:spLocks noChangeArrowheads="1"/>
          </p:cNvSpPr>
          <p:nvPr/>
        </p:nvSpPr>
        <p:spPr bwMode="gray">
          <a:xfrm>
            <a:off x="6156176" y="1600200"/>
            <a:ext cx="2362200" cy="1809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152" tIns="36576" rIns="73152" bIns="36576">
            <a:spAutoFit/>
          </a:bodyPr>
          <a:lstStyle>
            <a:lvl1pPr marL="149225" indent="-149225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2"/>
                </a:solidFill>
                <a:ea typeface="MS PGothic" pitchFamily="34" charset="-128"/>
              </a:rPr>
              <a:t>Claims, Expenses:</a:t>
            </a:r>
            <a:endParaRPr lang="en-US" sz="1800" dirty="0">
              <a:solidFill>
                <a:schemeClr val="accent2"/>
              </a:solidFill>
              <a:ea typeface="MS PGothic" pitchFamily="34" charset="-128"/>
            </a:endParaRPr>
          </a:p>
          <a:p>
            <a:pPr eaLnBrk="0" hangingPunct="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60000"/>
              <a:buFont typeface="Wingdings" pitchFamily="2" charset="2"/>
              <a:buChar char="l"/>
            </a:pPr>
            <a:r>
              <a:rPr lang="en-US" sz="1200" b="0" dirty="0" smtClean="0">
                <a:ea typeface="MS PGothic" pitchFamily="34" charset="-128"/>
              </a:rPr>
              <a:t>Claims and Expense management</a:t>
            </a:r>
            <a:endParaRPr lang="en-US" sz="1200" b="0" dirty="0">
              <a:ea typeface="MS PGothic" pitchFamily="34" charset="-128"/>
            </a:endParaRPr>
          </a:p>
          <a:p>
            <a:pPr eaLnBrk="0" hangingPunct="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60000"/>
              <a:buFont typeface="Wingdings" pitchFamily="2" charset="2"/>
              <a:buChar char="l"/>
            </a:pPr>
            <a:r>
              <a:rPr lang="en-US" sz="1200" dirty="0" smtClean="0">
                <a:ea typeface="MS PGothic" pitchFamily="34" charset="-128"/>
              </a:rPr>
              <a:t>Exclusions or expected cost of new types of claims</a:t>
            </a:r>
          </a:p>
          <a:p>
            <a:pPr eaLnBrk="0" hangingPunct="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60000"/>
              <a:buFont typeface="Wingdings" pitchFamily="2" charset="2"/>
              <a:buChar char="l"/>
            </a:pPr>
            <a:r>
              <a:rPr lang="en-US" sz="1200" b="0" dirty="0" smtClean="0">
                <a:ea typeface="MS PGothic" pitchFamily="34" charset="-128"/>
              </a:rPr>
              <a:t>Concentration of risk or exposure to natural catastrophes</a:t>
            </a:r>
            <a:endParaRPr lang="en-US" sz="1200" b="0" dirty="0">
              <a:ea typeface="MS PGothic" pitchFamily="34" charset="-128"/>
            </a:endParaRPr>
          </a:p>
        </p:txBody>
      </p:sp>
      <p:sp>
        <p:nvSpPr>
          <p:cNvPr id="279570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 for adequate Reserves</a:t>
            </a:r>
            <a:endParaRPr lang="en-US" dirty="0"/>
          </a:p>
        </p:txBody>
      </p:sp>
      <p:sp>
        <p:nvSpPr>
          <p:cNvPr id="279571" name="Text Box 19"/>
          <p:cNvSpPr txBox="1">
            <a:spLocks noChangeArrowheads="1"/>
          </p:cNvSpPr>
          <p:nvPr/>
        </p:nvSpPr>
        <p:spPr bwMode="gray">
          <a:xfrm>
            <a:off x="6156176" y="4789601"/>
            <a:ext cx="2362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152" tIns="36576" rIns="73152" bIns="36576">
            <a:spAutoFit/>
          </a:bodyPr>
          <a:lstStyle>
            <a:lvl1pPr marL="149225" indent="-149225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en-US" sz="1800" dirty="0" smtClean="0">
                <a:solidFill>
                  <a:schemeClr val="tx2"/>
                </a:solidFill>
                <a:ea typeface="MS PGothic" pitchFamily="34" charset="-128"/>
              </a:rPr>
              <a:t>Reinsurance:</a:t>
            </a:r>
          </a:p>
          <a:p>
            <a:pPr eaLnBrk="0" hangingPunct="0">
              <a:lnSpc>
                <a:spcPct val="100000"/>
              </a:lnSpc>
              <a:spcBef>
                <a:spcPct val="3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</a:pPr>
            <a:r>
              <a:rPr lang="en-US" sz="1200" dirty="0" smtClean="0">
                <a:ea typeface="MS PGothic" pitchFamily="34" charset="-128"/>
              </a:rPr>
              <a:t>Effectiveness of existing Reinsurance arrangements</a:t>
            </a:r>
          </a:p>
          <a:p>
            <a:pPr eaLnBrk="0" hangingPunct="0">
              <a:lnSpc>
                <a:spcPct val="100000"/>
              </a:lnSpc>
              <a:spcBef>
                <a:spcPct val="3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</a:pPr>
            <a:r>
              <a:rPr lang="en-US" sz="1200" dirty="0" smtClean="0">
                <a:ea typeface="MS PGothic" pitchFamily="34" charset="-128"/>
              </a:rPr>
              <a:t>Need for additional cover</a:t>
            </a:r>
            <a:r>
              <a:rPr lang="en-US" sz="1200" b="0" dirty="0" smtClean="0">
                <a:ea typeface="MS PGothic" pitchFamily="34" charset="-128"/>
              </a:rPr>
              <a:t> </a:t>
            </a:r>
          </a:p>
        </p:txBody>
      </p:sp>
      <p:sp>
        <p:nvSpPr>
          <p:cNvPr id="279572" name="Text Box 19"/>
          <p:cNvSpPr txBox="1">
            <a:spLocks noChangeArrowheads="1"/>
          </p:cNvSpPr>
          <p:nvPr/>
        </p:nvSpPr>
        <p:spPr bwMode="gray">
          <a:xfrm>
            <a:off x="795338" y="4676943"/>
            <a:ext cx="2362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152" tIns="36576" rIns="73152" bIns="36576">
            <a:spAutoFit/>
          </a:bodyPr>
          <a:lstStyle>
            <a:lvl1pPr marL="149225" indent="-149225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en-US" sz="1800" dirty="0" smtClean="0">
                <a:solidFill>
                  <a:srgbClr val="00B4AF"/>
                </a:solidFill>
                <a:ea typeface="MS PGothic" pitchFamily="34" charset="-128"/>
              </a:rPr>
              <a:t>Underwriting:</a:t>
            </a:r>
            <a:endParaRPr lang="en-US" sz="1800" dirty="0">
              <a:solidFill>
                <a:srgbClr val="00B4AF"/>
              </a:solidFill>
              <a:ea typeface="MS PGothic" pitchFamily="34" charset="-128"/>
            </a:endParaRPr>
          </a:p>
          <a:p>
            <a:pPr eaLnBrk="0" hangingPunct="0">
              <a:lnSpc>
                <a:spcPct val="100000"/>
              </a:lnSpc>
              <a:spcBef>
                <a:spcPct val="30000"/>
              </a:spcBef>
              <a:buClr>
                <a:srgbClr val="00B4AF"/>
              </a:buClr>
              <a:buSzPct val="60000"/>
              <a:buFont typeface="Wingdings" pitchFamily="2" charset="2"/>
              <a:buChar char="l"/>
            </a:pPr>
            <a:r>
              <a:rPr lang="en-US" sz="1200" dirty="0" smtClean="0">
                <a:ea typeface="MS PGothic" pitchFamily="34" charset="-128"/>
              </a:rPr>
              <a:t>Whether u/w guidelines are followed</a:t>
            </a:r>
            <a:endParaRPr lang="en-US" sz="1200" b="0" dirty="0">
              <a:ea typeface="MS PGothic" pitchFamily="34" charset="-128"/>
            </a:endParaRPr>
          </a:p>
          <a:p>
            <a:pPr eaLnBrk="0" hangingPunct="0">
              <a:lnSpc>
                <a:spcPct val="100000"/>
              </a:lnSpc>
              <a:spcBef>
                <a:spcPct val="30000"/>
              </a:spcBef>
              <a:buClr>
                <a:srgbClr val="00B4AF"/>
              </a:buClr>
              <a:buSzPct val="60000"/>
              <a:buFont typeface="Wingdings" pitchFamily="2" charset="2"/>
              <a:buChar char="l"/>
            </a:pPr>
            <a:r>
              <a:rPr lang="en-US" sz="1200" b="0" dirty="0" smtClean="0">
                <a:ea typeface="MS PGothic" pitchFamily="34" charset="-128"/>
              </a:rPr>
              <a:t>Guidelines produce desired results</a:t>
            </a:r>
            <a:endParaRPr lang="en-US" sz="1200" b="0" dirty="0">
              <a:ea typeface="MS PGothic" pitchFamily="34" charset="-128"/>
            </a:endParaRPr>
          </a:p>
        </p:txBody>
      </p:sp>
      <p:sp>
        <p:nvSpPr>
          <p:cNvPr id="279573" name="Text Box 19"/>
          <p:cNvSpPr txBox="1">
            <a:spLocks noChangeArrowheads="1"/>
          </p:cNvSpPr>
          <p:nvPr/>
        </p:nvSpPr>
        <p:spPr bwMode="gray">
          <a:xfrm>
            <a:off x="795338" y="1600200"/>
            <a:ext cx="2362200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152" tIns="36576" rIns="73152" bIns="36576">
            <a:spAutoFit/>
          </a:bodyPr>
          <a:lstStyle>
            <a:lvl1pPr marL="149225" indent="-149225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en-US" sz="1800" dirty="0" smtClean="0">
                <a:solidFill>
                  <a:srgbClr val="B4BE00"/>
                </a:solidFill>
                <a:ea typeface="MS PGothic" pitchFamily="34" charset="-128"/>
              </a:rPr>
              <a:t>Financial Health:</a:t>
            </a:r>
            <a:endParaRPr lang="en-US" sz="1800" dirty="0">
              <a:solidFill>
                <a:srgbClr val="B4BE00"/>
              </a:solidFill>
              <a:ea typeface="MS PGothic" pitchFamily="34" charset="-128"/>
            </a:endParaRPr>
          </a:p>
          <a:p>
            <a:pPr eaLnBrk="0" hangingPunct="0">
              <a:lnSpc>
                <a:spcPct val="100000"/>
              </a:lnSpc>
              <a:spcBef>
                <a:spcPct val="30000"/>
              </a:spcBef>
              <a:buClr>
                <a:srgbClr val="B4BE00"/>
              </a:buClr>
              <a:buSzPct val="60000"/>
              <a:buFont typeface="Wingdings" pitchFamily="2" charset="2"/>
              <a:buChar char="l"/>
            </a:pPr>
            <a:r>
              <a:rPr lang="en-US" sz="1200" b="0" dirty="0" smtClean="0">
                <a:ea typeface="MS PGothic" pitchFamily="34" charset="-128"/>
              </a:rPr>
              <a:t>Underlying Profits/Loss</a:t>
            </a:r>
            <a:endParaRPr lang="en-US" sz="1200" b="0" dirty="0">
              <a:ea typeface="MS PGothic" pitchFamily="34" charset="-128"/>
            </a:endParaRPr>
          </a:p>
          <a:p>
            <a:pPr eaLnBrk="0" hangingPunct="0">
              <a:lnSpc>
                <a:spcPct val="100000"/>
              </a:lnSpc>
              <a:spcBef>
                <a:spcPct val="30000"/>
              </a:spcBef>
              <a:buClr>
                <a:srgbClr val="B4BE00"/>
              </a:buClr>
              <a:buSzPct val="60000"/>
              <a:buFont typeface="Wingdings" pitchFamily="2" charset="2"/>
              <a:buChar char="l"/>
            </a:pPr>
            <a:r>
              <a:rPr lang="en-US" sz="1200" dirty="0" smtClean="0">
                <a:ea typeface="MS PGothic" pitchFamily="34" charset="-128"/>
              </a:rPr>
              <a:t>Determine technical </a:t>
            </a:r>
            <a:r>
              <a:rPr lang="en-US" sz="1200" dirty="0">
                <a:ea typeface="MS PGothic" pitchFamily="34" charset="-128"/>
              </a:rPr>
              <a:t>p</a:t>
            </a:r>
            <a:r>
              <a:rPr lang="en-US" sz="1200" dirty="0" smtClean="0">
                <a:ea typeface="MS PGothic" pitchFamily="34" charset="-128"/>
              </a:rPr>
              <a:t>rice for writing the business</a:t>
            </a:r>
            <a:endParaRPr lang="en-US" sz="1200" b="0" dirty="0">
              <a:ea typeface="MS PGothic" pitchFamily="34" charset="-128"/>
            </a:endParaRPr>
          </a:p>
          <a:p>
            <a:pPr eaLnBrk="0" hangingPunct="0">
              <a:lnSpc>
                <a:spcPct val="100000"/>
              </a:lnSpc>
              <a:spcBef>
                <a:spcPct val="30000"/>
              </a:spcBef>
              <a:buClr>
                <a:srgbClr val="B4BE00"/>
              </a:buClr>
              <a:buSzPct val="60000"/>
              <a:buFont typeface="Wingdings" pitchFamily="2" charset="2"/>
              <a:buChar char="l"/>
            </a:pPr>
            <a:r>
              <a:rPr lang="en-US" sz="1200" b="0" dirty="0" smtClean="0">
                <a:ea typeface="MS PGothic" pitchFamily="34" charset="-128"/>
              </a:rPr>
              <a:t>Asset and Capital/Solvency requirements</a:t>
            </a:r>
            <a:endParaRPr lang="en-US" sz="1200" b="0" dirty="0"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27231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A817-40C9-4722-BB8E-104A4C3FE93E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585730" name="AutoShape 2"/>
          <p:cNvSpPr>
            <a:spLocks noChangeArrowheads="1"/>
          </p:cNvSpPr>
          <p:nvPr/>
        </p:nvSpPr>
        <p:spPr bwMode="gray">
          <a:xfrm>
            <a:off x="6794500" y="1206500"/>
            <a:ext cx="2159000" cy="393700"/>
          </a:xfrm>
          <a:prstGeom prst="rightArrow">
            <a:avLst>
              <a:gd name="adj1" fmla="val 100000"/>
              <a:gd name="adj2" fmla="val 16122"/>
            </a:avLst>
          </a:prstGeom>
          <a:solidFill>
            <a:schemeClr val="hlink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ea typeface="MS PGothic" pitchFamily="34" charset="-128"/>
              </a:rPr>
              <a:t>4. </a:t>
            </a:r>
            <a:r>
              <a:rPr lang="en-US" sz="1600" dirty="0" smtClean="0">
                <a:solidFill>
                  <a:schemeClr val="bg1"/>
                </a:solidFill>
                <a:ea typeface="MS PGothic" pitchFamily="34" charset="-128"/>
              </a:rPr>
              <a:t>Result</a:t>
            </a:r>
            <a:endParaRPr lang="en-US" sz="160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585731" name="AutoShape 3"/>
          <p:cNvSpPr>
            <a:spLocks noChangeArrowheads="1"/>
          </p:cNvSpPr>
          <p:nvPr/>
        </p:nvSpPr>
        <p:spPr bwMode="gray">
          <a:xfrm>
            <a:off x="4575175" y="1206500"/>
            <a:ext cx="2270125" cy="393700"/>
          </a:xfrm>
          <a:prstGeom prst="rightArrow">
            <a:avLst>
              <a:gd name="adj1" fmla="val 100000"/>
              <a:gd name="adj2" fmla="val 9957"/>
            </a:avLst>
          </a:prstGeom>
          <a:solidFill>
            <a:schemeClr val="accent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ea typeface="MS PGothic" pitchFamily="34" charset="-128"/>
              </a:rPr>
              <a:t>3. </a:t>
            </a:r>
            <a:r>
              <a:rPr lang="en-US" sz="1600" dirty="0" smtClean="0">
                <a:solidFill>
                  <a:schemeClr val="bg1"/>
                </a:solidFill>
                <a:ea typeface="MS PGothic" pitchFamily="34" charset="-128"/>
              </a:rPr>
              <a:t>Actuarial Inputs</a:t>
            </a:r>
            <a:endParaRPr lang="en-US" sz="160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585732" name="AutoShape 4"/>
          <p:cNvSpPr>
            <a:spLocks noChangeArrowheads="1"/>
          </p:cNvSpPr>
          <p:nvPr/>
        </p:nvSpPr>
        <p:spPr bwMode="gray">
          <a:xfrm>
            <a:off x="2284413" y="1206500"/>
            <a:ext cx="2341562" cy="393700"/>
          </a:xfrm>
          <a:prstGeom prst="rightArrow">
            <a:avLst>
              <a:gd name="adj1" fmla="val 100000"/>
              <a:gd name="adj2" fmla="val 10271"/>
            </a:avLst>
          </a:prstGeom>
          <a:solidFill>
            <a:schemeClr val="tx2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lnSpc>
                <a:spcPct val="100000"/>
              </a:lnSpc>
            </a:pPr>
            <a:r>
              <a:rPr lang="en-US" sz="1600" dirty="0">
                <a:solidFill>
                  <a:schemeClr val="bg1"/>
                </a:solidFill>
                <a:ea typeface="MS PGothic" pitchFamily="34" charset="-128"/>
              </a:rPr>
              <a:t>2. </a:t>
            </a:r>
            <a:r>
              <a:rPr lang="en-US" sz="1600" dirty="0" smtClean="0">
                <a:solidFill>
                  <a:schemeClr val="bg1"/>
                </a:solidFill>
                <a:ea typeface="MS PGothic" pitchFamily="34" charset="-128"/>
              </a:rPr>
              <a:t>Adjustments</a:t>
            </a:r>
            <a:endParaRPr lang="en-US" dirty="0"/>
          </a:p>
        </p:txBody>
      </p:sp>
      <p:sp>
        <p:nvSpPr>
          <p:cNvPr id="585733" name="AutoShape 5"/>
          <p:cNvSpPr>
            <a:spLocks noChangeArrowheads="1"/>
          </p:cNvSpPr>
          <p:nvPr/>
        </p:nvSpPr>
        <p:spPr bwMode="gray">
          <a:xfrm>
            <a:off x="215900" y="1206500"/>
            <a:ext cx="2200275" cy="393700"/>
          </a:xfrm>
          <a:prstGeom prst="rightArrow">
            <a:avLst>
              <a:gd name="adj1" fmla="val 100000"/>
              <a:gd name="adj2" fmla="val 9651"/>
            </a:avLst>
          </a:prstGeom>
          <a:solidFill>
            <a:schemeClr val="accent2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ea typeface="MS PGothic" pitchFamily="34" charset="-128"/>
              </a:rPr>
              <a:t>1. </a:t>
            </a:r>
            <a:r>
              <a:rPr lang="en-US" sz="1600" dirty="0" smtClean="0">
                <a:solidFill>
                  <a:schemeClr val="bg1"/>
                </a:solidFill>
                <a:ea typeface="MS PGothic" pitchFamily="34" charset="-128"/>
              </a:rPr>
              <a:t>Data</a:t>
            </a:r>
            <a:endParaRPr lang="en-US" sz="1600" dirty="0">
              <a:solidFill>
                <a:schemeClr val="bg1"/>
              </a:solidFill>
              <a:ea typeface="MS PGothic" pitchFamily="34" charset="-128"/>
            </a:endParaRPr>
          </a:p>
        </p:txBody>
      </p:sp>
      <p:grpSp>
        <p:nvGrpSpPr>
          <p:cNvPr id="585734" name="Group 6"/>
          <p:cNvGrpSpPr>
            <a:grpSpLocks/>
          </p:cNvGrpSpPr>
          <p:nvPr/>
        </p:nvGrpSpPr>
        <p:grpSpPr bwMode="auto">
          <a:xfrm>
            <a:off x="254000" y="2178050"/>
            <a:ext cx="2025650" cy="2857500"/>
            <a:chOff x="272" y="1316"/>
            <a:chExt cx="1524" cy="1888"/>
          </a:xfrm>
        </p:grpSpPr>
        <p:sp>
          <p:nvSpPr>
            <p:cNvPr id="585735" name="AutoShape 7"/>
            <p:cNvSpPr>
              <a:spLocks noChangeArrowheads="1"/>
            </p:cNvSpPr>
            <p:nvPr/>
          </p:nvSpPr>
          <p:spPr bwMode="auto">
            <a:xfrm rot="16200000">
              <a:off x="708" y="2116"/>
              <a:ext cx="1888" cy="288"/>
            </a:xfrm>
            <a:custGeom>
              <a:avLst/>
              <a:gdLst>
                <a:gd name="G0" fmla="+- 8786 0 0"/>
                <a:gd name="G1" fmla="+- 21600 0 8786"/>
                <a:gd name="G2" fmla="*/ 8786 1 2"/>
                <a:gd name="G3" fmla="+- 21600 0 G2"/>
                <a:gd name="G4" fmla="+/ 8786 21600 2"/>
                <a:gd name="G5" fmla="+/ G1 0 2"/>
                <a:gd name="G6" fmla="*/ 21600 21600 8786"/>
                <a:gd name="G7" fmla="*/ G6 1 2"/>
                <a:gd name="G8" fmla="+- 21600 0 G7"/>
                <a:gd name="G9" fmla="*/ 21600 1 2"/>
                <a:gd name="G10" fmla="+- 8786 0 G9"/>
                <a:gd name="G11" fmla="?: G10 G8 0"/>
                <a:gd name="G12" fmla="?: G10 G7 21600"/>
                <a:gd name="T0" fmla="*/ 17207 w 21600"/>
                <a:gd name="T1" fmla="*/ 10800 h 21600"/>
                <a:gd name="T2" fmla="*/ 10800 w 21600"/>
                <a:gd name="T3" fmla="*/ 21600 h 21600"/>
                <a:gd name="T4" fmla="*/ 4393 w 21600"/>
                <a:gd name="T5" fmla="*/ 10800 h 21600"/>
                <a:gd name="T6" fmla="*/ 10800 w 21600"/>
                <a:gd name="T7" fmla="*/ 0 h 21600"/>
                <a:gd name="T8" fmla="*/ 6193 w 21600"/>
                <a:gd name="T9" fmla="*/ 6193 h 21600"/>
                <a:gd name="T10" fmla="*/ 15407 w 21600"/>
                <a:gd name="T11" fmla="*/ 1540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8786" y="21600"/>
                  </a:lnTo>
                  <a:lnTo>
                    <a:pt x="12814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dirty="0"/>
            </a:p>
          </p:txBody>
        </p:sp>
        <p:sp>
          <p:nvSpPr>
            <p:cNvPr id="585736" name="Rectangle 8"/>
            <p:cNvSpPr>
              <a:spLocks noChangeArrowheads="1"/>
            </p:cNvSpPr>
            <p:nvPr/>
          </p:nvSpPr>
          <p:spPr bwMode="auto">
            <a:xfrm>
              <a:off x="272" y="1320"/>
              <a:ext cx="1240" cy="18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dirty="0"/>
            </a:p>
          </p:txBody>
        </p:sp>
      </p:grpSp>
      <p:sp>
        <p:nvSpPr>
          <p:cNvPr id="585741" name="Rectangle 11"/>
          <p:cNvSpPr>
            <a:spLocks noChangeArrowheads="1"/>
          </p:cNvSpPr>
          <p:nvPr/>
        </p:nvSpPr>
        <p:spPr bwMode="auto">
          <a:xfrm>
            <a:off x="5076825" y="3272073"/>
            <a:ext cx="1371600" cy="739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en-US" sz="1400" dirty="0" smtClean="0">
                <a:solidFill>
                  <a:schemeClr val="tx1"/>
                </a:solidFill>
                <a:ea typeface="MS PGothic" pitchFamily="34" charset="-128"/>
              </a:rPr>
              <a:t>Reserving method and </a:t>
            </a:r>
            <a:r>
              <a:rPr lang="en-US" sz="1400" dirty="0" smtClean="0">
                <a:ea typeface="MS PGothic" pitchFamily="34" charset="-128"/>
              </a:rPr>
              <a:t>J</a:t>
            </a:r>
            <a:r>
              <a:rPr lang="en-US" sz="1400" dirty="0" smtClean="0">
                <a:solidFill>
                  <a:schemeClr val="tx1"/>
                </a:solidFill>
                <a:ea typeface="MS PGothic" pitchFamily="34" charset="-128"/>
              </a:rPr>
              <a:t>udgments</a:t>
            </a:r>
            <a:endParaRPr lang="en-US" sz="1400" b="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85742" name="Rectangle 11"/>
          <p:cNvSpPr>
            <a:spLocks noChangeArrowheads="1"/>
          </p:cNvSpPr>
          <p:nvPr/>
        </p:nvSpPr>
        <p:spPr bwMode="auto">
          <a:xfrm>
            <a:off x="6032500" y="3463925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ea typeface="MS PGothic" pitchFamily="34" charset="-128"/>
              </a:rPr>
              <a:t>Contract</a:t>
            </a:r>
            <a:endParaRPr lang="en-US" sz="1400" b="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585744" name="AutoShape 16"/>
          <p:cNvSpPr>
            <a:spLocks noChangeArrowheads="1"/>
          </p:cNvSpPr>
          <p:nvPr/>
        </p:nvSpPr>
        <p:spPr bwMode="auto">
          <a:xfrm>
            <a:off x="393700" y="2276872"/>
            <a:ext cx="1562100" cy="774700"/>
          </a:xfrm>
          <a:prstGeom prst="rightArrow">
            <a:avLst>
              <a:gd name="adj1" fmla="val 100000"/>
              <a:gd name="adj2" fmla="val 20229"/>
            </a:avLst>
          </a:prstGeom>
          <a:solidFill>
            <a:srgbClr val="FADCD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/>
          <a:lstStyle/>
          <a:p>
            <a:pPr eaLnBrk="0" hangingPunct="0">
              <a:lnSpc>
                <a:spcPct val="100000"/>
              </a:lnSpc>
            </a:pPr>
            <a:r>
              <a:rPr lang="en-US" sz="1400" dirty="0" smtClean="0">
                <a:ea typeface="MS PGothic" pitchFamily="34" charset="-128"/>
              </a:rPr>
              <a:t>Claims Data</a:t>
            </a:r>
            <a:endParaRPr lang="en-US" sz="14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85750" name="AutoShape 22"/>
          <p:cNvSpPr>
            <a:spLocks noChangeArrowheads="1"/>
          </p:cNvSpPr>
          <p:nvPr/>
        </p:nvSpPr>
        <p:spPr bwMode="auto">
          <a:xfrm>
            <a:off x="2273300" y="3149600"/>
            <a:ext cx="2768600" cy="939800"/>
          </a:xfrm>
          <a:prstGeom prst="rightArrow">
            <a:avLst>
              <a:gd name="adj1" fmla="val 58694"/>
              <a:gd name="adj2" fmla="val 31246"/>
            </a:avLst>
          </a:prstGeom>
          <a:gradFill rotWithShape="1">
            <a:gsLst>
              <a:gs pos="0">
                <a:schemeClr val="accent2"/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585751" name="Rectangle 23"/>
          <p:cNvSpPr>
            <a:spLocks noChangeArrowheads="1"/>
          </p:cNvSpPr>
          <p:nvPr/>
        </p:nvSpPr>
        <p:spPr bwMode="auto">
          <a:xfrm>
            <a:off x="2559050" y="2044700"/>
            <a:ext cx="1866900" cy="3162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grpSp>
        <p:nvGrpSpPr>
          <p:cNvPr id="585776" name="Group 48"/>
          <p:cNvGrpSpPr>
            <a:grpSpLocks/>
          </p:cNvGrpSpPr>
          <p:nvPr/>
        </p:nvGrpSpPr>
        <p:grpSpPr bwMode="auto">
          <a:xfrm>
            <a:off x="2679700" y="2197100"/>
            <a:ext cx="1625600" cy="2855913"/>
            <a:chOff x="1676" y="1367"/>
            <a:chExt cx="1024" cy="1799"/>
          </a:xfrm>
        </p:grpSpPr>
        <p:sp>
          <p:nvSpPr>
            <p:cNvPr id="585753" name="Rectangle 25"/>
            <p:cNvSpPr>
              <a:spLocks noChangeArrowheads="1"/>
            </p:cNvSpPr>
            <p:nvPr/>
          </p:nvSpPr>
          <p:spPr bwMode="gray">
            <a:xfrm>
              <a:off x="1676" y="1367"/>
              <a:ext cx="1024" cy="174"/>
            </a:xfrm>
            <a:prstGeom prst="rect">
              <a:avLst/>
            </a:prstGeom>
            <a:solidFill>
              <a:srgbClr val="ECCCD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rIns="0" anchor="ctr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200" dirty="0" smtClean="0">
                  <a:solidFill>
                    <a:schemeClr val="tx1"/>
                  </a:solidFill>
                  <a:ea typeface="MS PGothic" pitchFamily="34" charset="-128"/>
                </a:rPr>
                <a:t>Homogenous groups</a:t>
              </a:r>
              <a:endParaRPr lang="en-US" sz="1200" b="0" dirty="0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585754" name="Rectangle 26"/>
            <p:cNvSpPr>
              <a:spLocks noChangeArrowheads="1"/>
            </p:cNvSpPr>
            <p:nvPr/>
          </p:nvSpPr>
          <p:spPr bwMode="gray">
            <a:xfrm>
              <a:off x="1676" y="1638"/>
              <a:ext cx="1024" cy="173"/>
            </a:xfrm>
            <a:prstGeom prst="rect">
              <a:avLst/>
            </a:prstGeom>
            <a:solidFill>
              <a:srgbClr val="ECCCD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rIns="0" anchor="ctr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200" dirty="0" smtClean="0">
                  <a:solidFill>
                    <a:schemeClr val="tx1"/>
                  </a:solidFill>
                  <a:ea typeface="MS PGothic" pitchFamily="34" charset="-128"/>
                </a:rPr>
                <a:t>Business mix</a:t>
              </a:r>
              <a:endParaRPr lang="en-US" sz="1200" dirty="0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585755" name="Rectangle 27"/>
            <p:cNvSpPr>
              <a:spLocks noChangeArrowheads="1"/>
            </p:cNvSpPr>
            <p:nvPr/>
          </p:nvSpPr>
          <p:spPr bwMode="gray">
            <a:xfrm>
              <a:off x="1676" y="1909"/>
              <a:ext cx="1024" cy="173"/>
            </a:xfrm>
            <a:prstGeom prst="rect">
              <a:avLst/>
            </a:prstGeom>
            <a:solidFill>
              <a:srgbClr val="ECCCD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rIns="0" anchor="ctr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200" dirty="0" smtClean="0">
                  <a:ea typeface="MS PGothic" pitchFamily="34" charset="-128"/>
                </a:rPr>
                <a:t>T&amp;C change</a:t>
              </a:r>
              <a:endParaRPr lang="en-US" sz="1200" dirty="0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585756" name="Rectangle 28"/>
            <p:cNvSpPr>
              <a:spLocks noChangeArrowheads="1"/>
            </p:cNvSpPr>
            <p:nvPr/>
          </p:nvSpPr>
          <p:spPr bwMode="gray">
            <a:xfrm>
              <a:off x="1676" y="2180"/>
              <a:ext cx="1024" cy="173"/>
            </a:xfrm>
            <a:prstGeom prst="rect">
              <a:avLst/>
            </a:prstGeom>
            <a:solidFill>
              <a:srgbClr val="ECCCD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rIns="0" anchor="ctr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200" dirty="0" smtClean="0">
                  <a:ea typeface="MS PGothic" pitchFamily="34" charset="-128"/>
                </a:rPr>
                <a:t>Trends/Inflation</a:t>
              </a:r>
              <a:endParaRPr lang="en-US" sz="1200" dirty="0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585757" name="Rectangle 29"/>
            <p:cNvSpPr>
              <a:spLocks noChangeArrowheads="1"/>
            </p:cNvSpPr>
            <p:nvPr/>
          </p:nvSpPr>
          <p:spPr bwMode="gray">
            <a:xfrm>
              <a:off x="1676" y="2451"/>
              <a:ext cx="1024" cy="173"/>
            </a:xfrm>
            <a:prstGeom prst="rect">
              <a:avLst/>
            </a:prstGeom>
            <a:solidFill>
              <a:srgbClr val="ECCCD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rIns="0" anchor="ctr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200" dirty="0" smtClean="0">
                  <a:solidFill>
                    <a:schemeClr val="tx1"/>
                  </a:solidFill>
                  <a:ea typeface="MS PGothic" pitchFamily="34" charset="-128"/>
                </a:rPr>
                <a:t>Underwriting guidelines</a:t>
              </a:r>
              <a:endParaRPr lang="en-US" sz="1200" dirty="0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585758" name="Rectangle 30"/>
            <p:cNvSpPr>
              <a:spLocks noChangeArrowheads="1"/>
            </p:cNvSpPr>
            <p:nvPr/>
          </p:nvSpPr>
          <p:spPr bwMode="gray">
            <a:xfrm>
              <a:off x="1676" y="2722"/>
              <a:ext cx="1024" cy="173"/>
            </a:xfrm>
            <a:prstGeom prst="rect">
              <a:avLst/>
            </a:prstGeom>
            <a:solidFill>
              <a:srgbClr val="ECCCD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rIns="0" anchor="ctr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200" dirty="0" smtClean="0">
                  <a:ea typeface="MS PGothic" pitchFamily="34" charset="-128"/>
                </a:rPr>
                <a:t>Claim processes</a:t>
              </a:r>
              <a:endParaRPr lang="en-US" sz="1200" dirty="0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585759" name="Rectangle 31"/>
            <p:cNvSpPr>
              <a:spLocks noChangeArrowheads="1"/>
            </p:cNvSpPr>
            <p:nvPr/>
          </p:nvSpPr>
          <p:spPr bwMode="gray">
            <a:xfrm>
              <a:off x="1676" y="2993"/>
              <a:ext cx="1024" cy="173"/>
            </a:xfrm>
            <a:prstGeom prst="rect">
              <a:avLst/>
            </a:prstGeom>
            <a:solidFill>
              <a:srgbClr val="ECCCD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rIns="0" anchor="ctr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200" dirty="0" smtClean="0">
                  <a:ea typeface="MS PGothic" pitchFamily="34" charset="-128"/>
                </a:rPr>
                <a:t>…</a:t>
              </a:r>
              <a:endParaRPr lang="en-US" sz="1200" dirty="0">
                <a:solidFill>
                  <a:schemeClr val="tx1"/>
                </a:solidFill>
                <a:ea typeface="MS PGothic" pitchFamily="34" charset="-128"/>
              </a:endParaRPr>
            </a:p>
          </p:txBody>
        </p:sp>
      </p:grpSp>
      <p:sp>
        <p:nvSpPr>
          <p:cNvPr id="585761" name="Line 33"/>
          <p:cNvSpPr>
            <a:spLocks noChangeShapeType="1"/>
          </p:cNvSpPr>
          <p:nvPr/>
        </p:nvSpPr>
        <p:spPr bwMode="auto">
          <a:xfrm>
            <a:off x="4584700" y="1714500"/>
            <a:ext cx="0" cy="3898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GB" dirty="0"/>
          </a:p>
        </p:txBody>
      </p:sp>
      <p:sp>
        <p:nvSpPr>
          <p:cNvPr id="585763" name="AutoShape 35"/>
          <p:cNvSpPr>
            <a:spLocks noChangeArrowheads="1"/>
          </p:cNvSpPr>
          <p:nvPr/>
        </p:nvSpPr>
        <p:spPr bwMode="auto">
          <a:xfrm>
            <a:off x="6629400" y="3124200"/>
            <a:ext cx="711200" cy="939800"/>
          </a:xfrm>
          <a:prstGeom prst="rightArrow">
            <a:avLst>
              <a:gd name="adj1" fmla="val 47972"/>
              <a:gd name="adj2" fmla="val 44792"/>
            </a:avLst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585765" name="Oval 6"/>
          <p:cNvSpPr>
            <a:spLocks noChangeArrowheads="1"/>
          </p:cNvSpPr>
          <p:nvPr/>
        </p:nvSpPr>
        <p:spPr bwMode="auto">
          <a:xfrm>
            <a:off x="7421563" y="2894013"/>
            <a:ext cx="1371600" cy="1371600"/>
          </a:xfrm>
          <a:prstGeom prst="ellipse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tIns="91440" bIns="91440" anchor="ctr"/>
          <a:lstStyle/>
          <a:p>
            <a:pPr algn="ctr">
              <a:lnSpc>
                <a:spcPct val="100000"/>
              </a:lnSpc>
            </a:pPr>
            <a:r>
              <a:rPr lang="en-US" sz="1600" dirty="0" smtClean="0">
                <a:solidFill>
                  <a:schemeClr val="bg1"/>
                </a:solidFill>
                <a:ea typeface="MS PGothic" pitchFamily="34" charset="-128"/>
              </a:rPr>
              <a:t>Reserves</a:t>
            </a:r>
            <a:endParaRPr lang="nl-NL" sz="160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585768" name="AutoShape 40"/>
          <p:cNvSpPr>
            <a:spLocks noChangeArrowheads="1"/>
          </p:cNvSpPr>
          <p:nvPr/>
        </p:nvSpPr>
        <p:spPr bwMode="auto">
          <a:xfrm rot="-24481117">
            <a:off x="4864893" y="3898107"/>
            <a:ext cx="874713" cy="698500"/>
          </a:xfrm>
          <a:prstGeom prst="rightArrow">
            <a:avLst>
              <a:gd name="adj1" fmla="val 47222"/>
              <a:gd name="adj2" fmla="val 452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585769" name="AutoShape 41"/>
          <p:cNvSpPr>
            <a:spLocks noChangeArrowheads="1"/>
          </p:cNvSpPr>
          <p:nvPr/>
        </p:nvSpPr>
        <p:spPr bwMode="auto">
          <a:xfrm rot="-51133835">
            <a:off x="5855493" y="3898107"/>
            <a:ext cx="874713" cy="698500"/>
          </a:xfrm>
          <a:prstGeom prst="rightArrow">
            <a:avLst>
              <a:gd name="adj1" fmla="val 47222"/>
              <a:gd name="adj2" fmla="val 452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585770" name="AutoShape 42"/>
          <p:cNvSpPr>
            <a:spLocks noChangeArrowheads="1"/>
          </p:cNvSpPr>
          <p:nvPr/>
        </p:nvSpPr>
        <p:spPr bwMode="auto">
          <a:xfrm rot="-61933835">
            <a:off x="4864893" y="2678907"/>
            <a:ext cx="874713" cy="698500"/>
          </a:xfrm>
          <a:prstGeom prst="rightArrow">
            <a:avLst>
              <a:gd name="adj1" fmla="val 47222"/>
              <a:gd name="adj2" fmla="val 452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585771" name="AutoShape 43"/>
          <p:cNvSpPr>
            <a:spLocks noChangeArrowheads="1"/>
          </p:cNvSpPr>
          <p:nvPr/>
        </p:nvSpPr>
        <p:spPr bwMode="auto">
          <a:xfrm rot="-56928754">
            <a:off x="5855493" y="2678907"/>
            <a:ext cx="874713" cy="698500"/>
          </a:xfrm>
          <a:prstGeom prst="rightArrow">
            <a:avLst>
              <a:gd name="adj1" fmla="val 47222"/>
              <a:gd name="adj2" fmla="val 452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585773" name="Rectangle 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Reserving Process</a:t>
            </a:r>
            <a:endParaRPr lang="en-US" dirty="0"/>
          </a:p>
        </p:txBody>
      </p:sp>
      <p:sp>
        <p:nvSpPr>
          <p:cNvPr id="585774" name="AutoShape 46"/>
          <p:cNvSpPr>
            <a:spLocks noChangeArrowheads="1"/>
          </p:cNvSpPr>
          <p:nvPr/>
        </p:nvSpPr>
        <p:spPr bwMode="auto">
          <a:xfrm>
            <a:off x="393700" y="3212976"/>
            <a:ext cx="1562100" cy="774700"/>
          </a:xfrm>
          <a:prstGeom prst="rightArrow">
            <a:avLst>
              <a:gd name="adj1" fmla="val 100000"/>
              <a:gd name="adj2" fmla="val 20229"/>
            </a:avLst>
          </a:prstGeom>
          <a:solidFill>
            <a:srgbClr val="FADCD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/>
          <a:lstStyle/>
          <a:p>
            <a:pPr eaLnBrk="0" hangingPunct="0">
              <a:lnSpc>
                <a:spcPct val="100000"/>
              </a:lnSpc>
            </a:pPr>
            <a:r>
              <a:rPr lang="en-US" sz="1400" dirty="0" smtClean="0">
                <a:ea typeface="MS PGothic" pitchFamily="34" charset="-128"/>
              </a:rPr>
              <a:t>Premium / Exposure data</a:t>
            </a:r>
            <a:endParaRPr lang="en-US" sz="14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85777" name="Line 49"/>
          <p:cNvSpPr>
            <a:spLocks noChangeShapeType="1"/>
          </p:cNvSpPr>
          <p:nvPr/>
        </p:nvSpPr>
        <p:spPr bwMode="auto">
          <a:xfrm>
            <a:off x="2400300" y="1714500"/>
            <a:ext cx="0" cy="3898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GB" dirty="0"/>
          </a:p>
        </p:txBody>
      </p:sp>
      <p:sp>
        <p:nvSpPr>
          <p:cNvPr id="585778" name="Line 50"/>
          <p:cNvSpPr>
            <a:spLocks noChangeShapeType="1"/>
          </p:cNvSpPr>
          <p:nvPr/>
        </p:nvSpPr>
        <p:spPr bwMode="auto">
          <a:xfrm>
            <a:off x="6794500" y="1714500"/>
            <a:ext cx="0" cy="3898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GB" dirty="0"/>
          </a:p>
        </p:txBody>
      </p:sp>
      <p:sp>
        <p:nvSpPr>
          <p:cNvPr id="36" name="AutoShape 46"/>
          <p:cNvSpPr>
            <a:spLocks noChangeArrowheads="1"/>
          </p:cNvSpPr>
          <p:nvPr/>
        </p:nvSpPr>
        <p:spPr bwMode="auto">
          <a:xfrm>
            <a:off x="395536" y="4166468"/>
            <a:ext cx="1562100" cy="774700"/>
          </a:xfrm>
          <a:prstGeom prst="rightArrow">
            <a:avLst>
              <a:gd name="adj1" fmla="val 100000"/>
              <a:gd name="adj2" fmla="val 20229"/>
            </a:avLst>
          </a:prstGeom>
          <a:solidFill>
            <a:srgbClr val="FADCD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/>
          <a:lstStyle/>
          <a:p>
            <a:pPr eaLnBrk="0" hangingPunct="0">
              <a:lnSpc>
                <a:spcPct val="100000"/>
              </a:lnSpc>
            </a:pPr>
            <a:r>
              <a:rPr lang="en-US" sz="1400" dirty="0" smtClean="0">
                <a:ea typeface="MS PGothic" pitchFamily="34" charset="-128"/>
              </a:rPr>
              <a:t>Business Plan inputs</a:t>
            </a:r>
            <a:endParaRPr lang="en-US" sz="1400" dirty="0">
              <a:solidFill>
                <a:schemeClr val="tx1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527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94BEB-6F8D-4089-80A3-CEA432E5EEAE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96875" y="3695700"/>
            <a:ext cx="3941763" cy="1936750"/>
          </a:xfrm>
          <a:prstGeom prst="rect">
            <a:avLst/>
          </a:prstGeom>
          <a:solidFill>
            <a:srgbClr val="FFE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/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2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endParaRPr lang="en-US" sz="15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396875" y="3695700"/>
            <a:ext cx="2709863" cy="2172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EDED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9728" tIns="109728" rIns="0" bIns="91440">
            <a:spAutoFit/>
          </a:bodyPr>
          <a:lstStyle/>
          <a:p>
            <a:pPr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2000" dirty="0" smtClean="0">
                <a:solidFill>
                  <a:schemeClr val="folHlink"/>
                </a:solidFill>
                <a:ea typeface="MS PGothic" pitchFamily="34" charset="-128"/>
              </a:rPr>
              <a:t>Actuarial Techniques</a:t>
            </a:r>
          </a:p>
          <a:p>
            <a:pPr marL="285750" indent="-28575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Arial" pitchFamily="34" charset="0"/>
              <a:buChar char="•"/>
            </a:pPr>
            <a:r>
              <a:rPr lang="en-US" sz="1500" dirty="0" smtClean="0">
                <a:solidFill>
                  <a:schemeClr val="tx1"/>
                </a:solidFill>
                <a:ea typeface="MS PGothic" pitchFamily="34" charset="-128"/>
              </a:rPr>
              <a:t>Reserving Methods used</a:t>
            </a:r>
          </a:p>
          <a:p>
            <a:pPr marL="285750" indent="-28575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Arial" pitchFamily="34" charset="0"/>
              <a:buChar char="•"/>
            </a:pPr>
            <a:r>
              <a:rPr lang="en-US" sz="1500" dirty="0" smtClean="0">
                <a:ea typeface="MS PGothic" pitchFamily="34" charset="-128"/>
              </a:rPr>
              <a:t>Inappropriate judgments</a:t>
            </a:r>
          </a:p>
          <a:p>
            <a:pPr marL="285750" indent="-28575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Arial" pitchFamily="34" charset="0"/>
              <a:buChar char="•"/>
            </a:pPr>
            <a:r>
              <a:rPr lang="en-US" sz="1500" dirty="0" smtClean="0">
                <a:ea typeface="MS PGothic" pitchFamily="34" charset="-128"/>
              </a:rPr>
              <a:t>Correlation between Pricing and Reserving process</a:t>
            </a:r>
          </a:p>
          <a:p>
            <a:pPr marL="285750" indent="-28575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Arial" pitchFamily="34" charset="0"/>
              <a:buChar char="•"/>
            </a:pPr>
            <a:endParaRPr lang="en-US" sz="15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396875" y="1522413"/>
            <a:ext cx="3941763" cy="1936750"/>
          </a:xfrm>
          <a:prstGeom prst="rect">
            <a:avLst/>
          </a:prstGeom>
          <a:solidFill>
            <a:srgbClr val="FFE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/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2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endParaRPr lang="en-US" sz="15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396875" y="1522413"/>
            <a:ext cx="2709863" cy="187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EDED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9728" tIns="109728" rIns="0" bIns="91440">
            <a:spAutoFit/>
          </a:bodyPr>
          <a:lstStyle/>
          <a:p>
            <a:pPr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2000" dirty="0" smtClean="0">
                <a:solidFill>
                  <a:schemeClr val="folHlink"/>
                </a:solidFill>
                <a:ea typeface="MS PGothic" pitchFamily="34" charset="-128"/>
              </a:rPr>
              <a:t>Data</a:t>
            </a:r>
            <a:endParaRPr lang="en-US" sz="2000" dirty="0">
              <a:solidFill>
                <a:schemeClr val="folHlink"/>
              </a:solidFill>
              <a:ea typeface="MS PGothic" pitchFamily="34" charset="-128"/>
            </a:endParaRPr>
          </a:p>
          <a:p>
            <a:pPr marL="285750" indent="-28575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Arial" pitchFamily="34" charset="0"/>
              <a:buChar char="•"/>
            </a:pPr>
            <a:r>
              <a:rPr lang="en-US" sz="1500" dirty="0" smtClean="0">
                <a:solidFill>
                  <a:schemeClr val="tx1"/>
                </a:solidFill>
                <a:ea typeface="MS PGothic" pitchFamily="34" charset="-128"/>
              </a:rPr>
              <a:t>Lack of understanding</a:t>
            </a:r>
          </a:p>
          <a:p>
            <a:pPr marL="285750" indent="-28575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Arial" pitchFamily="34" charset="0"/>
              <a:buChar char="•"/>
            </a:pPr>
            <a:r>
              <a:rPr lang="en-US" sz="1500" dirty="0" smtClean="0">
                <a:ea typeface="MS PGothic" pitchFamily="34" charset="-128"/>
              </a:rPr>
              <a:t>Seasonal variation/cycles mistaken as trends</a:t>
            </a:r>
          </a:p>
          <a:p>
            <a:pPr marL="285750" indent="-28575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Arial" pitchFamily="34" charset="0"/>
              <a:buChar char="•"/>
            </a:pPr>
            <a:r>
              <a:rPr lang="en-US" sz="1500" dirty="0" smtClean="0">
                <a:ea typeface="MS PGothic" pitchFamily="34" charset="-128"/>
              </a:rPr>
              <a:t>Process changes affecting the data</a:t>
            </a:r>
            <a:endParaRPr lang="en-US" sz="15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313363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 affecting the Reserve Adequacy</a:t>
            </a:r>
            <a:endParaRPr lang="en-US" dirty="0"/>
          </a:p>
        </p:txBody>
      </p:sp>
      <p:sp>
        <p:nvSpPr>
          <p:cNvPr id="313364" name="Oval 20"/>
          <p:cNvSpPr>
            <a:spLocks noChangeArrowheads="1"/>
          </p:cNvSpPr>
          <p:nvPr/>
        </p:nvSpPr>
        <p:spPr bwMode="auto">
          <a:xfrm>
            <a:off x="2938631" y="1964085"/>
            <a:ext cx="3242926" cy="3210818"/>
          </a:xfrm>
          <a:prstGeom prst="ellipse">
            <a:avLst/>
          </a:prstGeom>
          <a:gradFill rotWithShape="1">
            <a:gsLst>
              <a:gs pos="0">
                <a:srgbClr val="CAEAF6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313365" name="Oval 21"/>
          <p:cNvSpPr>
            <a:spLocks noChangeArrowheads="1"/>
          </p:cNvSpPr>
          <p:nvPr/>
        </p:nvSpPr>
        <p:spPr bwMode="gray">
          <a:xfrm>
            <a:off x="3309161" y="2392600"/>
            <a:ext cx="2500278" cy="235537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  <a:spcBef>
                <a:spcPct val="2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2400" dirty="0" smtClean="0">
                <a:solidFill>
                  <a:schemeClr val="tx1"/>
                </a:solidFill>
                <a:ea typeface="MS PGothic" pitchFamily="34" charset="-128"/>
              </a:rPr>
              <a:t>Reserve Inadequacy</a:t>
            </a:r>
            <a:endParaRPr lang="en-US" sz="24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313366" name="AutoShape 22"/>
          <p:cNvSpPr>
            <a:spLocks noChangeArrowheads="1"/>
          </p:cNvSpPr>
          <p:nvPr/>
        </p:nvSpPr>
        <p:spPr bwMode="gray">
          <a:xfrm rot="-2319258">
            <a:off x="3063875" y="4249738"/>
            <a:ext cx="696913" cy="439737"/>
          </a:xfrm>
          <a:prstGeom prst="rightArrow">
            <a:avLst>
              <a:gd name="adj1" fmla="val 50000"/>
              <a:gd name="adj2" fmla="val 39621"/>
            </a:avLst>
          </a:prstGeom>
          <a:solidFill>
            <a:srgbClr val="FFE89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313367" name="AutoShape 23"/>
          <p:cNvSpPr>
            <a:spLocks noChangeArrowheads="1"/>
          </p:cNvSpPr>
          <p:nvPr/>
        </p:nvSpPr>
        <p:spPr bwMode="gray">
          <a:xfrm rot="2021641">
            <a:off x="3062288" y="2486025"/>
            <a:ext cx="696912" cy="439738"/>
          </a:xfrm>
          <a:prstGeom prst="rightArrow">
            <a:avLst>
              <a:gd name="adj1" fmla="val 50000"/>
              <a:gd name="adj2" fmla="val 39621"/>
            </a:avLst>
          </a:prstGeom>
          <a:solidFill>
            <a:srgbClr val="FFE89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313368" name="AutoShape 24"/>
          <p:cNvSpPr>
            <a:spLocks noChangeArrowheads="1"/>
          </p:cNvSpPr>
          <p:nvPr/>
        </p:nvSpPr>
        <p:spPr bwMode="gray">
          <a:xfrm rot="34730186">
            <a:off x="5329238" y="4240213"/>
            <a:ext cx="696912" cy="439737"/>
          </a:xfrm>
          <a:prstGeom prst="rightArrow">
            <a:avLst>
              <a:gd name="adj1" fmla="val 50000"/>
              <a:gd name="adj2" fmla="val 39621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313369" name="AutoShape 25"/>
          <p:cNvSpPr>
            <a:spLocks noChangeArrowheads="1"/>
          </p:cNvSpPr>
          <p:nvPr/>
        </p:nvSpPr>
        <p:spPr bwMode="gray">
          <a:xfrm rot="8144390">
            <a:off x="5305425" y="2487613"/>
            <a:ext cx="696913" cy="439737"/>
          </a:xfrm>
          <a:prstGeom prst="rightArrow">
            <a:avLst>
              <a:gd name="adj1" fmla="val 50000"/>
              <a:gd name="adj2" fmla="val 39621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5888038" y="1904251"/>
            <a:ext cx="2668587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2000" dirty="0" smtClean="0">
                <a:solidFill>
                  <a:schemeClr val="hlink"/>
                </a:solidFill>
                <a:ea typeface="MS PGothic" pitchFamily="34" charset="-128"/>
              </a:rPr>
              <a:t>External Environment</a:t>
            </a:r>
            <a:endParaRPr lang="en-US" sz="2000" dirty="0">
              <a:solidFill>
                <a:schemeClr val="hlink"/>
              </a:solidFill>
              <a:ea typeface="MS PGothic" pitchFamily="34" charset="-128"/>
            </a:endParaRPr>
          </a:p>
          <a:p>
            <a:pPr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500" dirty="0" smtClean="0">
                <a:solidFill>
                  <a:schemeClr val="hlink"/>
                </a:solidFill>
                <a:ea typeface="MS PGothic" pitchFamily="34" charset="-128"/>
              </a:rPr>
              <a:t>Economic variables such as inflation, underwriting cycle</a:t>
            </a:r>
          </a:p>
        </p:txBody>
      </p:sp>
      <p:sp>
        <p:nvSpPr>
          <p:cNvPr id="6" name="Rectangle 18"/>
          <p:cNvSpPr/>
          <p:nvPr/>
        </p:nvSpPr>
        <p:spPr>
          <a:xfrm>
            <a:off x="5888038" y="4313238"/>
            <a:ext cx="2668587" cy="11618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2000" dirty="0" smtClean="0">
                <a:solidFill>
                  <a:schemeClr val="hlink"/>
                </a:solidFill>
                <a:ea typeface="MS PGothic" pitchFamily="34" charset="-128"/>
              </a:rPr>
              <a:t>Planned v/s Achieved</a:t>
            </a:r>
            <a:endParaRPr lang="en-US" sz="2000" dirty="0">
              <a:solidFill>
                <a:schemeClr val="hlink"/>
              </a:solidFill>
              <a:ea typeface="MS PGothic" pitchFamily="34" charset="-128"/>
            </a:endParaRPr>
          </a:p>
          <a:p>
            <a:pPr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</a:pPr>
            <a:r>
              <a:rPr lang="en-US" sz="1500" dirty="0" smtClean="0">
                <a:solidFill>
                  <a:schemeClr val="hlink"/>
                </a:solidFill>
                <a:ea typeface="MS PGothic" pitchFamily="34" charset="-128"/>
              </a:rPr>
              <a:t>Assumptions made in business plan may turn out to be quite different</a:t>
            </a:r>
            <a:endParaRPr lang="en-US" sz="1500" dirty="0">
              <a:solidFill>
                <a:schemeClr val="hlink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645708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4CC20-DA48-4019-9EA3-B07139E8C84C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4799013" y="3695700"/>
            <a:ext cx="3941762" cy="1936750"/>
          </a:xfrm>
          <a:prstGeom prst="rect">
            <a:avLst/>
          </a:prstGeom>
          <a:solidFill>
            <a:srgbClr val="FFE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/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2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endParaRPr lang="en-US" sz="15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6030913" y="3695700"/>
            <a:ext cx="2709862" cy="134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EDED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9728" rIns="109728" bIns="91440">
            <a:spAutoFit/>
          </a:bodyPr>
          <a:lstStyle/>
          <a:p>
            <a:pPr algn="r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2000" dirty="0" smtClean="0">
                <a:solidFill>
                  <a:schemeClr val="folHlink"/>
                </a:solidFill>
                <a:ea typeface="MS PGothic" pitchFamily="34" charset="-128"/>
              </a:rPr>
              <a:t>Planned v/s Achieved</a:t>
            </a:r>
          </a:p>
          <a:p>
            <a:pPr marL="285750" indent="-28575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Arial" pitchFamily="34" charset="0"/>
              <a:buChar char="•"/>
            </a:pPr>
            <a:r>
              <a:rPr lang="en-US" sz="1500" dirty="0" smtClean="0">
                <a:solidFill>
                  <a:schemeClr val="tx1"/>
                </a:solidFill>
                <a:ea typeface="MS PGothic" pitchFamily="34" charset="-128"/>
              </a:rPr>
              <a:t>Mix of Business</a:t>
            </a:r>
          </a:p>
          <a:p>
            <a:pPr marL="285750" indent="-28575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Arial" pitchFamily="34" charset="0"/>
              <a:buChar char="•"/>
            </a:pPr>
            <a:r>
              <a:rPr lang="en-US" sz="1500" dirty="0" smtClean="0">
                <a:ea typeface="MS PGothic" pitchFamily="34" charset="-128"/>
              </a:rPr>
              <a:t>Discount Rates given to customers</a:t>
            </a:r>
            <a:endParaRPr lang="en-US" sz="15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9013" y="1522413"/>
            <a:ext cx="3941762" cy="1936750"/>
          </a:xfrm>
          <a:prstGeom prst="rect">
            <a:avLst/>
          </a:prstGeom>
          <a:solidFill>
            <a:srgbClr val="FFE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/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2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endParaRPr lang="en-US" sz="15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6030913" y="1522413"/>
            <a:ext cx="2709862" cy="1111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EDED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9728" rIns="109728" bIns="91440">
            <a:spAutoFit/>
          </a:bodyPr>
          <a:lstStyle/>
          <a:p>
            <a:pPr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2000" dirty="0" smtClean="0">
                <a:solidFill>
                  <a:schemeClr val="folHlink"/>
                </a:solidFill>
                <a:ea typeface="MS PGothic" pitchFamily="34" charset="-128"/>
              </a:rPr>
              <a:t>External Environment</a:t>
            </a:r>
            <a:endParaRPr lang="en-US" sz="2000" dirty="0">
              <a:solidFill>
                <a:schemeClr val="folHlink"/>
              </a:solidFill>
              <a:ea typeface="MS PGothic" pitchFamily="34" charset="-128"/>
            </a:endParaRPr>
          </a:p>
          <a:p>
            <a:pPr marL="285750" indent="-28575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Arial" pitchFamily="34" charset="0"/>
              <a:buChar char="•"/>
            </a:pPr>
            <a:r>
              <a:rPr lang="en-US" sz="1500" dirty="0" smtClean="0">
                <a:solidFill>
                  <a:schemeClr val="tx1"/>
                </a:solidFill>
                <a:ea typeface="MS PGothic" pitchFamily="34" charset="-128"/>
              </a:rPr>
              <a:t>Economic Variables</a:t>
            </a:r>
          </a:p>
          <a:p>
            <a:pPr marL="285750" indent="-285750"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Arial" pitchFamily="34" charset="0"/>
              <a:buChar char="•"/>
            </a:pPr>
            <a:r>
              <a:rPr lang="en-US" sz="1500" dirty="0" smtClean="0">
                <a:ea typeface="MS PGothic" pitchFamily="34" charset="-128"/>
              </a:rPr>
              <a:t>Underwriting Cycle</a:t>
            </a:r>
            <a:endParaRPr lang="en-US" sz="15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7923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Factors affecting the Reserve Adequacy</a:t>
            </a:r>
          </a:p>
        </p:txBody>
      </p:sp>
      <p:sp>
        <p:nvSpPr>
          <p:cNvPr id="479239" name="Oval 7"/>
          <p:cNvSpPr>
            <a:spLocks noChangeArrowheads="1"/>
          </p:cNvSpPr>
          <p:nvPr/>
        </p:nvSpPr>
        <p:spPr bwMode="auto">
          <a:xfrm>
            <a:off x="2961403" y="2116138"/>
            <a:ext cx="3197383" cy="2906712"/>
          </a:xfrm>
          <a:prstGeom prst="ellipse">
            <a:avLst/>
          </a:prstGeom>
          <a:gradFill rotWithShape="1">
            <a:gsLst>
              <a:gs pos="0">
                <a:srgbClr val="CAEAF6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479240" name="Oval 8"/>
          <p:cNvSpPr>
            <a:spLocks noChangeArrowheads="1"/>
          </p:cNvSpPr>
          <p:nvPr/>
        </p:nvSpPr>
        <p:spPr bwMode="gray">
          <a:xfrm>
            <a:off x="3275856" y="2435462"/>
            <a:ext cx="2518651" cy="228968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  <a:spcBef>
                <a:spcPct val="2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2400" dirty="0" smtClean="0">
                <a:solidFill>
                  <a:schemeClr val="tx1"/>
                </a:solidFill>
                <a:ea typeface="MS PGothic" pitchFamily="34" charset="-128"/>
              </a:rPr>
              <a:t>Reserve Inadequacy</a:t>
            </a:r>
            <a:endParaRPr lang="en-US" sz="24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79241" name="AutoShape 9"/>
          <p:cNvSpPr>
            <a:spLocks noChangeArrowheads="1"/>
          </p:cNvSpPr>
          <p:nvPr/>
        </p:nvSpPr>
        <p:spPr bwMode="gray">
          <a:xfrm rot="-2319258">
            <a:off x="3063875" y="4249738"/>
            <a:ext cx="696913" cy="439737"/>
          </a:xfrm>
          <a:prstGeom prst="rightArrow">
            <a:avLst>
              <a:gd name="adj1" fmla="val 50000"/>
              <a:gd name="adj2" fmla="val 39621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479242" name="AutoShape 10"/>
          <p:cNvSpPr>
            <a:spLocks noChangeArrowheads="1"/>
          </p:cNvSpPr>
          <p:nvPr/>
        </p:nvSpPr>
        <p:spPr bwMode="gray">
          <a:xfrm rot="2021641">
            <a:off x="3062288" y="2486025"/>
            <a:ext cx="696912" cy="439738"/>
          </a:xfrm>
          <a:prstGeom prst="rightArrow">
            <a:avLst>
              <a:gd name="adj1" fmla="val 50000"/>
              <a:gd name="adj2" fmla="val 39621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479243" name="AutoShape 11"/>
          <p:cNvSpPr>
            <a:spLocks noChangeArrowheads="1"/>
          </p:cNvSpPr>
          <p:nvPr/>
        </p:nvSpPr>
        <p:spPr bwMode="gray">
          <a:xfrm rot="34730186">
            <a:off x="5329238" y="4240213"/>
            <a:ext cx="696912" cy="439737"/>
          </a:xfrm>
          <a:prstGeom prst="rightArrow">
            <a:avLst>
              <a:gd name="adj1" fmla="val 50000"/>
              <a:gd name="adj2" fmla="val 39621"/>
            </a:avLst>
          </a:prstGeom>
          <a:solidFill>
            <a:srgbClr val="FFE89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479244" name="AutoShape 12"/>
          <p:cNvSpPr>
            <a:spLocks noChangeArrowheads="1"/>
          </p:cNvSpPr>
          <p:nvPr/>
        </p:nvSpPr>
        <p:spPr bwMode="gray">
          <a:xfrm rot="8144390">
            <a:off x="5305425" y="2487613"/>
            <a:ext cx="696913" cy="439737"/>
          </a:xfrm>
          <a:prstGeom prst="rightArrow">
            <a:avLst>
              <a:gd name="adj1" fmla="val 50000"/>
              <a:gd name="adj2" fmla="val 39621"/>
            </a:avLst>
          </a:prstGeom>
          <a:solidFill>
            <a:srgbClr val="FFE89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 dirty="0"/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558800" y="1673418"/>
            <a:ext cx="2668588" cy="116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2000" dirty="0" smtClean="0">
                <a:solidFill>
                  <a:schemeClr val="hlink"/>
                </a:solidFill>
                <a:ea typeface="MS PGothic" pitchFamily="34" charset="-128"/>
              </a:rPr>
              <a:t>Data</a:t>
            </a:r>
          </a:p>
          <a:p>
            <a:pPr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500" dirty="0" smtClean="0">
                <a:solidFill>
                  <a:schemeClr val="hlink"/>
                </a:solidFill>
                <a:ea typeface="MS PGothic" pitchFamily="34" charset="-128"/>
              </a:rPr>
              <a:t>Lack of understanding </a:t>
            </a:r>
            <a:r>
              <a:rPr lang="en-US" sz="1500" dirty="0" smtClean="0">
                <a:solidFill>
                  <a:schemeClr val="hlink"/>
                </a:solidFill>
                <a:ea typeface="MS PGothic" pitchFamily="34" charset="-128"/>
              </a:rPr>
              <a:t>and </a:t>
            </a:r>
            <a:r>
              <a:rPr lang="en-US" sz="1500" dirty="0" smtClean="0">
                <a:solidFill>
                  <a:schemeClr val="hlink"/>
                </a:solidFill>
                <a:ea typeface="MS PGothic" pitchFamily="34" charset="-128"/>
              </a:rPr>
              <a:t>changes in the underlying data</a:t>
            </a:r>
            <a:endParaRPr lang="en-US" sz="1500" dirty="0">
              <a:solidFill>
                <a:schemeClr val="hlink"/>
              </a:solidFill>
              <a:ea typeface="MS PGothic" pitchFamily="34" charset="-128"/>
            </a:endParaRPr>
          </a:p>
        </p:txBody>
      </p:sp>
      <p:sp>
        <p:nvSpPr>
          <p:cNvPr id="6" name="Rectangle 18"/>
          <p:cNvSpPr/>
          <p:nvPr/>
        </p:nvSpPr>
        <p:spPr>
          <a:xfrm>
            <a:off x="558800" y="4313238"/>
            <a:ext cx="2668588" cy="9310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2000" dirty="0" smtClean="0">
                <a:solidFill>
                  <a:schemeClr val="hlink"/>
                </a:solidFill>
                <a:ea typeface="MS PGothic" pitchFamily="34" charset="-128"/>
              </a:rPr>
              <a:t>Actuarial Techniques</a:t>
            </a:r>
            <a:endParaRPr lang="en-US" sz="2000" dirty="0">
              <a:solidFill>
                <a:schemeClr val="hlink"/>
              </a:solidFill>
              <a:ea typeface="MS PGothic" pitchFamily="34" charset="-128"/>
            </a:endParaRPr>
          </a:p>
          <a:p>
            <a:pPr>
              <a:lnSpc>
                <a:spcPct val="100000"/>
              </a:lnSpc>
              <a:spcBef>
                <a:spcPct val="30000"/>
              </a:spcBef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500" dirty="0" smtClean="0">
                <a:solidFill>
                  <a:schemeClr val="hlink"/>
                </a:solidFill>
                <a:ea typeface="MS PGothic" pitchFamily="34" charset="-128"/>
              </a:rPr>
              <a:t>Actuarial methods, judgments and assumptions</a:t>
            </a:r>
            <a:endParaRPr lang="en-US" sz="1500" dirty="0">
              <a:solidFill>
                <a:schemeClr val="hlink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32688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12700"/>
            <a:ext cx="9144000" cy="5594350"/>
            <a:chOff x="0" y="0"/>
            <a:chExt cx="5760" cy="3524"/>
          </a:xfrm>
        </p:grpSpPr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5760" cy="331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dirty="0">
                <a:solidFill>
                  <a:srgbClr val="000000"/>
                </a:solidFill>
              </a:endParaRPr>
            </a:p>
          </p:txBody>
        </p:sp>
        <p:grpSp>
          <p:nvGrpSpPr>
            <p:cNvPr id="1030" name="Group 287"/>
            <p:cNvGrpSpPr>
              <a:grpSpLocks noChangeAspect="1"/>
            </p:cNvGrpSpPr>
            <p:nvPr/>
          </p:nvGrpSpPr>
          <p:grpSpPr bwMode="auto">
            <a:xfrm>
              <a:off x="1759" y="0"/>
              <a:ext cx="4001" cy="3524"/>
              <a:chOff x="1759" y="0"/>
              <a:chExt cx="4001" cy="3524"/>
            </a:xfrm>
          </p:grpSpPr>
          <p:sp>
            <p:nvSpPr>
              <p:cNvPr id="8" name="AutoShape 286"/>
              <p:cNvSpPr>
                <a:spLocks noChangeAspect="1" noChangeArrowheads="1" noTextEdit="1"/>
              </p:cNvSpPr>
              <p:nvPr/>
            </p:nvSpPr>
            <p:spPr bwMode="auto">
              <a:xfrm>
                <a:off x="1759" y="0"/>
                <a:ext cx="4001" cy="35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grpSp>
            <p:nvGrpSpPr>
              <p:cNvPr id="1032" name="Group 488"/>
              <p:cNvGrpSpPr>
                <a:grpSpLocks/>
              </p:cNvGrpSpPr>
              <p:nvPr/>
            </p:nvGrpSpPr>
            <p:grpSpPr bwMode="auto">
              <a:xfrm>
                <a:off x="1759" y="0"/>
                <a:ext cx="3672" cy="3524"/>
                <a:chOff x="1759" y="0"/>
                <a:chExt cx="3672" cy="3524"/>
              </a:xfrm>
            </p:grpSpPr>
            <p:sp>
              <p:nvSpPr>
                <p:cNvPr id="78" name="Freeform 288"/>
                <p:cNvSpPr>
                  <a:spLocks/>
                </p:cNvSpPr>
                <p:nvPr/>
              </p:nvSpPr>
              <p:spPr bwMode="auto">
                <a:xfrm>
                  <a:off x="3473" y="2540"/>
                  <a:ext cx="423" cy="45"/>
                </a:xfrm>
                <a:custGeom>
                  <a:avLst/>
                  <a:gdLst/>
                  <a:ahLst/>
                  <a:cxnLst>
                    <a:cxn ang="0">
                      <a:pos x="123" y="38"/>
                    </a:cxn>
                    <a:cxn ang="0">
                      <a:pos x="123" y="38"/>
                    </a:cxn>
                    <a:cxn ang="0">
                      <a:pos x="61" y="36"/>
                    </a:cxn>
                    <a:cxn ang="0">
                      <a:pos x="0" y="31"/>
                    </a:cxn>
                    <a:cxn ang="0">
                      <a:pos x="0" y="31"/>
                    </a:cxn>
                    <a:cxn ang="0">
                      <a:pos x="0" y="38"/>
                    </a:cxn>
                    <a:cxn ang="0">
                      <a:pos x="0" y="38"/>
                    </a:cxn>
                    <a:cxn ang="0">
                      <a:pos x="61" y="44"/>
                    </a:cxn>
                    <a:cxn ang="0">
                      <a:pos x="123" y="45"/>
                    </a:cxn>
                    <a:cxn ang="0">
                      <a:pos x="123" y="45"/>
                    </a:cxn>
                    <a:cxn ang="0">
                      <a:pos x="159" y="44"/>
                    </a:cxn>
                    <a:cxn ang="0">
                      <a:pos x="198" y="42"/>
                    </a:cxn>
                    <a:cxn ang="0">
                      <a:pos x="234" y="40"/>
                    </a:cxn>
                    <a:cxn ang="0">
                      <a:pos x="273" y="36"/>
                    </a:cxn>
                    <a:cxn ang="0">
                      <a:pos x="309" y="31"/>
                    </a:cxn>
                    <a:cxn ang="0">
                      <a:pos x="346" y="23"/>
                    </a:cxn>
                    <a:cxn ang="0">
                      <a:pos x="381" y="16"/>
                    </a:cxn>
                    <a:cxn ang="0">
                      <a:pos x="417" y="9"/>
                    </a:cxn>
                    <a:cxn ang="0">
                      <a:pos x="417" y="9"/>
                    </a:cxn>
                    <a:cxn ang="0">
                      <a:pos x="423" y="0"/>
                    </a:cxn>
                    <a:cxn ang="0">
                      <a:pos x="423" y="0"/>
                    </a:cxn>
                    <a:cxn ang="0">
                      <a:pos x="386" y="7"/>
                    </a:cxn>
                    <a:cxn ang="0">
                      <a:pos x="350" y="16"/>
                    </a:cxn>
                    <a:cxn ang="0">
                      <a:pos x="313" y="22"/>
                    </a:cxn>
                    <a:cxn ang="0">
                      <a:pos x="276" y="27"/>
                    </a:cxn>
                    <a:cxn ang="0">
                      <a:pos x="238" y="33"/>
                    </a:cxn>
                    <a:cxn ang="0">
                      <a:pos x="200" y="34"/>
                    </a:cxn>
                    <a:cxn ang="0">
                      <a:pos x="161" y="36"/>
                    </a:cxn>
                    <a:cxn ang="0">
                      <a:pos x="123" y="38"/>
                    </a:cxn>
                    <a:cxn ang="0">
                      <a:pos x="123" y="38"/>
                    </a:cxn>
                  </a:cxnLst>
                  <a:rect l="0" t="0" r="r" b="b"/>
                  <a:pathLst>
                    <a:path w="423" h="45">
                      <a:moveTo>
                        <a:pt x="123" y="38"/>
                      </a:moveTo>
                      <a:lnTo>
                        <a:pt x="123" y="38"/>
                      </a:lnTo>
                      <a:lnTo>
                        <a:pt x="61" y="36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61" y="44"/>
                      </a:lnTo>
                      <a:lnTo>
                        <a:pt x="123" y="45"/>
                      </a:lnTo>
                      <a:lnTo>
                        <a:pt x="123" y="45"/>
                      </a:lnTo>
                      <a:lnTo>
                        <a:pt x="159" y="44"/>
                      </a:lnTo>
                      <a:lnTo>
                        <a:pt x="198" y="42"/>
                      </a:lnTo>
                      <a:lnTo>
                        <a:pt x="234" y="40"/>
                      </a:lnTo>
                      <a:lnTo>
                        <a:pt x="273" y="36"/>
                      </a:lnTo>
                      <a:lnTo>
                        <a:pt x="309" y="31"/>
                      </a:lnTo>
                      <a:lnTo>
                        <a:pt x="346" y="23"/>
                      </a:lnTo>
                      <a:lnTo>
                        <a:pt x="381" y="16"/>
                      </a:lnTo>
                      <a:lnTo>
                        <a:pt x="417" y="9"/>
                      </a:lnTo>
                      <a:lnTo>
                        <a:pt x="417" y="9"/>
                      </a:lnTo>
                      <a:lnTo>
                        <a:pt x="423" y="0"/>
                      </a:lnTo>
                      <a:lnTo>
                        <a:pt x="423" y="0"/>
                      </a:lnTo>
                      <a:lnTo>
                        <a:pt x="386" y="7"/>
                      </a:lnTo>
                      <a:lnTo>
                        <a:pt x="350" y="16"/>
                      </a:lnTo>
                      <a:lnTo>
                        <a:pt x="313" y="22"/>
                      </a:lnTo>
                      <a:lnTo>
                        <a:pt x="276" y="27"/>
                      </a:lnTo>
                      <a:lnTo>
                        <a:pt x="238" y="33"/>
                      </a:lnTo>
                      <a:lnTo>
                        <a:pt x="200" y="34"/>
                      </a:lnTo>
                      <a:lnTo>
                        <a:pt x="161" y="36"/>
                      </a:lnTo>
                      <a:lnTo>
                        <a:pt x="123" y="38"/>
                      </a:lnTo>
                      <a:lnTo>
                        <a:pt x="123" y="3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79" name="Freeform 289"/>
                <p:cNvSpPr>
                  <a:spLocks/>
                </p:cNvSpPr>
                <p:nvPr/>
              </p:nvSpPr>
              <p:spPr bwMode="auto">
                <a:xfrm>
                  <a:off x="3019" y="2432"/>
                  <a:ext cx="447" cy="146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54" y="33"/>
                    </a:cxn>
                    <a:cxn ang="0">
                      <a:pos x="105" y="56"/>
                    </a:cxn>
                    <a:cxn ang="0">
                      <a:pos x="160" y="78"/>
                    </a:cxn>
                    <a:cxn ang="0">
                      <a:pos x="215" y="97"/>
                    </a:cxn>
                    <a:cxn ang="0">
                      <a:pos x="271" y="113"/>
                    </a:cxn>
                    <a:cxn ang="0">
                      <a:pos x="330" y="128"/>
                    </a:cxn>
                    <a:cxn ang="0">
                      <a:pos x="388" y="139"/>
                    </a:cxn>
                    <a:cxn ang="0">
                      <a:pos x="447" y="146"/>
                    </a:cxn>
                    <a:cxn ang="0">
                      <a:pos x="447" y="146"/>
                    </a:cxn>
                    <a:cxn ang="0">
                      <a:pos x="447" y="139"/>
                    </a:cxn>
                    <a:cxn ang="0">
                      <a:pos x="447" y="139"/>
                    </a:cxn>
                    <a:cxn ang="0">
                      <a:pos x="388" y="131"/>
                    </a:cxn>
                    <a:cxn ang="0">
                      <a:pos x="330" y="120"/>
                    </a:cxn>
                    <a:cxn ang="0">
                      <a:pos x="273" y="106"/>
                    </a:cxn>
                    <a:cxn ang="0">
                      <a:pos x="216" y="89"/>
                    </a:cxn>
                    <a:cxn ang="0">
                      <a:pos x="161" y="71"/>
                    </a:cxn>
                    <a:cxn ang="0">
                      <a:pos x="108" y="49"/>
                    </a:cxn>
                    <a:cxn ang="0">
                      <a:pos x="55" y="25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47" h="14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54" y="33"/>
                      </a:lnTo>
                      <a:lnTo>
                        <a:pt x="105" y="56"/>
                      </a:lnTo>
                      <a:lnTo>
                        <a:pt x="160" y="78"/>
                      </a:lnTo>
                      <a:lnTo>
                        <a:pt x="215" y="97"/>
                      </a:lnTo>
                      <a:lnTo>
                        <a:pt x="271" y="113"/>
                      </a:lnTo>
                      <a:lnTo>
                        <a:pt x="330" y="128"/>
                      </a:lnTo>
                      <a:lnTo>
                        <a:pt x="388" y="139"/>
                      </a:lnTo>
                      <a:lnTo>
                        <a:pt x="447" y="146"/>
                      </a:lnTo>
                      <a:lnTo>
                        <a:pt x="447" y="146"/>
                      </a:lnTo>
                      <a:lnTo>
                        <a:pt x="447" y="139"/>
                      </a:lnTo>
                      <a:lnTo>
                        <a:pt x="447" y="139"/>
                      </a:lnTo>
                      <a:lnTo>
                        <a:pt x="388" y="131"/>
                      </a:lnTo>
                      <a:lnTo>
                        <a:pt x="330" y="120"/>
                      </a:lnTo>
                      <a:lnTo>
                        <a:pt x="273" y="106"/>
                      </a:lnTo>
                      <a:lnTo>
                        <a:pt x="216" y="89"/>
                      </a:lnTo>
                      <a:lnTo>
                        <a:pt x="161" y="71"/>
                      </a:lnTo>
                      <a:lnTo>
                        <a:pt x="108" y="49"/>
                      </a:lnTo>
                      <a:lnTo>
                        <a:pt x="55" y="25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0" name="Freeform 290"/>
                <p:cNvSpPr>
                  <a:spLocks/>
                </p:cNvSpPr>
                <p:nvPr/>
              </p:nvSpPr>
              <p:spPr bwMode="auto">
                <a:xfrm>
                  <a:off x="3918" y="2519"/>
                  <a:ext cx="44" cy="22"/>
                </a:xfrm>
                <a:custGeom>
                  <a:avLst/>
                  <a:gdLst/>
                  <a:ahLst/>
                  <a:cxnLst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7" y="11"/>
                    </a:cxn>
                    <a:cxn ang="0">
                      <a:pos x="7" y="11"/>
                    </a:cxn>
                  </a:cxnLst>
                  <a:rect l="0" t="0" r="r" b="b"/>
                  <a:pathLst>
                    <a:path w="44" h="22">
                      <a:moveTo>
                        <a:pt x="7" y="11"/>
                      </a:moveTo>
                      <a:lnTo>
                        <a:pt x="7" y="11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42" y="10"/>
                      </a:lnTo>
                      <a:lnTo>
                        <a:pt x="42" y="10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7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1" name="Freeform 291"/>
                <p:cNvSpPr>
                  <a:spLocks/>
                </p:cNvSpPr>
                <p:nvPr/>
              </p:nvSpPr>
              <p:spPr bwMode="auto">
                <a:xfrm>
                  <a:off x="3976" y="2386"/>
                  <a:ext cx="280" cy="137"/>
                </a:xfrm>
                <a:custGeom>
                  <a:avLst/>
                  <a:gdLst/>
                  <a:ahLst/>
                  <a:cxnLst>
                    <a:cxn ang="0">
                      <a:pos x="2" y="128"/>
                    </a:cxn>
                    <a:cxn ang="0">
                      <a:pos x="2" y="128"/>
                    </a:cxn>
                    <a:cxn ang="0">
                      <a:pos x="0" y="137"/>
                    </a:cxn>
                    <a:cxn ang="0">
                      <a:pos x="0" y="137"/>
                    </a:cxn>
                    <a:cxn ang="0">
                      <a:pos x="37" y="124"/>
                    </a:cxn>
                    <a:cxn ang="0">
                      <a:pos x="73" y="110"/>
                    </a:cxn>
                    <a:cxn ang="0">
                      <a:pos x="110" y="93"/>
                    </a:cxn>
                    <a:cxn ang="0">
                      <a:pos x="147" y="77"/>
                    </a:cxn>
                    <a:cxn ang="0">
                      <a:pos x="181" y="58"/>
                    </a:cxn>
                    <a:cxn ang="0">
                      <a:pos x="214" y="40"/>
                    </a:cxn>
                    <a:cxn ang="0">
                      <a:pos x="247" y="20"/>
                    </a:cxn>
                    <a:cxn ang="0">
                      <a:pos x="280" y="0"/>
                    </a:cxn>
                    <a:cxn ang="0">
                      <a:pos x="280" y="0"/>
                    </a:cxn>
                    <a:cxn ang="0">
                      <a:pos x="266" y="2"/>
                    </a:cxn>
                    <a:cxn ang="0">
                      <a:pos x="266" y="2"/>
                    </a:cxn>
                    <a:cxn ang="0">
                      <a:pos x="234" y="20"/>
                    </a:cxn>
                    <a:cxn ang="0">
                      <a:pos x="203" y="38"/>
                    </a:cxn>
                    <a:cxn ang="0">
                      <a:pos x="170" y="57"/>
                    </a:cxn>
                    <a:cxn ang="0">
                      <a:pos x="139" y="73"/>
                    </a:cxn>
                    <a:cxn ang="0">
                      <a:pos x="105" y="88"/>
                    </a:cxn>
                    <a:cxn ang="0">
                      <a:pos x="72" y="102"/>
                    </a:cxn>
                    <a:cxn ang="0">
                      <a:pos x="37" y="115"/>
                    </a:cxn>
                    <a:cxn ang="0">
                      <a:pos x="2" y="128"/>
                    </a:cxn>
                    <a:cxn ang="0">
                      <a:pos x="2" y="128"/>
                    </a:cxn>
                  </a:cxnLst>
                  <a:rect l="0" t="0" r="r" b="b"/>
                  <a:pathLst>
                    <a:path w="280" h="137">
                      <a:moveTo>
                        <a:pt x="2" y="128"/>
                      </a:moveTo>
                      <a:lnTo>
                        <a:pt x="2" y="128"/>
                      </a:lnTo>
                      <a:lnTo>
                        <a:pt x="0" y="137"/>
                      </a:lnTo>
                      <a:lnTo>
                        <a:pt x="0" y="137"/>
                      </a:lnTo>
                      <a:lnTo>
                        <a:pt x="37" y="124"/>
                      </a:lnTo>
                      <a:lnTo>
                        <a:pt x="73" y="110"/>
                      </a:lnTo>
                      <a:lnTo>
                        <a:pt x="110" y="93"/>
                      </a:lnTo>
                      <a:lnTo>
                        <a:pt x="147" y="77"/>
                      </a:lnTo>
                      <a:lnTo>
                        <a:pt x="181" y="58"/>
                      </a:lnTo>
                      <a:lnTo>
                        <a:pt x="214" y="40"/>
                      </a:lnTo>
                      <a:lnTo>
                        <a:pt x="247" y="2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66" y="2"/>
                      </a:lnTo>
                      <a:lnTo>
                        <a:pt x="266" y="2"/>
                      </a:lnTo>
                      <a:lnTo>
                        <a:pt x="234" y="20"/>
                      </a:lnTo>
                      <a:lnTo>
                        <a:pt x="203" y="38"/>
                      </a:lnTo>
                      <a:lnTo>
                        <a:pt x="170" y="57"/>
                      </a:lnTo>
                      <a:lnTo>
                        <a:pt x="139" y="73"/>
                      </a:lnTo>
                      <a:lnTo>
                        <a:pt x="105" y="88"/>
                      </a:lnTo>
                      <a:lnTo>
                        <a:pt x="72" y="102"/>
                      </a:lnTo>
                      <a:lnTo>
                        <a:pt x="37" y="115"/>
                      </a:lnTo>
                      <a:lnTo>
                        <a:pt x="2" y="128"/>
                      </a:lnTo>
                      <a:lnTo>
                        <a:pt x="2" y="12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2" name="Freeform 292"/>
                <p:cNvSpPr>
                  <a:spLocks/>
                </p:cNvSpPr>
                <p:nvPr/>
              </p:nvSpPr>
              <p:spPr bwMode="auto">
                <a:xfrm>
                  <a:off x="2429" y="187"/>
                  <a:ext cx="2365" cy="2188"/>
                </a:xfrm>
                <a:custGeom>
                  <a:avLst/>
                  <a:gdLst/>
                  <a:ahLst/>
                  <a:cxnLst>
                    <a:cxn ang="0">
                      <a:pos x="365" y="316"/>
                    </a:cxn>
                    <a:cxn ang="0">
                      <a:pos x="499" y="212"/>
                    </a:cxn>
                    <a:cxn ang="0">
                      <a:pos x="649" y="126"/>
                    </a:cxn>
                    <a:cxn ang="0">
                      <a:pos x="812" y="62"/>
                    </a:cxn>
                    <a:cxn ang="0">
                      <a:pos x="984" y="22"/>
                    </a:cxn>
                    <a:cxn ang="0">
                      <a:pos x="1167" y="7"/>
                    </a:cxn>
                    <a:cxn ang="0">
                      <a:pos x="1288" y="14"/>
                    </a:cxn>
                    <a:cxn ang="0">
                      <a:pos x="1463" y="45"/>
                    </a:cxn>
                    <a:cxn ang="0">
                      <a:pos x="1630" y="100"/>
                    </a:cxn>
                    <a:cxn ang="0">
                      <a:pos x="1783" y="181"/>
                    </a:cxn>
                    <a:cxn ang="0">
                      <a:pos x="1924" y="280"/>
                    </a:cxn>
                    <a:cxn ang="0">
                      <a:pos x="2008" y="356"/>
                    </a:cxn>
                    <a:cxn ang="0">
                      <a:pos x="2120" y="486"/>
                    </a:cxn>
                    <a:cxn ang="0">
                      <a:pos x="2213" y="631"/>
                    </a:cxn>
                    <a:cxn ang="0">
                      <a:pos x="2285" y="790"/>
                    </a:cxn>
                    <a:cxn ang="0">
                      <a:pos x="2334" y="958"/>
                    </a:cxn>
                    <a:cxn ang="0">
                      <a:pos x="2356" y="1138"/>
                    </a:cxn>
                    <a:cxn ang="0">
                      <a:pos x="2356" y="1260"/>
                    </a:cxn>
                    <a:cxn ang="0">
                      <a:pos x="2334" y="1440"/>
                    </a:cxn>
                    <a:cxn ang="0">
                      <a:pos x="2285" y="1608"/>
                    </a:cxn>
                    <a:cxn ang="0">
                      <a:pos x="2213" y="1767"/>
                    </a:cxn>
                    <a:cxn ang="0">
                      <a:pos x="2120" y="1912"/>
                    </a:cxn>
                    <a:cxn ang="0">
                      <a:pos x="2008" y="2042"/>
                    </a:cxn>
                    <a:cxn ang="0">
                      <a:pos x="1924" y="2118"/>
                    </a:cxn>
                    <a:cxn ang="0">
                      <a:pos x="1833" y="2188"/>
                    </a:cxn>
                    <a:cxn ang="0">
                      <a:pos x="1902" y="2144"/>
                    </a:cxn>
                    <a:cxn ang="0">
                      <a:pos x="2060" y="1999"/>
                    </a:cxn>
                    <a:cxn ang="0">
                      <a:pos x="2188" y="1827"/>
                    </a:cxn>
                    <a:cxn ang="0">
                      <a:pos x="2270" y="1668"/>
                    </a:cxn>
                    <a:cxn ang="0">
                      <a:pos x="2307" y="1566"/>
                    </a:cxn>
                    <a:cxn ang="0">
                      <a:pos x="2336" y="1460"/>
                    </a:cxn>
                    <a:cxn ang="0">
                      <a:pos x="2356" y="1350"/>
                    </a:cxn>
                    <a:cxn ang="0">
                      <a:pos x="2363" y="1237"/>
                    </a:cxn>
                    <a:cxn ang="0">
                      <a:pos x="2363" y="1138"/>
                    </a:cxn>
                    <a:cxn ang="0">
                      <a:pos x="2339" y="957"/>
                    </a:cxn>
                    <a:cxn ang="0">
                      <a:pos x="2292" y="786"/>
                    </a:cxn>
                    <a:cxn ang="0">
                      <a:pos x="2221" y="627"/>
                    </a:cxn>
                    <a:cxn ang="0">
                      <a:pos x="2127" y="481"/>
                    </a:cxn>
                    <a:cxn ang="0">
                      <a:pos x="2014" y="351"/>
                    </a:cxn>
                    <a:cxn ang="0">
                      <a:pos x="1884" y="237"/>
                    </a:cxn>
                    <a:cxn ang="0">
                      <a:pos x="1738" y="144"/>
                    </a:cxn>
                    <a:cxn ang="0">
                      <a:pos x="1578" y="73"/>
                    </a:cxn>
                    <a:cxn ang="0">
                      <a:pos x="1408" y="25"/>
                    </a:cxn>
                    <a:cxn ang="0">
                      <a:pos x="1227" y="1"/>
                    </a:cxn>
                    <a:cxn ang="0">
                      <a:pos x="1114" y="1"/>
                    </a:cxn>
                    <a:cxn ang="0">
                      <a:pos x="958" y="18"/>
                    </a:cxn>
                    <a:cxn ang="0">
                      <a:pos x="810" y="55"/>
                    </a:cxn>
                    <a:cxn ang="0">
                      <a:pos x="669" y="108"/>
                    </a:cxn>
                    <a:cxn ang="0">
                      <a:pos x="537" y="179"/>
                    </a:cxn>
                    <a:cxn ang="0">
                      <a:pos x="417" y="263"/>
                    </a:cxn>
                    <a:cxn ang="0">
                      <a:pos x="307" y="364"/>
                    </a:cxn>
                    <a:cxn ang="0">
                      <a:pos x="210" y="475"/>
                    </a:cxn>
                    <a:cxn ang="0">
                      <a:pos x="128" y="600"/>
                    </a:cxn>
                    <a:cxn ang="0">
                      <a:pos x="62" y="733"/>
                    </a:cxn>
                    <a:cxn ang="0">
                      <a:pos x="12" y="874"/>
                    </a:cxn>
                    <a:cxn ang="0">
                      <a:pos x="11" y="905"/>
                    </a:cxn>
                    <a:cxn ang="0">
                      <a:pos x="34" y="828"/>
                    </a:cxn>
                    <a:cxn ang="0">
                      <a:pos x="76" y="715"/>
                    </a:cxn>
                    <a:cxn ang="0">
                      <a:pos x="131" y="607"/>
                    </a:cxn>
                    <a:cxn ang="0">
                      <a:pos x="195" y="508"/>
                    </a:cxn>
                    <a:cxn ang="0">
                      <a:pos x="270" y="415"/>
                    </a:cxn>
                    <a:cxn ang="0">
                      <a:pos x="323" y="356"/>
                    </a:cxn>
                  </a:cxnLst>
                  <a:rect l="0" t="0" r="r" b="b"/>
                  <a:pathLst>
                    <a:path w="2365" h="2188">
                      <a:moveTo>
                        <a:pt x="323" y="356"/>
                      </a:moveTo>
                      <a:lnTo>
                        <a:pt x="323" y="356"/>
                      </a:lnTo>
                      <a:lnTo>
                        <a:pt x="365" y="316"/>
                      </a:lnTo>
                      <a:lnTo>
                        <a:pt x="408" y="280"/>
                      </a:lnTo>
                      <a:lnTo>
                        <a:pt x="453" y="245"/>
                      </a:lnTo>
                      <a:lnTo>
                        <a:pt x="499" y="212"/>
                      </a:lnTo>
                      <a:lnTo>
                        <a:pt x="548" y="181"/>
                      </a:lnTo>
                      <a:lnTo>
                        <a:pt x="598" y="151"/>
                      </a:lnTo>
                      <a:lnTo>
                        <a:pt x="649" y="126"/>
                      </a:lnTo>
                      <a:lnTo>
                        <a:pt x="702" y="100"/>
                      </a:lnTo>
                      <a:lnTo>
                        <a:pt x="757" y="80"/>
                      </a:lnTo>
                      <a:lnTo>
                        <a:pt x="812" y="62"/>
                      </a:lnTo>
                      <a:lnTo>
                        <a:pt x="869" y="45"/>
                      </a:lnTo>
                      <a:lnTo>
                        <a:pt x="925" y="33"/>
                      </a:lnTo>
                      <a:lnTo>
                        <a:pt x="984" y="22"/>
                      </a:lnTo>
                      <a:lnTo>
                        <a:pt x="1044" y="14"/>
                      </a:lnTo>
                      <a:lnTo>
                        <a:pt x="1105" y="9"/>
                      </a:lnTo>
                      <a:lnTo>
                        <a:pt x="1167" y="7"/>
                      </a:lnTo>
                      <a:lnTo>
                        <a:pt x="1167" y="7"/>
                      </a:lnTo>
                      <a:lnTo>
                        <a:pt x="1227" y="9"/>
                      </a:lnTo>
                      <a:lnTo>
                        <a:pt x="1288" y="14"/>
                      </a:lnTo>
                      <a:lnTo>
                        <a:pt x="1348" y="22"/>
                      </a:lnTo>
                      <a:lnTo>
                        <a:pt x="1406" y="33"/>
                      </a:lnTo>
                      <a:lnTo>
                        <a:pt x="1463" y="45"/>
                      </a:lnTo>
                      <a:lnTo>
                        <a:pt x="1520" y="62"/>
                      </a:lnTo>
                      <a:lnTo>
                        <a:pt x="1575" y="80"/>
                      </a:lnTo>
                      <a:lnTo>
                        <a:pt x="1630" y="100"/>
                      </a:lnTo>
                      <a:lnTo>
                        <a:pt x="1683" y="126"/>
                      </a:lnTo>
                      <a:lnTo>
                        <a:pt x="1734" y="151"/>
                      </a:lnTo>
                      <a:lnTo>
                        <a:pt x="1783" y="181"/>
                      </a:lnTo>
                      <a:lnTo>
                        <a:pt x="1833" y="212"/>
                      </a:lnTo>
                      <a:lnTo>
                        <a:pt x="1878" y="245"/>
                      </a:lnTo>
                      <a:lnTo>
                        <a:pt x="1924" y="280"/>
                      </a:lnTo>
                      <a:lnTo>
                        <a:pt x="1966" y="316"/>
                      </a:lnTo>
                      <a:lnTo>
                        <a:pt x="2008" y="356"/>
                      </a:lnTo>
                      <a:lnTo>
                        <a:pt x="2008" y="356"/>
                      </a:lnTo>
                      <a:lnTo>
                        <a:pt x="2049" y="399"/>
                      </a:lnTo>
                      <a:lnTo>
                        <a:pt x="2085" y="441"/>
                      </a:lnTo>
                      <a:lnTo>
                        <a:pt x="2120" y="486"/>
                      </a:lnTo>
                      <a:lnTo>
                        <a:pt x="2155" y="532"/>
                      </a:lnTo>
                      <a:lnTo>
                        <a:pt x="2184" y="581"/>
                      </a:lnTo>
                      <a:lnTo>
                        <a:pt x="2213" y="631"/>
                      </a:lnTo>
                      <a:lnTo>
                        <a:pt x="2241" y="682"/>
                      </a:lnTo>
                      <a:lnTo>
                        <a:pt x="2264" y="735"/>
                      </a:lnTo>
                      <a:lnTo>
                        <a:pt x="2285" y="790"/>
                      </a:lnTo>
                      <a:lnTo>
                        <a:pt x="2303" y="845"/>
                      </a:lnTo>
                      <a:lnTo>
                        <a:pt x="2319" y="902"/>
                      </a:lnTo>
                      <a:lnTo>
                        <a:pt x="2334" y="958"/>
                      </a:lnTo>
                      <a:lnTo>
                        <a:pt x="2343" y="1017"/>
                      </a:lnTo>
                      <a:lnTo>
                        <a:pt x="2350" y="1077"/>
                      </a:lnTo>
                      <a:lnTo>
                        <a:pt x="2356" y="1138"/>
                      </a:lnTo>
                      <a:lnTo>
                        <a:pt x="2358" y="1198"/>
                      </a:lnTo>
                      <a:lnTo>
                        <a:pt x="2358" y="1198"/>
                      </a:lnTo>
                      <a:lnTo>
                        <a:pt x="2356" y="1260"/>
                      </a:lnTo>
                      <a:lnTo>
                        <a:pt x="2350" y="1321"/>
                      </a:lnTo>
                      <a:lnTo>
                        <a:pt x="2343" y="1381"/>
                      </a:lnTo>
                      <a:lnTo>
                        <a:pt x="2334" y="1440"/>
                      </a:lnTo>
                      <a:lnTo>
                        <a:pt x="2319" y="1496"/>
                      </a:lnTo>
                      <a:lnTo>
                        <a:pt x="2303" y="1553"/>
                      </a:lnTo>
                      <a:lnTo>
                        <a:pt x="2285" y="1608"/>
                      </a:lnTo>
                      <a:lnTo>
                        <a:pt x="2264" y="1663"/>
                      </a:lnTo>
                      <a:lnTo>
                        <a:pt x="2241" y="1716"/>
                      </a:lnTo>
                      <a:lnTo>
                        <a:pt x="2213" y="1767"/>
                      </a:lnTo>
                      <a:lnTo>
                        <a:pt x="2184" y="1817"/>
                      </a:lnTo>
                      <a:lnTo>
                        <a:pt x="2155" y="1866"/>
                      </a:lnTo>
                      <a:lnTo>
                        <a:pt x="2120" y="1912"/>
                      </a:lnTo>
                      <a:lnTo>
                        <a:pt x="2085" y="1957"/>
                      </a:lnTo>
                      <a:lnTo>
                        <a:pt x="2049" y="1999"/>
                      </a:lnTo>
                      <a:lnTo>
                        <a:pt x="2008" y="2042"/>
                      </a:lnTo>
                      <a:lnTo>
                        <a:pt x="2008" y="2042"/>
                      </a:lnTo>
                      <a:lnTo>
                        <a:pt x="1966" y="2082"/>
                      </a:lnTo>
                      <a:lnTo>
                        <a:pt x="1924" y="2118"/>
                      </a:lnTo>
                      <a:lnTo>
                        <a:pt x="1878" y="2153"/>
                      </a:lnTo>
                      <a:lnTo>
                        <a:pt x="1833" y="2188"/>
                      </a:lnTo>
                      <a:lnTo>
                        <a:pt x="1833" y="2188"/>
                      </a:lnTo>
                      <a:lnTo>
                        <a:pt x="1845" y="2186"/>
                      </a:lnTo>
                      <a:lnTo>
                        <a:pt x="1845" y="2186"/>
                      </a:lnTo>
                      <a:lnTo>
                        <a:pt x="1902" y="2144"/>
                      </a:lnTo>
                      <a:lnTo>
                        <a:pt x="1957" y="2098"/>
                      </a:lnTo>
                      <a:lnTo>
                        <a:pt x="2010" y="2051"/>
                      </a:lnTo>
                      <a:lnTo>
                        <a:pt x="2060" y="1999"/>
                      </a:lnTo>
                      <a:lnTo>
                        <a:pt x="2105" y="1945"/>
                      </a:lnTo>
                      <a:lnTo>
                        <a:pt x="2147" y="1888"/>
                      </a:lnTo>
                      <a:lnTo>
                        <a:pt x="2188" y="1827"/>
                      </a:lnTo>
                      <a:lnTo>
                        <a:pt x="2222" y="1765"/>
                      </a:lnTo>
                      <a:lnTo>
                        <a:pt x="2255" y="1701"/>
                      </a:lnTo>
                      <a:lnTo>
                        <a:pt x="2270" y="1668"/>
                      </a:lnTo>
                      <a:lnTo>
                        <a:pt x="2283" y="1634"/>
                      </a:lnTo>
                      <a:lnTo>
                        <a:pt x="2296" y="1601"/>
                      </a:lnTo>
                      <a:lnTo>
                        <a:pt x="2307" y="1566"/>
                      </a:lnTo>
                      <a:lnTo>
                        <a:pt x="2317" y="1531"/>
                      </a:lnTo>
                      <a:lnTo>
                        <a:pt x="2328" y="1496"/>
                      </a:lnTo>
                      <a:lnTo>
                        <a:pt x="2336" y="1460"/>
                      </a:lnTo>
                      <a:lnTo>
                        <a:pt x="2343" y="1423"/>
                      </a:lnTo>
                      <a:lnTo>
                        <a:pt x="2350" y="1387"/>
                      </a:lnTo>
                      <a:lnTo>
                        <a:pt x="2356" y="1350"/>
                      </a:lnTo>
                      <a:lnTo>
                        <a:pt x="2360" y="1313"/>
                      </a:lnTo>
                      <a:lnTo>
                        <a:pt x="2361" y="1275"/>
                      </a:lnTo>
                      <a:lnTo>
                        <a:pt x="2363" y="1237"/>
                      </a:lnTo>
                      <a:lnTo>
                        <a:pt x="2365" y="1198"/>
                      </a:lnTo>
                      <a:lnTo>
                        <a:pt x="2365" y="1198"/>
                      </a:lnTo>
                      <a:lnTo>
                        <a:pt x="2363" y="1138"/>
                      </a:lnTo>
                      <a:lnTo>
                        <a:pt x="2358" y="1077"/>
                      </a:lnTo>
                      <a:lnTo>
                        <a:pt x="2350" y="1017"/>
                      </a:lnTo>
                      <a:lnTo>
                        <a:pt x="2339" y="957"/>
                      </a:lnTo>
                      <a:lnTo>
                        <a:pt x="2327" y="900"/>
                      </a:lnTo>
                      <a:lnTo>
                        <a:pt x="2310" y="843"/>
                      </a:lnTo>
                      <a:lnTo>
                        <a:pt x="2292" y="786"/>
                      </a:lnTo>
                      <a:lnTo>
                        <a:pt x="2270" y="732"/>
                      </a:lnTo>
                      <a:lnTo>
                        <a:pt x="2246" y="678"/>
                      </a:lnTo>
                      <a:lnTo>
                        <a:pt x="2221" y="627"/>
                      </a:lnTo>
                      <a:lnTo>
                        <a:pt x="2191" y="578"/>
                      </a:lnTo>
                      <a:lnTo>
                        <a:pt x="2160" y="528"/>
                      </a:lnTo>
                      <a:lnTo>
                        <a:pt x="2127" y="481"/>
                      </a:lnTo>
                      <a:lnTo>
                        <a:pt x="2091" y="437"/>
                      </a:lnTo>
                      <a:lnTo>
                        <a:pt x="2054" y="393"/>
                      </a:lnTo>
                      <a:lnTo>
                        <a:pt x="2014" y="351"/>
                      </a:lnTo>
                      <a:lnTo>
                        <a:pt x="1972" y="313"/>
                      </a:lnTo>
                      <a:lnTo>
                        <a:pt x="1928" y="274"/>
                      </a:lnTo>
                      <a:lnTo>
                        <a:pt x="1884" y="237"/>
                      </a:lnTo>
                      <a:lnTo>
                        <a:pt x="1836" y="205"/>
                      </a:lnTo>
                      <a:lnTo>
                        <a:pt x="1787" y="173"/>
                      </a:lnTo>
                      <a:lnTo>
                        <a:pt x="1738" y="144"/>
                      </a:lnTo>
                      <a:lnTo>
                        <a:pt x="1686" y="119"/>
                      </a:lnTo>
                      <a:lnTo>
                        <a:pt x="1633" y="95"/>
                      </a:lnTo>
                      <a:lnTo>
                        <a:pt x="1578" y="73"/>
                      </a:lnTo>
                      <a:lnTo>
                        <a:pt x="1522" y="55"/>
                      </a:lnTo>
                      <a:lnTo>
                        <a:pt x="1465" y="38"/>
                      </a:lnTo>
                      <a:lnTo>
                        <a:pt x="1408" y="25"/>
                      </a:lnTo>
                      <a:lnTo>
                        <a:pt x="1348" y="14"/>
                      </a:lnTo>
                      <a:lnTo>
                        <a:pt x="1289" y="7"/>
                      </a:lnTo>
                      <a:lnTo>
                        <a:pt x="1227" y="1"/>
                      </a:lnTo>
                      <a:lnTo>
                        <a:pt x="1167" y="0"/>
                      </a:lnTo>
                      <a:lnTo>
                        <a:pt x="1167" y="0"/>
                      </a:lnTo>
                      <a:lnTo>
                        <a:pt x="1114" y="1"/>
                      </a:lnTo>
                      <a:lnTo>
                        <a:pt x="1061" y="5"/>
                      </a:lnTo>
                      <a:lnTo>
                        <a:pt x="1009" y="11"/>
                      </a:lnTo>
                      <a:lnTo>
                        <a:pt x="958" y="18"/>
                      </a:lnTo>
                      <a:lnTo>
                        <a:pt x="907" y="29"/>
                      </a:lnTo>
                      <a:lnTo>
                        <a:pt x="858" y="40"/>
                      </a:lnTo>
                      <a:lnTo>
                        <a:pt x="810" y="55"/>
                      </a:lnTo>
                      <a:lnTo>
                        <a:pt x="762" y="71"/>
                      </a:lnTo>
                      <a:lnTo>
                        <a:pt x="715" y="87"/>
                      </a:lnTo>
                      <a:lnTo>
                        <a:pt x="669" y="108"/>
                      </a:lnTo>
                      <a:lnTo>
                        <a:pt x="623" y="130"/>
                      </a:lnTo>
                      <a:lnTo>
                        <a:pt x="580" y="153"/>
                      </a:lnTo>
                      <a:lnTo>
                        <a:pt x="537" y="179"/>
                      </a:lnTo>
                      <a:lnTo>
                        <a:pt x="495" y="205"/>
                      </a:lnTo>
                      <a:lnTo>
                        <a:pt x="455" y="234"/>
                      </a:lnTo>
                      <a:lnTo>
                        <a:pt x="417" y="263"/>
                      </a:lnTo>
                      <a:lnTo>
                        <a:pt x="378" y="296"/>
                      </a:lnTo>
                      <a:lnTo>
                        <a:pt x="342" y="329"/>
                      </a:lnTo>
                      <a:lnTo>
                        <a:pt x="307" y="364"/>
                      </a:lnTo>
                      <a:lnTo>
                        <a:pt x="274" y="399"/>
                      </a:lnTo>
                      <a:lnTo>
                        <a:pt x="241" y="437"/>
                      </a:lnTo>
                      <a:lnTo>
                        <a:pt x="210" y="475"/>
                      </a:lnTo>
                      <a:lnTo>
                        <a:pt x="181" y="516"/>
                      </a:lnTo>
                      <a:lnTo>
                        <a:pt x="153" y="556"/>
                      </a:lnTo>
                      <a:lnTo>
                        <a:pt x="128" y="600"/>
                      </a:lnTo>
                      <a:lnTo>
                        <a:pt x="104" y="642"/>
                      </a:lnTo>
                      <a:lnTo>
                        <a:pt x="82" y="688"/>
                      </a:lnTo>
                      <a:lnTo>
                        <a:pt x="62" y="733"/>
                      </a:lnTo>
                      <a:lnTo>
                        <a:pt x="43" y="779"/>
                      </a:lnTo>
                      <a:lnTo>
                        <a:pt x="27" y="827"/>
                      </a:lnTo>
                      <a:lnTo>
                        <a:pt x="12" y="874"/>
                      </a:lnTo>
                      <a:lnTo>
                        <a:pt x="0" y="924"/>
                      </a:lnTo>
                      <a:lnTo>
                        <a:pt x="0" y="924"/>
                      </a:lnTo>
                      <a:lnTo>
                        <a:pt x="11" y="905"/>
                      </a:lnTo>
                      <a:lnTo>
                        <a:pt x="11" y="905"/>
                      </a:lnTo>
                      <a:lnTo>
                        <a:pt x="22" y="867"/>
                      </a:lnTo>
                      <a:lnTo>
                        <a:pt x="34" y="828"/>
                      </a:lnTo>
                      <a:lnTo>
                        <a:pt x="47" y="790"/>
                      </a:lnTo>
                      <a:lnTo>
                        <a:pt x="62" y="752"/>
                      </a:lnTo>
                      <a:lnTo>
                        <a:pt x="76" y="715"/>
                      </a:lnTo>
                      <a:lnTo>
                        <a:pt x="95" y="678"/>
                      </a:lnTo>
                      <a:lnTo>
                        <a:pt x="113" y="644"/>
                      </a:lnTo>
                      <a:lnTo>
                        <a:pt x="131" y="607"/>
                      </a:lnTo>
                      <a:lnTo>
                        <a:pt x="151" y="574"/>
                      </a:lnTo>
                      <a:lnTo>
                        <a:pt x="173" y="539"/>
                      </a:lnTo>
                      <a:lnTo>
                        <a:pt x="195" y="508"/>
                      </a:lnTo>
                      <a:lnTo>
                        <a:pt x="219" y="475"/>
                      </a:lnTo>
                      <a:lnTo>
                        <a:pt x="245" y="444"/>
                      </a:lnTo>
                      <a:lnTo>
                        <a:pt x="270" y="415"/>
                      </a:lnTo>
                      <a:lnTo>
                        <a:pt x="296" y="386"/>
                      </a:lnTo>
                      <a:lnTo>
                        <a:pt x="323" y="356"/>
                      </a:lnTo>
                      <a:lnTo>
                        <a:pt x="323" y="3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3" name="Freeform 293"/>
                <p:cNvSpPr>
                  <a:spLocks/>
                </p:cNvSpPr>
                <p:nvPr/>
              </p:nvSpPr>
              <p:spPr bwMode="auto">
                <a:xfrm>
                  <a:off x="3470" y="2424"/>
                  <a:ext cx="523" cy="81"/>
                </a:xfrm>
                <a:custGeom>
                  <a:avLst/>
                  <a:gdLst/>
                  <a:ahLst/>
                  <a:cxnLst>
                    <a:cxn ang="0">
                      <a:pos x="126" y="74"/>
                    </a:cxn>
                    <a:cxn ang="0">
                      <a:pos x="126" y="74"/>
                    </a:cxn>
                    <a:cxn ang="0">
                      <a:pos x="62" y="72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0" y="74"/>
                    </a:cxn>
                    <a:cxn ang="0">
                      <a:pos x="0" y="74"/>
                    </a:cxn>
                    <a:cxn ang="0">
                      <a:pos x="62" y="79"/>
                    </a:cxn>
                    <a:cxn ang="0">
                      <a:pos x="126" y="81"/>
                    </a:cxn>
                    <a:cxn ang="0">
                      <a:pos x="126" y="81"/>
                    </a:cxn>
                    <a:cxn ang="0">
                      <a:pos x="177" y="81"/>
                    </a:cxn>
                    <a:cxn ang="0">
                      <a:pos x="228" y="77"/>
                    </a:cxn>
                    <a:cxn ang="0">
                      <a:pos x="279" y="70"/>
                    </a:cxn>
                    <a:cxn ang="0">
                      <a:pos x="329" y="63"/>
                    </a:cxn>
                    <a:cxn ang="0">
                      <a:pos x="378" y="52"/>
                    </a:cxn>
                    <a:cxn ang="0">
                      <a:pos x="426" y="41"/>
                    </a:cxn>
                    <a:cxn ang="0">
                      <a:pos x="473" y="26"/>
                    </a:cxn>
                    <a:cxn ang="0">
                      <a:pos x="521" y="9"/>
                    </a:cxn>
                    <a:cxn ang="0">
                      <a:pos x="521" y="9"/>
                    </a:cxn>
                    <a:cxn ang="0">
                      <a:pos x="523" y="0"/>
                    </a:cxn>
                    <a:cxn ang="0">
                      <a:pos x="523" y="0"/>
                    </a:cxn>
                    <a:cxn ang="0">
                      <a:pos x="475" y="17"/>
                    </a:cxn>
                    <a:cxn ang="0">
                      <a:pos x="428" y="31"/>
                    </a:cxn>
                    <a:cxn ang="0">
                      <a:pos x="380" y="44"/>
                    </a:cxn>
                    <a:cxn ang="0">
                      <a:pos x="331" y="55"/>
                    </a:cxn>
                    <a:cxn ang="0">
                      <a:pos x="279" y="63"/>
                    </a:cxn>
                    <a:cxn ang="0">
                      <a:pos x="228" y="70"/>
                    </a:cxn>
                    <a:cxn ang="0">
                      <a:pos x="177" y="74"/>
                    </a:cxn>
                    <a:cxn ang="0">
                      <a:pos x="126" y="74"/>
                    </a:cxn>
                    <a:cxn ang="0">
                      <a:pos x="126" y="74"/>
                    </a:cxn>
                  </a:cxnLst>
                  <a:rect l="0" t="0" r="r" b="b"/>
                  <a:pathLst>
                    <a:path w="523" h="81">
                      <a:moveTo>
                        <a:pt x="126" y="74"/>
                      </a:moveTo>
                      <a:lnTo>
                        <a:pt x="126" y="74"/>
                      </a:lnTo>
                      <a:lnTo>
                        <a:pt x="62" y="72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62" y="79"/>
                      </a:lnTo>
                      <a:lnTo>
                        <a:pt x="126" y="81"/>
                      </a:lnTo>
                      <a:lnTo>
                        <a:pt x="126" y="81"/>
                      </a:lnTo>
                      <a:lnTo>
                        <a:pt x="177" y="81"/>
                      </a:lnTo>
                      <a:lnTo>
                        <a:pt x="228" y="77"/>
                      </a:lnTo>
                      <a:lnTo>
                        <a:pt x="279" y="70"/>
                      </a:lnTo>
                      <a:lnTo>
                        <a:pt x="329" y="63"/>
                      </a:lnTo>
                      <a:lnTo>
                        <a:pt x="378" y="52"/>
                      </a:lnTo>
                      <a:lnTo>
                        <a:pt x="426" y="41"/>
                      </a:lnTo>
                      <a:lnTo>
                        <a:pt x="473" y="26"/>
                      </a:lnTo>
                      <a:lnTo>
                        <a:pt x="521" y="9"/>
                      </a:lnTo>
                      <a:lnTo>
                        <a:pt x="521" y="9"/>
                      </a:lnTo>
                      <a:lnTo>
                        <a:pt x="523" y="0"/>
                      </a:lnTo>
                      <a:lnTo>
                        <a:pt x="523" y="0"/>
                      </a:lnTo>
                      <a:lnTo>
                        <a:pt x="475" y="17"/>
                      </a:lnTo>
                      <a:lnTo>
                        <a:pt x="428" y="31"/>
                      </a:lnTo>
                      <a:lnTo>
                        <a:pt x="380" y="44"/>
                      </a:lnTo>
                      <a:lnTo>
                        <a:pt x="331" y="55"/>
                      </a:lnTo>
                      <a:lnTo>
                        <a:pt x="279" y="63"/>
                      </a:lnTo>
                      <a:lnTo>
                        <a:pt x="228" y="70"/>
                      </a:lnTo>
                      <a:lnTo>
                        <a:pt x="177" y="74"/>
                      </a:lnTo>
                      <a:lnTo>
                        <a:pt x="126" y="74"/>
                      </a:lnTo>
                      <a:lnTo>
                        <a:pt x="126" y="7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4" name="Freeform 294"/>
                <p:cNvSpPr>
                  <a:spLocks/>
                </p:cNvSpPr>
                <p:nvPr/>
              </p:nvSpPr>
              <p:spPr bwMode="auto">
                <a:xfrm>
                  <a:off x="3054" y="2358"/>
                  <a:ext cx="408" cy="14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48" y="33"/>
                    </a:cxn>
                    <a:cxn ang="0">
                      <a:pos x="95" y="55"/>
                    </a:cxn>
                    <a:cxn ang="0">
                      <a:pos x="145" y="75"/>
                    </a:cxn>
                    <a:cxn ang="0">
                      <a:pos x="196" y="92"/>
                    </a:cxn>
                    <a:cxn ang="0">
                      <a:pos x="247" y="108"/>
                    </a:cxn>
                    <a:cxn ang="0">
                      <a:pos x="300" y="121"/>
                    </a:cxn>
                    <a:cxn ang="0">
                      <a:pos x="353" y="132"/>
                    </a:cxn>
                    <a:cxn ang="0">
                      <a:pos x="408" y="140"/>
                    </a:cxn>
                    <a:cxn ang="0">
                      <a:pos x="408" y="140"/>
                    </a:cxn>
                    <a:cxn ang="0">
                      <a:pos x="408" y="132"/>
                    </a:cxn>
                    <a:cxn ang="0">
                      <a:pos x="408" y="132"/>
                    </a:cxn>
                    <a:cxn ang="0">
                      <a:pos x="353" y="125"/>
                    </a:cxn>
                    <a:cxn ang="0">
                      <a:pos x="300" y="114"/>
                    </a:cxn>
                    <a:cxn ang="0">
                      <a:pos x="247" y="101"/>
                    </a:cxn>
                    <a:cxn ang="0">
                      <a:pos x="196" y="85"/>
                    </a:cxn>
                    <a:cxn ang="0">
                      <a:pos x="147" y="68"/>
                    </a:cxn>
                    <a:cxn ang="0">
                      <a:pos x="97" y="48"/>
                    </a:cxn>
                    <a:cxn ang="0">
                      <a:pos x="50" y="26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08" h="14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48" y="33"/>
                      </a:lnTo>
                      <a:lnTo>
                        <a:pt x="95" y="55"/>
                      </a:lnTo>
                      <a:lnTo>
                        <a:pt x="145" y="75"/>
                      </a:lnTo>
                      <a:lnTo>
                        <a:pt x="196" y="92"/>
                      </a:lnTo>
                      <a:lnTo>
                        <a:pt x="247" y="108"/>
                      </a:lnTo>
                      <a:lnTo>
                        <a:pt x="300" y="121"/>
                      </a:lnTo>
                      <a:lnTo>
                        <a:pt x="353" y="132"/>
                      </a:lnTo>
                      <a:lnTo>
                        <a:pt x="408" y="140"/>
                      </a:lnTo>
                      <a:lnTo>
                        <a:pt x="408" y="140"/>
                      </a:lnTo>
                      <a:lnTo>
                        <a:pt x="408" y="132"/>
                      </a:lnTo>
                      <a:lnTo>
                        <a:pt x="408" y="132"/>
                      </a:lnTo>
                      <a:lnTo>
                        <a:pt x="353" y="125"/>
                      </a:lnTo>
                      <a:lnTo>
                        <a:pt x="300" y="114"/>
                      </a:lnTo>
                      <a:lnTo>
                        <a:pt x="247" y="101"/>
                      </a:lnTo>
                      <a:lnTo>
                        <a:pt x="196" y="85"/>
                      </a:lnTo>
                      <a:lnTo>
                        <a:pt x="147" y="68"/>
                      </a:lnTo>
                      <a:lnTo>
                        <a:pt x="97" y="48"/>
                      </a:lnTo>
                      <a:lnTo>
                        <a:pt x="50" y="26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5" name="Freeform 295"/>
                <p:cNvSpPr>
                  <a:spLocks/>
                </p:cNvSpPr>
                <p:nvPr/>
              </p:nvSpPr>
              <p:spPr bwMode="auto">
                <a:xfrm>
                  <a:off x="2396" y="1131"/>
                  <a:ext cx="62" cy="611"/>
                </a:xfrm>
                <a:custGeom>
                  <a:avLst/>
                  <a:gdLst/>
                  <a:ahLst/>
                  <a:cxnLst>
                    <a:cxn ang="0">
                      <a:pos x="7" y="254"/>
                    </a:cxn>
                    <a:cxn ang="0">
                      <a:pos x="7" y="254"/>
                    </a:cxn>
                    <a:cxn ang="0">
                      <a:pos x="9" y="190"/>
                    </a:cxn>
                    <a:cxn ang="0">
                      <a:pos x="14" y="124"/>
                    </a:cxn>
                    <a:cxn ang="0">
                      <a:pos x="23" y="62"/>
                    </a:cxn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23" y="18"/>
                    </a:cxn>
                    <a:cxn ang="0">
                      <a:pos x="23" y="18"/>
                    </a:cxn>
                    <a:cxn ang="0">
                      <a:pos x="14" y="77"/>
                    </a:cxn>
                    <a:cxn ang="0">
                      <a:pos x="7" y="135"/>
                    </a:cxn>
                    <a:cxn ang="0">
                      <a:pos x="1" y="194"/>
                    </a:cxn>
                    <a:cxn ang="0">
                      <a:pos x="0" y="254"/>
                    </a:cxn>
                    <a:cxn ang="0">
                      <a:pos x="0" y="254"/>
                    </a:cxn>
                    <a:cxn ang="0">
                      <a:pos x="1" y="300"/>
                    </a:cxn>
                    <a:cxn ang="0">
                      <a:pos x="3" y="346"/>
                    </a:cxn>
                    <a:cxn ang="0">
                      <a:pos x="7" y="389"/>
                    </a:cxn>
                    <a:cxn ang="0">
                      <a:pos x="14" y="433"/>
                    </a:cxn>
                    <a:cxn ang="0">
                      <a:pos x="22" y="477"/>
                    </a:cxn>
                    <a:cxn ang="0">
                      <a:pos x="29" y="519"/>
                    </a:cxn>
                    <a:cxn ang="0">
                      <a:pos x="40" y="561"/>
                    </a:cxn>
                    <a:cxn ang="0">
                      <a:pos x="53" y="604"/>
                    </a:cxn>
                    <a:cxn ang="0">
                      <a:pos x="53" y="604"/>
                    </a:cxn>
                    <a:cxn ang="0">
                      <a:pos x="62" y="611"/>
                    </a:cxn>
                    <a:cxn ang="0">
                      <a:pos x="62" y="611"/>
                    </a:cxn>
                    <a:cxn ang="0">
                      <a:pos x="49" y="569"/>
                    </a:cxn>
                    <a:cxn ang="0">
                      <a:pos x="38" y="525"/>
                    </a:cxn>
                    <a:cxn ang="0">
                      <a:pos x="29" y="481"/>
                    </a:cxn>
                    <a:cxn ang="0">
                      <a:pos x="22" y="437"/>
                    </a:cxn>
                    <a:cxn ang="0">
                      <a:pos x="16" y="393"/>
                    </a:cxn>
                    <a:cxn ang="0">
                      <a:pos x="11" y="347"/>
                    </a:cxn>
                    <a:cxn ang="0">
                      <a:pos x="9" y="302"/>
                    </a:cxn>
                    <a:cxn ang="0">
                      <a:pos x="7" y="254"/>
                    </a:cxn>
                    <a:cxn ang="0">
                      <a:pos x="7" y="254"/>
                    </a:cxn>
                  </a:cxnLst>
                  <a:rect l="0" t="0" r="r" b="b"/>
                  <a:pathLst>
                    <a:path w="62" h="611">
                      <a:moveTo>
                        <a:pt x="7" y="254"/>
                      </a:moveTo>
                      <a:lnTo>
                        <a:pt x="7" y="254"/>
                      </a:lnTo>
                      <a:lnTo>
                        <a:pt x="9" y="190"/>
                      </a:lnTo>
                      <a:lnTo>
                        <a:pt x="14" y="124"/>
                      </a:lnTo>
                      <a:lnTo>
                        <a:pt x="23" y="62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23" y="18"/>
                      </a:lnTo>
                      <a:lnTo>
                        <a:pt x="23" y="18"/>
                      </a:lnTo>
                      <a:lnTo>
                        <a:pt x="14" y="77"/>
                      </a:lnTo>
                      <a:lnTo>
                        <a:pt x="7" y="135"/>
                      </a:lnTo>
                      <a:lnTo>
                        <a:pt x="1" y="194"/>
                      </a:lnTo>
                      <a:lnTo>
                        <a:pt x="0" y="254"/>
                      </a:lnTo>
                      <a:lnTo>
                        <a:pt x="0" y="254"/>
                      </a:lnTo>
                      <a:lnTo>
                        <a:pt x="1" y="300"/>
                      </a:lnTo>
                      <a:lnTo>
                        <a:pt x="3" y="346"/>
                      </a:lnTo>
                      <a:lnTo>
                        <a:pt x="7" y="389"/>
                      </a:lnTo>
                      <a:lnTo>
                        <a:pt x="14" y="433"/>
                      </a:lnTo>
                      <a:lnTo>
                        <a:pt x="22" y="477"/>
                      </a:lnTo>
                      <a:lnTo>
                        <a:pt x="29" y="519"/>
                      </a:lnTo>
                      <a:lnTo>
                        <a:pt x="40" y="561"/>
                      </a:lnTo>
                      <a:lnTo>
                        <a:pt x="53" y="604"/>
                      </a:lnTo>
                      <a:lnTo>
                        <a:pt x="53" y="604"/>
                      </a:lnTo>
                      <a:lnTo>
                        <a:pt x="62" y="611"/>
                      </a:lnTo>
                      <a:lnTo>
                        <a:pt x="62" y="611"/>
                      </a:lnTo>
                      <a:lnTo>
                        <a:pt x="49" y="569"/>
                      </a:lnTo>
                      <a:lnTo>
                        <a:pt x="38" y="525"/>
                      </a:lnTo>
                      <a:lnTo>
                        <a:pt x="29" y="481"/>
                      </a:lnTo>
                      <a:lnTo>
                        <a:pt x="22" y="437"/>
                      </a:lnTo>
                      <a:lnTo>
                        <a:pt x="16" y="393"/>
                      </a:lnTo>
                      <a:lnTo>
                        <a:pt x="11" y="347"/>
                      </a:lnTo>
                      <a:lnTo>
                        <a:pt x="9" y="302"/>
                      </a:lnTo>
                      <a:lnTo>
                        <a:pt x="7" y="254"/>
                      </a:lnTo>
                      <a:lnTo>
                        <a:pt x="7" y="2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6" name="Freeform 296"/>
                <p:cNvSpPr>
                  <a:spLocks/>
                </p:cNvSpPr>
                <p:nvPr/>
              </p:nvSpPr>
              <p:spPr bwMode="auto">
                <a:xfrm>
                  <a:off x="2566" y="267"/>
                  <a:ext cx="2148" cy="2163"/>
                </a:xfrm>
                <a:custGeom>
                  <a:avLst/>
                  <a:gdLst/>
                  <a:ahLst/>
                  <a:cxnLst>
                    <a:cxn ang="0">
                      <a:pos x="2146" y="1061"/>
                    </a:cxn>
                    <a:cxn ang="0">
                      <a:pos x="2126" y="893"/>
                    </a:cxn>
                    <a:cxn ang="0">
                      <a:pos x="2080" y="734"/>
                    </a:cxn>
                    <a:cxn ang="0">
                      <a:pos x="2012" y="586"/>
                    </a:cxn>
                    <a:cxn ang="0">
                      <a:pos x="1926" y="450"/>
                    </a:cxn>
                    <a:cxn ang="0">
                      <a:pos x="1820" y="328"/>
                    </a:cxn>
                    <a:cxn ang="0">
                      <a:pos x="1699" y="222"/>
                    </a:cxn>
                    <a:cxn ang="0">
                      <a:pos x="1562" y="136"/>
                    </a:cxn>
                    <a:cxn ang="0">
                      <a:pos x="1414" y="68"/>
                    </a:cxn>
                    <a:cxn ang="0">
                      <a:pos x="1255" y="22"/>
                    </a:cxn>
                    <a:cxn ang="0">
                      <a:pos x="1086" y="2"/>
                    </a:cxn>
                    <a:cxn ang="0">
                      <a:pos x="986" y="0"/>
                    </a:cxn>
                    <a:cxn ang="0">
                      <a:pos x="860" y="13"/>
                    </a:cxn>
                    <a:cxn ang="0">
                      <a:pos x="737" y="39"/>
                    </a:cxn>
                    <a:cxn ang="0">
                      <a:pos x="620" y="77"/>
                    </a:cxn>
                    <a:cxn ang="0">
                      <a:pos x="508" y="128"/>
                    </a:cxn>
                    <a:cxn ang="0">
                      <a:pos x="404" y="190"/>
                    </a:cxn>
                    <a:cxn ang="0">
                      <a:pos x="309" y="262"/>
                    </a:cxn>
                    <a:cxn ang="0">
                      <a:pos x="221" y="344"/>
                    </a:cxn>
                    <a:cxn ang="0">
                      <a:pos x="142" y="436"/>
                    </a:cxn>
                    <a:cxn ang="0">
                      <a:pos x="73" y="536"/>
                    </a:cxn>
                    <a:cxn ang="0">
                      <a:pos x="16" y="642"/>
                    </a:cxn>
                    <a:cxn ang="0">
                      <a:pos x="13" y="668"/>
                    </a:cxn>
                    <a:cxn ang="0">
                      <a:pos x="58" y="576"/>
                    </a:cxn>
                    <a:cxn ang="0">
                      <a:pos x="142" y="448"/>
                    </a:cxn>
                    <a:cxn ang="0">
                      <a:pos x="243" y="333"/>
                    </a:cxn>
                    <a:cxn ang="0">
                      <a:pos x="322" y="262"/>
                    </a:cxn>
                    <a:cxn ang="0">
                      <a:pos x="452" y="168"/>
                    </a:cxn>
                    <a:cxn ang="0">
                      <a:pos x="596" y="95"/>
                    </a:cxn>
                    <a:cxn ang="0">
                      <a:pos x="752" y="42"/>
                    </a:cxn>
                    <a:cxn ang="0">
                      <a:pos x="915" y="13"/>
                    </a:cxn>
                    <a:cxn ang="0">
                      <a:pos x="1030" y="7"/>
                    </a:cxn>
                    <a:cxn ang="0">
                      <a:pos x="1198" y="20"/>
                    </a:cxn>
                    <a:cxn ang="0">
                      <a:pos x="1359" y="57"/>
                    </a:cxn>
                    <a:cxn ang="0">
                      <a:pos x="1511" y="117"/>
                    </a:cxn>
                    <a:cxn ang="0">
                      <a:pos x="1650" y="198"/>
                    </a:cxn>
                    <a:cxn ang="0">
                      <a:pos x="1776" y="297"/>
                    </a:cxn>
                    <a:cxn ang="0">
                      <a:pos x="1851" y="372"/>
                    </a:cxn>
                    <a:cxn ang="0">
                      <a:pos x="1950" y="498"/>
                    </a:cxn>
                    <a:cxn ang="0">
                      <a:pos x="2030" y="637"/>
                    </a:cxn>
                    <a:cxn ang="0">
                      <a:pos x="2091" y="789"/>
                    </a:cxn>
                    <a:cxn ang="0">
                      <a:pos x="2127" y="950"/>
                    </a:cxn>
                    <a:cxn ang="0">
                      <a:pos x="2140" y="1120"/>
                    </a:cxn>
                    <a:cxn ang="0">
                      <a:pos x="2135" y="1233"/>
                    </a:cxn>
                    <a:cxn ang="0">
                      <a:pos x="2105" y="1396"/>
                    </a:cxn>
                    <a:cxn ang="0">
                      <a:pos x="2052" y="1552"/>
                    </a:cxn>
                    <a:cxn ang="0">
                      <a:pos x="1979" y="1696"/>
                    </a:cxn>
                    <a:cxn ang="0">
                      <a:pos x="1886" y="1826"/>
                    </a:cxn>
                    <a:cxn ang="0">
                      <a:pos x="1815" y="1905"/>
                    </a:cxn>
                    <a:cxn ang="0">
                      <a:pos x="1685" y="2016"/>
                    </a:cxn>
                    <a:cxn ang="0">
                      <a:pos x="1540" y="2106"/>
                    </a:cxn>
                    <a:cxn ang="0">
                      <a:pos x="1434" y="2154"/>
                    </a:cxn>
                    <a:cxn ang="0">
                      <a:pos x="1472" y="2146"/>
                    </a:cxn>
                    <a:cxn ang="0">
                      <a:pos x="1584" y="2091"/>
                    </a:cxn>
                    <a:cxn ang="0">
                      <a:pos x="1688" y="2024"/>
                    </a:cxn>
                    <a:cxn ang="0">
                      <a:pos x="1783" y="1945"/>
                    </a:cxn>
                    <a:cxn ang="0">
                      <a:pos x="1871" y="1855"/>
                    </a:cxn>
                    <a:cxn ang="0">
                      <a:pos x="1948" y="1758"/>
                    </a:cxn>
                    <a:cxn ang="0">
                      <a:pos x="2012" y="1652"/>
                    </a:cxn>
                    <a:cxn ang="0">
                      <a:pos x="2067" y="1539"/>
                    </a:cxn>
                    <a:cxn ang="0">
                      <a:pos x="2107" y="1420"/>
                    </a:cxn>
                    <a:cxn ang="0">
                      <a:pos x="2135" y="1294"/>
                    </a:cxn>
                    <a:cxn ang="0">
                      <a:pos x="2148" y="1164"/>
                    </a:cxn>
                  </a:cxnLst>
                  <a:rect l="0" t="0" r="r" b="b"/>
                  <a:pathLst>
                    <a:path w="2148" h="2163">
                      <a:moveTo>
                        <a:pt x="2148" y="1120"/>
                      </a:moveTo>
                      <a:lnTo>
                        <a:pt x="2148" y="1120"/>
                      </a:lnTo>
                      <a:lnTo>
                        <a:pt x="2146" y="1061"/>
                      </a:lnTo>
                      <a:lnTo>
                        <a:pt x="2142" y="1005"/>
                      </a:lnTo>
                      <a:lnTo>
                        <a:pt x="2135" y="948"/>
                      </a:lnTo>
                      <a:lnTo>
                        <a:pt x="2126" y="893"/>
                      </a:lnTo>
                      <a:lnTo>
                        <a:pt x="2113" y="840"/>
                      </a:lnTo>
                      <a:lnTo>
                        <a:pt x="2098" y="787"/>
                      </a:lnTo>
                      <a:lnTo>
                        <a:pt x="2080" y="734"/>
                      </a:lnTo>
                      <a:lnTo>
                        <a:pt x="2060" y="683"/>
                      </a:lnTo>
                      <a:lnTo>
                        <a:pt x="2038" y="633"/>
                      </a:lnTo>
                      <a:lnTo>
                        <a:pt x="2012" y="586"/>
                      </a:lnTo>
                      <a:lnTo>
                        <a:pt x="1987" y="538"/>
                      </a:lnTo>
                      <a:lnTo>
                        <a:pt x="1957" y="492"/>
                      </a:lnTo>
                      <a:lnTo>
                        <a:pt x="1926" y="450"/>
                      </a:lnTo>
                      <a:lnTo>
                        <a:pt x="1893" y="406"/>
                      </a:lnTo>
                      <a:lnTo>
                        <a:pt x="1857" y="366"/>
                      </a:lnTo>
                      <a:lnTo>
                        <a:pt x="1820" y="328"/>
                      </a:lnTo>
                      <a:lnTo>
                        <a:pt x="1782" y="291"/>
                      </a:lnTo>
                      <a:lnTo>
                        <a:pt x="1741" y="254"/>
                      </a:lnTo>
                      <a:lnTo>
                        <a:pt x="1699" y="222"/>
                      </a:lnTo>
                      <a:lnTo>
                        <a:pt x="1655" y="190"/>
                      </a:lnTo>
                      <a:lnTo>
                        <a:pt x="1610" y="161"/>
                      </a:lnTo>
                      <a:lnTo>
                        <a:pt x="1562" y="136"/>
                      </a:lnTo>
                      <a:lnTo>
                        <a:pt x="1515" y="110"/>
                      </a:lnTo>
                      <a:lnTo>
                        <a:pt x="1465" y="88"/>
                      </a:lnTo>
                      <a:lnTo>
                        <a:pt x="1414" y="68"/>
                      </a:lnTo>
                      <a:lnTo>
                        <a:pt x="1361" y="50"/>
                      </a:lnTo>
                      <a:lnTo>
                        <a:pt x="1308" y="35"/>
                      </a:lnTo>
                      <a:lnTo>
                        <a:pt x="1255" y="22"/>
                      </a:lnTo>
                      <a:lnTo>
                        <a:pt x="1200" y="13"/>
                      </a:lnTo>
                      <a:lnTo>
                        <a:pt x="1143" y="6"/>
                      </a:lnTo>
                      <a:lnTo>
                        <a:pt x="1086" y="2"/>
                      </a:lnTo>
                      <a:lnTo>
                        <a:pt x="1030" y="0"/>
                      </a:lnTo>
                      <a:lnTo>
                        <a:pt x="1030" y="0"/>
                      </a:lnTo>
                      <a:lnTo>
                        <a:pt x="986" y="0"/>
                      </a:lnTo>
                      <a:lnTo>
                        <a:pt x="944" y="4"/>
                      </a:lnTo>
                      <a:lnTo>
                        <a:pt x="902" y="7"/>
                      </a:lnTo>
                      <a:lnTo>
                        <a:pt x="860" y="13"/>
                      </a:lnTo>
                      <a:lnTo>
                        <a:pt x="818" y="20"/>
                      </a:lnTo>
                      <a:lnTo>
                        <a:pt x="777" y="28"/>
                      </a:lnTo>
                      <a:lnTo>
                        <a:pt x="737" y="39"/>
                      </a:lnTo>
                      <a:lnTo>
                        <a:pt x="697" y="50"/>
                      </a:lnTo>
                      <a:lnTo>
                        <a:pt x="658" y="62"/>
                      </a:lnTo>
                      <a:lnTo>
                        <a:pt x="620" y="77"/>
                      </a:lnTo>
                      <a:lnTo>
                        <a:pt x="582" y="93"/>
                      </a:lnTo>
                      <a:lnTo>
                        <a:pt x="545" y="110"/>
                      </a:lnTo>
                      <a:lnTo>
                        <a:pt x="508" y="128"/>
                      </a:lnTo>
                      <a:lnTo>
                        <a:pt x="474" y="147"/>
                      </a:lnTo>
                      <a:lnTo>
                        <a:pt x="439" y="168"/>
                      </a:lnTo>
                      <a:lnTo>
                        <a:pt x="404" y="190"/>
                      </a:lnTo>
                      <a:lnTo>
                        <a:pt x="371" y="212"/>
                      </a:lnTo>
                      <a:lnTo>
                        <a:pt x="340" y="238"/>
                      </a:lnTo>
                      <a:lnTo>
                        <a:pt x="309" y="262"/>
                      </a:lnTo>
                      <a:lnTo>
                        <a:pt x="278" y="289"/>
                      </a:lnTo>
                      <a:lnTo>
                        <a:pt x="249" y="317"/>
                      </a:lnTo>
                      <a:lnTo>
                        <a:pt x="221" y="344"/>
                      </a:lnTo>
                      <a:lnTo>
                        <a:pt x="194" y="375"/>
                      </a:lnTo>
                      <a:lnTo>
                        <a:pt x="168" y="404"/>
                      </a:lnTo>
                      <a:lnTo>
                        <a:pt x="142" y="436"/>
                      </a:lnTo>
                      <a:lnTo>
                        <a:pt x="119" y="469"/>
                      </a:lnTo>
                      <a:lnTo>
                        <a:pt x="95" y="501"/>
                      </a:lnTo>
                      <a:lnTo>
                        <a:pt x="73" y="536"/>
                      </a:lnTo>
                      <a:lnTo>
                        <a:pt x="53" y="571"/>
                      </a:lnTo>
                      <a:lnTo>
                        <a:pt x="35" y="606"/>
                      </a:lnTo>
                      <a:lnTo>
                        <a:pt x="16" y="642"/>
                      </a:lnTo>
                      <a:lnTo>
                        <a:pt x="0" y="681"/>
                      </a:lnTo>
                      <a:lnTo>
                        <a:pt x="0" y="681"/>
                      </a:lnTo>
                      <a:lnTo>
                        <a:pt x="13" y="668"/>
                      </a:lnTo>
                      <a:lnTo>
                        <a:pt x="13" y="668"/>
                      </a:lnTo>
                      <a:lnTo>
                        <a:pt x="35" y="622"/>
                      </a:lnTo>
                      <a:lnTo>
                        <a:pt x="58" y="576"/>
                      </a:lnTo>
                      <a:lnTo>
                        <a:pt x="84" y="533"/>
                      </a:lnTo>
                      <a:lnTo>
                        <a:pt x="113" y="489"/>
                      </a:lnTo>
                      <a:lnTo>
                        <a:pt x="142" y="448"/>
                      </a:lnTo>
                      <a:lnTo>
                        <a:pt x="174" y="408"/>
                      </a:lnTo>
                      <a:lnTo>
                        <a:pt x="208" y="370"/>
                      </a:lnTo>
                      <a:lnTo>
                        <a:pt x="243" y="333"/>
                      </a:lnTo>
                      <a:lnTo>
                        <a:pt x="243" y="333"/>
                      </a:lnTo>
                      <a:lnTo>
                        <a:pt x="282" y="297"/>
                      </a:lnTo>
                      <a:lnTo>
                        <a:pt x="322" y="262"/>
                      </a:lnTo>
                      <a:lnTo>
                        <a:pt x="364" y="229"/>
                      </a:lnTo>
                      <a:lnTo>
                        <a:pt x="408" y="198"/>
                      </a:lnTo>
                      <a:lnTo>
                        <a:pt x="452" y="168"/>
                      </a:lnTo>
                      <a:lnTo>
                        <a:pt x="499" y="141"/>
                      </a:lnTo>
                      <a:lnTo>
                        <a:pt x="547" y="117"/>
                      </a:lnTo>
                      <a:lnTo>
                        <a:pt x="596" y="95"/>
                      </a:lnTo>
                      <a:lnTo>
                        <a:pt x="647" y="75"/>
                      </a:lnTo>
                      <a:lnTo>
                        <a:pt x="699" y="57"/>
                      </a:lnTo>
                      <a:lnTo>
                        <a:pt x="752" y="42"/>
                      </a:lnTo>
                      <a:lnTo>
                        <a:pt x="805" y="29"/>
                      </a:lnTo>
                      <a:lnTo>
                        <a:pt x="860" y="20"/>
                      </a:lnTo>
                      <a:lnTo>
                        <a:pt x="915" y="13"/>
                      </a:lnTo>
                      <a:lnTo>
                        <a:pt x="971" y="9"/>
                      </a:lnTo>
                      <a:lnTo>
                        <a:pt x="1030" y="7"/>
                      </a:lnTo>
                      <a:lnTo>
                        <a:pt x="1030" y="7"/>
                      </a:lnTo>
                      <a:lnTo>
                        <a:pt x="1086" y="9"/>
                      </a:lnTo>
                      <a:lnTo>
                        <a:pt x="1143" y="13"/>
                      </a:lnTo>
                      <a:lnTo>
                        <a:pt x="1198" y="20"/>
                      </a:lnTo>
                      <a:lnTo>
                        <a:pt x="1253" y="29"/>
                      </a:lnTo>
                      <a:lnTo>
                        <a:pt x="1306" y="42"/>
                      </a:lnTo>
                      <a:lnTo>
                        <a:pt x="1359" y="57"/>
                      </a:lnTo>
                      <a:lnTo>
                        <a:pt x="1412" y="75"/>
                      </a:lnTo>
                      <a:lnTo>
                        <a:pt x="1462" y="95"/>
                      </a:lnTo>
                      <a:lnTo>
                        <a:pt x="1511" y="117"/>
                      </a:lnTo>
                      <a:lnTo>
                        <a:pt x="1558" y="141"/>
                      </a:lnTo>
                      <a:lnTo>
                        <a:pt x="1606" y="168"/>
                      </a:lnTo>
                      <a:lnTo>
                        <a:pt x="1650" y="198"/>
                      </a:lnTo>
                      <a:lnTo>
                        <a:pt x="1694" y="229"/>
                      </a:lnTo>
                      <a:lnTo>
                        <a:pt x="1736" y="262"/>
                      </a:lnTo>
                      <a:lnTo>
                        <a:pt x="1776" y="297"/>
                      </a:lnTo>
                      <a:lnTo>
                        <a:pt x="1815" y="333"/>
                      </a:lnTo>
                      <a:lnTo>
                        <a:pt x="1815" y="333"/>
                      </a:lnTo>
                      <a:lnTo>
                        <a:pt x="1851" y="372"/>
                      </a:lnTo>
                      <a:lnTo>
                        <a:pt x="1886" y="412"/>
                      </a:lnTo>
                      <a:lnTo>
                        <a:pt x="1921" y="454"/>
                      </a:lnTo>
                      <a:lnTo>
                        <a:pt x="1950" y="498"/>
                      </a:lnTo>
                      <a:lnTo>
                        <a:pt x="1979" y="542"/>
                      </a:lnTo>
                      <a:lnTo>
                        <a:pt x="2007" y="589"/>
                      </a:lnTo>
                      <a:lnTo>
                        <a:pt x="2030" y="637"/>
                      </a:lnTo>
                      <a:lnTo>
                        <a:pt x="2052" y="686"/>
                      </a:lnTo>
                      <a:lnTo>
                        <a:pt x="2073" y="738"/>
                      </a:lnTo>
                      <a:lnTo>
                        <a:pt x="2091" y="789"/>
                      </a:lnTo>
                      <a:lnTo>
                        <a:pt x="2105" y="842"/>
                      </a:lnTo>
                      <a:lnTo>
                        <a:pt x="2118" y="895"/>
                      </a:lnTo>
                      <a:lnTo>
                        <a:pt x="2127" y="950"/>
                      </a:lnTo>
                      <a:lnTo>
                        <a:pt x="2135" y="1005"/>
                      </a:lnTo>
                      <a:lnTo>
                        <a:pt x="2138" y="1061"/>
                      </a:lnTo>
                      <a:lnTo>
                        <a:pt x="2140" y="1120"/>
                      </a:lnTo>
                      <a:lnTo>
                        <a:pt x="2140" y="1120"/>
                      </a:lnTo>
                      <a:lnTo>
                        <a:pt x="2138" y="1177"/>
                      </a:lnTo>
                      <a:lnTo>
                        <a:pt x="2135" y="1233"/>
                      </a:lnTo>
                      <a:lnTo>
                        <a:pt x="2127" y="1288"/>
                      </a:lnTo>
                      <a:lnTo>
                        <a:pt x="2118" y="1343"/>
                      </a:lnTo>
                      <a:lnTo>
                        <a:pt x="2105" y="1396"/>
                      </a:lnTo>
                      <a:lnTo>
                        <a:pt x="2091" y="1449"/>
                      </a:lnTo>
                      <a:lnTo>
                        <a:pt x="2073" y="1500"/>
                      </a:lnTo>
                      <a:lnTo>
                        <a:pt x="2052" y="1552"/>
                      </a:lnTo>
                      <a:lnTo>
                        <a:pt x="2030" y="1601"/>
                      </a:lnTo>
                      <a:lnTo>
                        <a:pt x="2007" y="1649"/>
                      </a:lnTo>
                      <a:lnTo>
                        <a:pt x="1979" y="1696"/>
                      </a:lnTo>
                      <a:lnTo>
                        <a:pt x="1950" y="1740"/>
                      </a:lnTo>
                      <a:lnTo>
                        <a:pt x="1921" y="1784"/>
                      </a:lnTo>
                      <a:lnTo>
                        <a:pt x="1886" y="1826"/>
                      </a:lnTo>
                      <a:lnTo>
                        <a:pt x="1851" y="1866"/>
                      </a:lnTo>
                      <a:lnTo>
                        <a:pt x="1815" y="1905"/>
                      </a:lnTo>
                      <a:lnTo>
                        <a:pt x="1815" y="1905"/>
                      </a:lnTo>
                      <a:lnTo>
                        <a:pt x="1774" y="1945"/>
                      </a:lnTo>
                      <a:lnTo>
                        <a:pt x="1730" y="1982"/>
                      </a:lnTo>
                      <a:lnTo>
                        <a:pt x="1685" y="2016"/>
                      </a:lnTo>
                      <a:lnTo>
                        <a:pt x="1639" y="2049"/>
                      </a:lnTo>
                      <a:lnTo>
                        <a:pt x="1590" y="2079"/>
                      </a:lnTo>
                      <a:lnTo>
                        <a:pt x="1540" y="2106"/>
                      </a:lnTo>
                      <a:lnTo>
                        <a:pt x="1487" y="2132"/>
                      </a:lnTo>
                      <a:lnTo>
                        <a:pt x="1434" y="2154"/>
                      </a:lnTo>
                      <a:lnTo>
                        <a:pt x="1434" y="2154"/>
                      </a:lnTo>
                      <a:lnTo>
                        <a:pt x="1432" y="2163"/>
                      </a:lnTo>
                      <a:lnTo>
                        <a:pt x="1432" y="2163"/>
                      </a:lnTo>
                      <a:lnTo>
                        <a:pt x="1472" y="2146"/>
                      </a:lnTo>
                      <a:lnTo>
                        <a:pt x="1509" y="2130"/>
                      </a:lnTo>
                      <a:lnTo>
                        <a:pt x="1547" y="2112"/>
                      </a:lnTo>
                      <a:lnTo>
                        <a:pt x="1584" y="2091"/>
                      </a:lnTo>
                      <a:lnTo>
                        <a:pt x="1619" y="2070"/>
                      </a:lnTo>
                      <a:lnTo>
                        <a:pt x="1654" y="2048"/>
                      </a:lnTo>
                      <a:lnTo>
                        <a:pt x="1688" y="2024"/>
                      </a:lnTo>
                      <a:lnTo>
                        <a:pt x="1721" y="1998"/>
                      </a:lnTo>
                      <a:lnTo>
                        <a:pt x="1752" y="1973"/>
                      </a:lnTo>
                      <a:lnTo>
                        <a:pt x="1783" y="1945"/>
                      </a:lnTo>
                      <a:lnTo>
                        <a:pt x="1815" y="1916"/>
                      </a:lnTo>
                      <a:lnTo>
                        <a:pt x="1844" y="1887"/>
                      </a:lnTo>
                      <a:lnTo>
                        <a:pt x="1871" y="1855"/>
                      </a:lnTo>
                      <a:lnTo>
                        <a:pt x="1897" y="1824"/>
                      </a:lnTo>
                      <a:lnTo>
                        <a:pt x="1923" y="1791"/>
                      </a:lnTo>
                      <a:lnTo>
                        <a:pt x="1948" y="1758"/>
                      </a:lnTo>
                      <a:lnTo>
                        <a:pt x="1970" y="1724"/>
                      </a:lnTo>
                      <a:lnTo>
                        <a:pt x="1992" y="1689"/>
                      </a:lnTo>
                      <a:lnTo>
                        <a:pt x="2012" y="1652"/>
                      </a:lnTo>
                      <a:lnTo>
                        <a:pt x="2032" y="1616"/>
                      </a:lnTo>
                      <a:lnTo>
                        <a:pt x="2051" y="1577"/>
                      </a:lnTo>
                      <a:lnTo>
                        <a:pt x="2067" y="1539"/>
                      </a:lnTo>
                      <a:lnTo>
                        <a:pt x="2082" y="1500"/>
                      </a:lnTo>
                      <a:lnTo>
                        <a:pt x="2095" y="1460"/>
                      </a:lnTo>
                      <a:lnTo>
                        <a:pt x="2107" y="1420"/>
                      </a:lnTo>
                      <a:lnTo>
                        <a:pt x="2118" y="1378"/>
                      </a:lnTo>
                      <a:lnTo>
                        <a:pt x="2127" y="1336"/>
                      </a:lnTo>
                      <a:lnTo>
                        <a:pt x="2135" y="1294"/>
                      </a:lnTo>
                      <a:lnTo>
                        <a:pt x="2140" y="1252"/>
                      </a:lnTo>
                      <a:lnTo>
                        <a:pt x="2144" y="1208"/>
                      </a:lnTo>
                      <a:lnTo>
                        <a:pt x="2148" y="1164"/>
                      </a:lnTo>
                      <a:lnTo>
                        <a:pt x="2148" y="1120"/>
                      </a:lnTo>
                      <a:lnTo>
                        <a:pt x="2148" y="11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7" name="Freeform 297"/>
                <p:cNvSpPr>
                  <a:spLocks/>
                </p:cNvSpPr>
                <p:nvPr/>
              </p:nvSpPr>
              <p:spPr bwMode="auto">
                <a:xfrm>
                  <a:off x="2560" y="1811"/>
                  <a:ext cx="489" cy="551"/>
                </a:xfrm>
                <a:custGeom>
                  <a:avLst/>
                  <a:gdLst/>
                  <a:ahLst/>
                  <a:cxnLst>
                    <a:cxn ang="0">
                      <a:pos x="249" y="361"/>
                    </a:cxn>
                    <a:cxn ang="0">
                      <a:pos x="249" y="361"/>
                    </a:cxn>
                    <a:cxn ang="0">
                      <a:pos x="213" y="322"/>
                    </a:cxn>
                    <a:cxn ang="0">
                      <a:pos x="176" y="282"/>
                    </a:cxn>
                    <a:cxn ang="0">
                      <a:pos x="143" y="238"/>
                    </a:cxn>
                    <a:cxn ang="0">
                      <a:pos x="112" y="194"/>
                    </a:cxn>
                    <a:cxn ang="0">
                      <a:pos x="83" y="150"/>
                    </a:cxn>
                    <a:cxn ang="0">
                      <a:pos x="57" y="103"/>
                    </a:cxn>
                    <a:cxn ang="0">
                      <a:pos x="31" y="53"/>
                    </a:cxn>
                    <a:cxn ang="0">
                      <a:pos x="9" y="4"/>
                    </a:cxn>
                    <a:cxn ang="0">
                      <a:pos x="9" y="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44"/>
                    </a:cxn>
                    <a:cxn ang="0">
                      <a:pos x="39" y="86"/>
                    </a:cxn>
                    <a:cxn ang="0">
                      <a:pos x="62" y="127"/>
                    </a:cxn>
                    <a:cxn ang="0">
                      <a:pos x="86" y="167"/>
                    </a:cxn>
                    <a:cxn ang="0">
                      <a:pos x="112" y="207"/>
                    </a:cxn>
                    <a:cxn ang="0">
                      <a:pos x="138" y="246"/>
                    </a:cxn>
                    <a:cxn ang="0">
                      <a:pos x="167" y="282"/>
                    </a:cxn>
                    <a:cxn ang="0">
                      <a:pos x="198" y="317"/>
                    </a:cxn>
                    <a:cxn ang="0">
                      <a:pos x="229" y="352"/>
                    </a:cxn>
                    <a:cxn ang="0">
                      <a:pos x="262" y="385"/>
                    </a:cxn>
                    <a:cxn ang="0">
                      <a:pos x="297" y="416"/>
                    </a:cxn>
                    <a:cxn ang="0">
                      <a:pos x="331" y="445"/>
                    </a:cxn>
                    <a:cxn ang="0">
                      <a:pos x="368" y="474"/>
                    </a:cxn>
                    <a:cxn ang="0">
                      <a:pos x="406" y="502"/>
                    </a:cxn>
                    <a:cxn ang="0">
                      <a:pos x="447" y="527"/>
                    </a:cxn>
                    <a:cxn ang="0">
                      <a:pos x="487" y="551"/>
                    </a:cxn>
                    <a:cxn ang="0">
                      <a:pos x="487" y="551"/>
                    </a:cxn>
                    <a:cxn ang="0">
                      <a:pos x="489" y="544"/>
                    </a:cxn>
                    <a:cxn ang="0">
                      <a:pos x="489" y="544"/>
                    </a:cxn>
                    <a:cxn ang="0">
                      <a:pos x="456" y="524"/>
                    </a:cxn>
                    <a:cxn ang="0">
                      <a:pos x="425" y="504"/>
                    </a:cxn>
                    <a:cxn ang="0">
                      <a:pos x="394" y="483"/>
                    </a:cxn>
                    <a:cxn ang="0">
                      <a:pos x="363" y="460"/>
                    </a:cxn>
                    <a:cxn ang="0">
                      <a:pos x="333" y="438"/>
                    </a:cxn>
                    <a:cxn ang="0">
                      <a:pos x="304" y="412"/>
                    </a:cxn>
                    <a:cxn ang="0">
                      <a:pos x="277" y="388"/>
                    </a:cxn>
                    <a:cxn ang="0">
                      <a:pos x="249" y="361"/>
                    </a:cxn>
                    <a:cxn ang="0">
                      <a:pos x="249" y="361"/>
                    </a:cxn>
                  </a:cxnLst>
                  <a:rect l="0" t="0" r="r" b="b"/>
                  <a:pathLst>
                    <a:path w="489" h="551">
                      <a:moveTo>
                        <a:pt x="249" y="361"/>
                      </a:moveTo>
                      <a:lnTo>
                        <a:pt x="249" y="361"/>
                      </a:lnTo>
                      <a:lnTo>
                        <a:pt x="213" y="322"/>
                      </a:lnTo>
                      <a:lnTo>
                        <a:pt x="176" y="282"/>
                      </a:lnTo>
                      <a:lnTo>
                        <a:pt x="143" y="238"/>
                      </a:lnTo>
                      <a:lnTo>
                        <a:pt x="112" y="194"/>
                      </a:lnTo>
                      <a:lnTo>
                        <a:pt x="83" y="150"/>
                      </a:lnTo>
                      <a:lnTo>
                        <a:pt x="57" y="103"/>
                      </a:lnTo>
                      <a:lnTo>
                        <a:pt x="31" y="53"/>
                      </a:lnTo>
                      <a:lnTo>
                        <a:pt x="9" y="4"/>
                      </a:lnTo>
                      <a:lnTo>
                        <a:pt x="9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9" y="44"/>
                      </a:lnTo>
                      <a:lnTo>
                        <a:pt x="39" y="86"/>
                      </a:lnTo>
                      <a:lnTo>
                        <a:pt x="62" y="127"/>
                      </a:lnTo>
                      <a:lnTo>
                        <a:pt x="86" y="167"/>
                      </a:lnTo>
                      <a:lnTo>
                        <a:pt x="112" y="207"/>
                      </a:lnTo>
                      <a:lnTo>
                        <a:pt x="138" y="246"/>
                      </a:lnTo>
                      <a:lnTo>
                        <a:pt x="167" y="282"/>
                      </a:lnTo>
                      <a:lnTo>
                        <a:pt x="198" y="317"/>
                      </a:lnTo>
                      <a:lnTo>
                        <a:pt x="229" y="352"/>
                      </a:lnTo>
                      <a:lnTo>
                        <a:pt x="262" y="385"/>
                      </a:lnTo>
                      <a:lnTo>
                        <a:pt x="297" y="416"/>
                      </a:lnTo>
                      <a:lnTo>
                        <a:pt x="331" y="445"/>
                      </a:lnTo>
                      <a:lnTo>
                        <a:pt x="368" y="474"/>
                      </a:lnTo>
                      <a:lnTo>
                        <a:pt x="406" y="502"/>
                      </a:lnTo>
                      <a:lnTo>
                        <a:pt x="447" y="527"/>
                      </a:lnTo>
                      <a:lnTo>
                        <a:pt x="487" y="551"/>
                      </a:lnTo>
                      <a:lnTo>
                        <a:pt x="487" y="551"/>
                      </a:lnTo>
                      <a:lnTo>
                        <a:pt x="489" y="544"/>
                      </a:lnTo>
                      <a:lnTo>
                        <a:pt x="489" y="544"/>
                      </a:lnTo>
                      <a:lnTo>
                        <a:pt x="456" y="524"/>
                      </a:lnTo>
                      <a:lnTo>
                        <a:pt x="425" y="504"/>
                      </a:lnTo>
                      <a:lnTo>
                        <a:pt x="394" y="483"/>
                      </a:lnTo>
                      <a:lnTo>
                        <a:pt x="363" y="460"/>
                      </a:lnTo>
                      <a:lnTo>
                        <a:pt x="333" y="438"/>
                      </a:lnTo>
                      <a:lnTo>
                        <a:pt x="304" y="412"/>
                      </a:lnTo>
                      <a:lnTo>
                        <a:pt x="277" y="388"/>
                      </a:lnTo>
                      <a:lnTo>
                        <a:pt x="249" y="361"/>
                      </a:lnTo>
                      <a:lnTo>
                        <a:pt x="249" y="36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8" name="Freeform 298"/>
                <p:cNvSpPr>
                  <a:spLocks/>
                </p:cNvSpPr>
                <p:nvPr/>
              </p:nvSpPr>
              <p:spPr bwMode="auto">
                <a:xfrm>
                  <a:off x="2452" y="1749"/>
                  <a:ext cx="564" cy="684"/>
                </a:xfrm>
                <a:custGeom>
                  <a:avLst/>
                  <a:gdLst/>
                  <a:ahLst/>
                  <a:cxnLst>
                    <a:cxn ang="0">
                      <a:pos x="300" y="480"/>
                    </a:cxn>
                    <a:cxn ang="0">
                      <a:pos x="300" y="480"/>
                    </a:cxn>
                    <a:cxn ang="0">
                      <a:pos x="253" y="428"/>
                    </a:cxn>
                    <a:cxn ang="0">
                      <a:pos x="209" y="375"/>
                    </a:cxn>
                    <a:cxn ang="0">
                      <a:pos x="167" y="320"/>
                    </a:cxn>
                    <a:cxn ang="0">
                      <a:pos x="128" y="262"/>
                    </a:cxn>
                    <a:cxn ang="0">
                      <a:pos x="94" y="201"/>
                    </a:cxn>
                    <a:cxn ang="0">
                      <a:pos x="63" y="139"/>
                    </a:cxn>
                    <a:cxn ang="0">
                      <a:pos x="35" y="75"/>
                    </a:cxn>
                    <a:cxn ang="0">
                      <a:pos x="11" y="8"/>
                    </a:cxn>
                    <a:cxn ang="0">
                      <a:pos x="11" y="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55"/>
                    </a:cxn>
                    <a:cxn ang="0">
                      <a:pos x="41" y="108"/>
                    </a:cxn>
                    <a:cxn ang="0">
                      <a:pos x="64" y="159"/>
                    </a:cxn>
                    <a:cxn ang="0">
                      <a:pos x="90" y="211"/>
                    </a:cxn>
                    <a:cxn ang="0">
                      <a:pos x="117" y="260"/>
                    </a:cxn>
                    <a:cxn ang="0">
                      <a:pos x="149" y="308"/>
                    </a:cxn>
                    <a:cxn ang="0">
                      <a:pos x="181" y="353"/>
                    </a:cxn>
                    <a:cxn ang="0">
                      <a:pos x="216" y="397"/>
                    </a:cxn>
                    <a:cxn ang="0">
                      <a:pos x="253" y="439"/>
                    </a:cxn>
                    <a:cxn ang="0">
                      <a:pos x="291" y="481"/>
                    </a:cxn>
                    <a:cxn ang="0">
                      <a:pos x="331" y="520"/>
                    </a:cxn>
                    <a:cxn ang="0">
                      <a:pos x="375" y="556"/>
                    </a:cxn>
                    <a:cxn ang="0">
                      <a:pos x="419" y="593"/>
                    </a:cxn>
                    <a:cxn ang="0">
                      <a:pos x="465" y="626"/>
                    </a:cxn>
                    <a:cxn ang="0">
                      <a:pos x="513" y="657"/>
                    </a:cxn>
                    <a:cxn ang="0">
                      <a:pos x="560" y="684"/>
                    </a:cxn>
                    <a:cxn ang="0">
                      <a:pos x="560" y="684"/>
                    </a:cxn>
                    <a:cxn ang="0">
                      <a:pos x="564" y="679"/>
                    </a:cxn>
                    <a:cxn ang="0">
                      <a:pos x="564" y="679"/>
                    </a:cxn>
                    <a:cxn ang="0">
                      <a:pos x="527" y="657"/>
                    </a:cxn>
                    <a:cxn ang="0">
                      <a:pos x="492" y="635"/>
                    </a:cxn>
                    <a:cxn ang="0">
                      <a:pos x="458" y="611"/>
                    </a:cxn>
                    <a:cxn ang="0">
                      <a:pos x="425" y="588"/>
                    </a:cxn>
                    <a:cxn ang="0">
                      <a:pos x="392" y="562"/>
                    </a:cxn>
                    <a:cxn ang="0">
                      <a:pos x="361" y="536"/>
                    </a:cxn>
                    <a:cxn ang="0">
                      <a:pos x="330" y="509"/>
                    </a:cxn>
                    <a:cxn ang="0">
                      <a:pos x="300" y="480"/>
                    </a:cxn>
                    <a:cxn ang="0">
                      <a:pos x="300" y="480"/>
                    </a:cxn>
                  </a:cxnLst>
                  <a:rect l="0" t="0" r="r" b="b"/>
                  <a:pathLst>
                    <a:path w="564" h="684">
                      <a:moveTo>
                        <a:pt x="300" y="480"/>
                      </a:moveTo>
                      <a:lnTo>
                        <a:pt x="300" y="480"/>
                      </a:lnTo>
                      <a:lnTo>
                        <a:pt x="253" y="428"/>
                      </a:lnTo>
                      <a:lnTo>
                        <a:pt x="209" y="375"/>
                      </a:lnTo>
                      <a:lnTo>
                        <a:pt x="167" y="320"/>
                      </a:lnTo>
                      <a:lnTo>
                        <a:pt x="128" y="262"/>
                      </a:lnTo>
                      <a:lnTo>
                        <a:pt x="94" y="201"/>
                      </a:lnTo>
                      <a:lnTo>
                        <a:pt x="63" y="139"/>
                      </a:lnTo>
                      <a:lnTo>
                        <a:pt x="35" y="75"/>
                      </a:lnTo>
                      <a:lnTo>
                        <a:pt x="11" y="8"/>
                      </a:lnTo>
                      <a:lnTo>
                        <a:pt x="11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9" y="55"/>
                      </a:lnTo>
                      <a:lnTo>
                        <a:pt x="41" y="108"/>
                      </a:lnTo>
                      <a:lnTo>
                        <a:pt x="64" y="159"/>
                      </a:lnTo>
                      <a:lnTo>
                        <a:pt x="90" y="211"/>
                      </a:lnTo>
                      <a:lnTo>
                        <a:pt x="117" y="260"/>
                      </a:lnTo>
                      <a:lnTo>
                        <a:pt x="149" y="308"/>
                      </a:lnTo>
                      <a:lnTo>
                        <a:pt x="181" y="353"/>
                      </a:lnTo>
                      <a:lnTo>
                        <a:pt x="216" y="397"/>
                      </a:lnTo>
                      <a:lnTo>
                        <a:pt x="253" y="439"/>
                      </a:lnTo>
                      <a:lnTo>
                        <a:pt x="291" y="481"/>
                      </a:lnTo>
                      <a:lnTo>
                        <a:pt x="331" y="520"/>
                      </a:lnTo>
                      <a:lnTo>
                        <a:pt x="375" y="556"/>
                      </a:lnTo>
                      <a:lnTo>
                        <a:pt x="419" y="593"/>
                      </a:lnTo>
                      <a:lnTo>
                        <a:pt x="465" y="626"/>
                      </a:lnTo>
                      <a:lnTo>
                        <a:pt x="513" y="657"/>
                      </a:lnTo>
                      <a:lnTo>
                        <a:pt x="560" y="684"/>
                      </a:lnTo>
                      <a:lnTo>
                        <a:pt x="560" y="684"/>
                      </a:lnTo>
                      <a:lnTo>
                        <a:pt x="564" y="679"/>
                      </a:lnTo>
                      <a:lnTo>
                        <a:pt x="564" y="679"/>
                      </a:lnTo>
                      <a:lnTo>
                        <a:pt x="527" y="657"/>
                      </a:lnTo>
                      <a:lnTo>
                        <a:pt x="492" y="635"/>
                      </a:lnTo>
                      <a:lnTo>
                        <a:pt x="458" y="611"/>
                      </a:lnTo>
                      <a:lnTo>
                        <a:pt x="425" y="588"/>
                      </a:lnTo>
                      <a:lnTo>
                        <a:pt x="392" y="562"/>
                      </a:lnTo>
                      <a:lnTo>
                        <a:pt x="361" y="536"/>
                      </a:lnTo>
                      <a:lnTo>
                        <a:pt x="330" y="509"/>
                      </a:lnTo>
                      <a:lnTo>
                        <a:pt x="300" y="480"/>
                      </a:lnTo>
                      <a:lnTo>
                        <a:pt x="300" y="48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89" name="Freeform 299"/>
                <p:cNvSpPr>
                  <a:spLocks/>
                </p:cNvSpPr>
                <p:nvPr/>
              </p:nvSpPr>
              <p:spPr bwMode="auto">
                <a:xfrm>
                  <a:off x="3219" y="1676"/>
                  <a:ext cx="40" cy="49"/>
                </a:xfrm>
                <a:custGeom>
                  <a:avLst/>
                  <a:gdLst/>
                  <a:ahLst/>
                  <a:cxnLst>
                    <a:cxn ang="0">
                      <a:pos x="40" y="46"/>
                    </a:cxn>
                    <a:cxn ang="0">
                      <a:pos x="40" y="46"/>
                    </a:cxn>
                    <a:cxn ang="0">
                      <a:pos x="20" y="2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6" y="31"/>
                    </a:cxn>
                    <a:cxn ang="0">
                      <a:pos x="33" y="49"/>
                    </a:cxn>
                    <a:cxn ang="0">
                      <a:pos x="33" y="49"/>
                    </a:cxn>
                    <a:cxn ang="0">
                      <a:pos x="40" y="48"/>
                    </a:cxn>
                    <a:cxn ang="0">
                      <a:pos x="40" y="48"/>
                    </a:cxn>
                    <a:cxn ang="0">
                      <a:pos x="40" y="46"/>
                    </a:cxn>
                    <a:cxn ang="0">
                      <a:pos x="40" y="46"/>
                    </a:cxn>
                  </a:cxnLst>
                  <a:rect l="0" t="0" r="r" b="b"/>
                  <a:pathLst>
                    <a:path w="40" h="49">
                      <a:moveTo>
                        <a:pt x="40" y="46"/>
                      </a:moveTo>
                      <a:lnTo>
                        <a:pt x="40" y="46"/>
                      </a:lnTo>
                      <a:lnTo>
                        <a:pt x="20" y="2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6" y="31"/>
                      </a:lnTo>
                      <a:lnTo>
                        <a:pt x="33" y="49"/>
                      </a:lnTo>
                      <a:lnTo>
                        <a:pt x="33" y="49"/>
                      </a:lnTo>
                      <a:lnTo>
                        <a:pt x="40" y="48"/>
                      </a:lnTo>
                      <a:lnTo>
                        <a:pt x="40" y="48"/>
                      </a:lnTo>
                      <a:lnTo>
                        <a:pt x="40" y="46"/>
                      </a:lnTo>
                      <a:lnTo>
                        <a:pt x="40" y="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0" name="Freeform 300"/>
                <p:cNvSpPr>
                  <a:spLocks/>
                </p:cNvSpPr>
                <p:nvPr/>
              </p:nvSpPr>
              <p:spPr bwMode="auto">
                <a:xfrm>
                  <a:off x="2476" y="968"/>
                  <a:ext cx="88" cy="831"/>
                </a:xfrm>
                <a:custGeom>
                  <a:avLst/>
                  <a:gdLst/>
                  <a:ahLst/>
                  <a:cxnLst>
                    <a:cxn ang="0">
                      <a:pos x="7" y="419"/>
                    </a:cxn>
                    <a:cxn ang="0">
                      <a:pos x="7" y="419"/>
                    </a:cxn>
                    <a:cxn ang="0">
                      <a:pos x="9" y="362"/>
                    </a:cxn>
                    <a:cxn ang="0">
                      <a:pos x="13" y="309"/>
                    </a:cxn>
                    <a:cxn ang="0">
                      <a:pos x="18" y="254"/>
                    </a:cxn>
                    <a:cxn ang="0">
                      <a:pos x="28" y="203"/>
                    </a:cxn>
                    <a:cxn ang="0">
                      <a:pos x="40" y="150"/>
                    </a:cxn>
                    <a:cxn ang="0">
                      <a:pos x="53" y="99"/>
                    </a:cxn>
                    <a:cxn ang="0">
                      <a:pos x="70" y="49"/>
                    </a:cxn>
                    <a:cxn ang="0">
                      <a:pos x="88" y="0"/>
                    </a:cxn>
                    <a:cxn ang="0">
                      <a:pos x="88" y="0"/>
                    </a:cxn>
                    <a:cxn ang="0">
                      <a:pos x="75" y="13"/>
                    </a:cxn>
                    <a:cxn ang="0">
                      <a:pos x="75" y="13"/>
                    </a:cxn>
                    <a:cxn ang="0">
                      <a:pos x="59" y="60"/>
                    </a:cxn>
                    <a:cxn ang="0">
                      <a:pos x="44" y="110"/>
                    </a:cxn>
                    <a:cxn ang="0">
                      <a:pos x="29" y="159"/>
                    </a:cxn>
                    <a:cxn ang="0">
                      <a:pos x="20" y="208"/>
                    </a:cxn>
                    <a:cxn ang="0">
                      <a:pos x="11" y="260"/>
                    </a:cxn>
                    <a:cxn ang="0">
                      <a:pos x="6" y="313"/>
                    </a:cxn>
                    <a:cxn ang="0">
                      <a:pos x="2" y="364"/>
                    </a:cxn>
                    <a:cxn ang="0">
                      <a:pos x="0" y="419"/>
                    </a:cxn>
                    <a:cxn ang="0">
                      <a:pos x="0" y="419"/>
                    </a:cxn>
                    <a:cxn ang="0">
                      <a:pos x="2" y="472"/>
                    </a:cxn>
                    <a:cxn ang="0">
                      <a:pos x="6" y="525"/>
                    </a:cxn>
                    <a:cxn ang="0">
                      <a:pos x="11" y="578"/>
                    </a:cxn>
                    <a:cxn ang="0">
                      <a:pos x="20" y="629"/>
                    </a:cxn>
                    <a:cxn ang="0">
                      <a:pos x="31" y="681"/>
                    </a:cxn>
                    <a:cxn ang="0">
                      <a:pos x="44" y="730"/>
                    </a:cxn>
                    <a:cxn ang="0">
                      <a:pos x="59" y="779"/>
                    </a:cxn>
                    <a:cxn ang="0">
                      <a:pos x="77" y="827"/>
                    </a:cxn>
                    <a:cxn ang="0">
                      <a:pos x="77" y="827"/>
                    </a:cxn>
                    <a:cxn ang="0">
                      <a:pos x="86" y="831"/>
                    </a:cxn>
                    <a:cxn ang="0">
                      <a:pos x="86" y="831"/>
                    </a:cxn>
                    <a:cxn ang="0">
                      <a:pos x="68" y="781"/>
                    </a:cxn>
                    <a:cxn ang="0">
                      <a:pos x="53" y="732"/>
                    </a:cxn>
                    <a:cxn ang="0">
                      <a:pos x="39" y="682"/>
                    </a:cxn>
                    <a:cxn ang="0">
                      <a:pos x="28" y="631"/>
                    </a:cxn>
                    <a:cxn ang="0">
                      <a:pos x="18" y="578"/>
                    </a:cxn>
                    <a:cxn ang="0">
                      <a:pos x="13" y="527"/>
                    </a:cxn>
                    <a:cxn ang="0">
                      <a:pos x="9" y="472"/>
                    </a:cxn>
                    <a:cxn ang="0">
                      <a:pos x="7" y="419"/>
                    </a:cxn>
                    <a:cxn ang="0">
                      <a:pos x="7" y="419"/>
                    </a:cxn>
                  </a:cxnLst>
                  <a:rect l="0" t="0" r="r" b="b"/>
                  <a:pathLst>
                    <a:path w="88" h="831">
                      <a:moveTo>
                        <a:pt x="7" y="419"/>
                      </a:moveTo>
                      <a:lnTo>
                        <a:pt x="7" y="419"/>
                      </a:lnTo>
                      <a:lnTo>
                        <a:pt x="9" y="362"/>
                      </a:lnTo>
                      <a:lnTo>
                        <a:pt x="13" y="309"/>
                      </a:lnTo>
                      <a:lnTo>
                        <a:pt x="18" y="254"/>
                      </a:lnTo>
                      <a:lnTo>
                        <a:pt x="28" y="203"/>
                      </a:lnTo>
                      <a:lnTo>
                        <a:pt x="40" y="150"/>
                      </a:lnTo>
                      <a:lnTo>
                        <a:pt x="53" y="99"/>
                      </a:lnTo>
                      <a:lnTo>
                        <a:pt x="70" y="49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75" y="13"/>
                      </a:lnTo>
                      <a:lnTo>
                        <a:pt x="75" y="13"/>
                      </a:lnTo>
                      <a:lnTo>
                        <a:pt x="59" y="60"/>
                      </a:lnTo>
                      <a:lnTo>
                        <a:pt x="44" y="110"/>
                      </a:lnTo>
                      <a:lnTo>
                        <a:pt x="29" y="159"/>
                      </a:lnTo>
                      <a:lnTo>
                        <a:pt x="20" y="208"/>
                      </a:lnTo>
                      <a:lnTo>
                        <a:pt x="11" y="260"/>
                      </a:lnTo>
                      <a:lnTo>
                        <a:pt x="6" y="313"/>
                      </a:lnTo>
                      <a:lnTo>
                        <a:pt x="2" y="364"/>
                      </a:lnTo>
                      <a:lnTo>
                        <a:pt x="0" y="419"/>
                      </a:lnTo>
                      <a:lnTo>
                        <a:pt x="0" y="419"/>
                      </a:lnTo>
                      <a:lnTo>
                        <a:pt x="2" y="472"/>
                      </a:lnTo>
                      <a:lnTo>
                        <a:pt x="6" y="525"/>
                      </a:lnTo>
                      <a:lnTo>
                        <a:pt x="11" y="578"/>
                      </a:lnTo>
                      <a:lnTo>
                        <a:pt x="20" y="629"/>
                      </a:lnTo>
                      <a:lnTo>
                        <a:pt x="31" y="681"/>
                      </a:lnTo>
                      <a:lnTo>
                        <a:pt x="44" y="730"/>
                      </a:lnTo>
                      <a:lnTo>
                        <a:pt x="59" y="779"/>
                      </a:lnTo>
                      <a:lnTo>
                        <a:pt x="77" y="827"/>
                      </a:lnTo>
                      <a:lnTo>
                        <a:pt x="77" y="827"/>
                      </a:lnTo>
                      <a:lnTo>
                        <a:pt x="86" y="831"/>
                      </a:lnTo>
                      <a:lnTo>
                        <a:pt x="86" y="831"/>
                      </a:lnTo>
                      <a:lnTo>
                        <a:pt x="68" y="781"/>
                      </a:lnTo>
                      <a:lnTo>
                        <a:pt x="53" y="732"/>
                      </a:lnTo>
                      <a:lnTo>
                        <a:pt x="39" y="682"/>
                      </a:lnTo>
                      <a:lnTo>
                        <a:pt x="28" y="631"/>
                      </a:lnTo>
                      <a:lnTo>
                        <a:pt x="18" y="578"/>
                      </a:lnTo>
                      <a:lnTo>
                        <a:pt x="13" y="527"/>
                      </a:lnTo>
                      <a:lnTo>
                        <a:pt x="9" y="472"/>
                      </a:lnTo>
                      <a:lnTo>
                        <a:pt x="7" y="419"/>
                      </a:lnTo>
                      <a:lnTo>
                        <a:pt x="7" y="41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1" name="Freeform 301"/>
                <p:cNvSpPr>
                  <a:spLocks/>
                </p:cNvSpPr>
                <p:nvPr/>
              </p:nvSpPr>
              <p:spPr bwMode="auto">
                <a:xfrm>
                  <a:off x="3113" y="1184"/>
                  <a:ext cx="93" cy="488"/>
                </a:xfrm>
                <a:custGeom>
                  <a:avLst/>
                  <a:gdLst/>
                  <a:ahLst/>
                  <a:cxnLst>
                    <a:cxn ang="0">
                      <a:pos x="7" y="203"/>
                    </a:cxn>
                    <a:cxn ang="0">
                      <a:pos x="7" y="203"/>
                    </a:cxn>
                    <a:cxn ang="0">
                      <a:pos x="7" y="177"/>
                    </a:cxn>
                    <a:cxn ang="0">
                      <a:pos x="9" y="152"/>
                    </a:cxn>
                    <a:cxn ang="0">
                      <a:pos x="13" y="128"/>
                    </a:cxn>
                    <a:cxn ang="0">
                      <a:pos x="16" y="104"/>
                    </a:cxn>
                    <a:cxn ang="0">
                      <a:pos x="24" y="80"/>
                    </a:cxn>
                    <a:cxn ang="0">
                      <a:pos x="29" y="57"/>
                    </a:cxn>
                    <a:cxn ang="0">
                      <a:pos x="38" y="35"/>
                    </a:cxn>
                    <a:cxn ang="0">
                      <a:pos x="46" y="13"/>
                    </a:cxn>
                    <a:cxn ang="0">
                      <a:pos x="46" y="13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33" y="24"/>
                    </a:cxn>
                    <a:cxn ang="0">
                      <a:pos x="25" y="47"/>
                    </a:cxn>
                    <a:cxn ang="0">
                      <a:pos x="16" y="73"/>
                    </a:cxn>
                    <a:cxn ang="0">
                      <a:pos x="11" y="97"/>
                    </a:cxn>
                    <a:cxn ang="0">
                      <a:pos x="5" y="122"/>
                    </a:cxn>
                    <a:cxn ang="0">
                      <a:pos x="2" y="148"/>
                    </a:cxn>
                    <a:cxn ang="0">
                      <a:pos x="0" y="175"/>
                    </a:cxn>
                    <a:cxn ang="0">
                      <a:pos x="0" y="203"/>
                    </a:cxn>
                    <a:cxn ang="0">
                      <a:pos x="0" y="203"/>
                    </a:cxn>
                    <a:cxn ang="0">
                      <a:pos x="2" y="241"/>
                    </a:cxn>
                    <a:cxn ang="0">
                      <a:pos x="5" y="282"/>
                    </a:cxn>
                    <a:cxn ang="0">
                      <a:pos x="14" y="318"/>
                    </a:cxn>
                    <a:cxn ang="0">
                      <a:pos x="24" y="355"/>
                    </a:cxn>
                    <a:cxn ang="0">
                      <a:pos x="38" y="391"/>
                    </a:cxn>
                    <a:cxn ang="0">
                      <a:pos x="55" y="424"/>
                    </a:cxn>
                    <a:cxn ang="0">
                      <a:pos x="73" y="457"/>
                    </a:cxn>
                    <a:cxn ang="0">
                      <a:pos x="93" y="488"/>
                    </a:cxn>
                    <a:cxn ang="0">
                      <a:pos x="93" y="488"/>
                    </a:cxn>
                    <a:cxn ang="0">
                      <a:pos x="93" y="476"/>
                    </a:cxn>
                    <a:cxn ang="0">
                      <a:pos x="93" y="476"/>
                    </a:cxn>
                    <a:cxn ang="0">
                      <a:pos x="75" y="446"/>
                    </a:cxn>
                    <a:cxn ang="0">
                      <a:pos x="57" y="415"/>
                    </a:cxn>
                    <a:cxn ang="0">
                      <a:pos x="42" y="382"/>
                    </a:cxn>
                    <a:cxn ang="0">
                      <a:pos x="29" y="347"/>
                    </a:cxn>
                    <a:cxn ang="0">
                      <a:pos x="20" y="313"/>
                    </a:cxn>
                    <a:cxn ang="0">
                      <a:pos x="13" y="276"/>
                    </a:cxn>
                    <a:cxn ang="0">
                      <a:pos x="9" y="240"/>
                    </a:cxn>
                    <a:cxn ang="0">
                      <a:pos x="7" y="203"/>
                    </a:cxn>
                    <a:cxn ang="0">
                      <a:pos x="7" y="203"/>
                    </a:cxn>
                  </a:cxnLst>
                  <a:rect l="0" t="0" r="r" b="b"/>
                  <a:pathLst>
                    <a:path w="93" h="488">
                      <a:moveTo>
                        <a:pt x="7" y="203"/>
                      </a:moveTo>
                      <a:lnTo>
                        <a:pt x="7" y="203"/>
                      </a:lnTo>
                      <a:lnTo>
                        <a:pt x="7" y="177"/>
                      </a:lnTo>
                      <a:lnTo>
                        <a:pt x="9" y="152"/>
                      </a:lnTo>
                      <a:lnTo>
                        <a:pt x="13" y="128"/>
                      </a:lnTo>
                      <a:lnTo>
                        <a:pt x="16" y="104"/>
                      </a:lnTo>
                      <a:lnTo>
                        <a:pt x="24" y="80"/>
                      </a:lnTo>
                      <a:lnTo>
                        <a:pt x="29" y="57"/>
                      </a:lnTo>
                      <a:lnTo>
                        <a:pt x="38" y="35"/>
                      </a:lnTo>
                      <a:lnTo>
                        <a:pt x="46" y="13"/>
                      </a:lnTo>
                      <a:lnTo>
                        <a:pt x="46" y="13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3" y="24"/>
                      </a:lnTo>
                      <a:lnTo>
                        <a:pt x="25" y="47"/>
                      </a:lnTo>
                      <a:lnTo>
                        <a:pt x="16" y="73"/>
                      </a:lnTo>
                      <a:lnTo>
                        <a:pt x="11" y="97"/>
                      </a:lnTo>
                      <a:lnTo>
                        <a:pt x="5" y="122"/>
                      </a:lnTo>
                      <a:lnTo>
                        <a:pt x="2" y="148"/>
                      </a:lnTo>
                      <a:lnTo>
                        <a:pt x="0" y="175"/>
                      </a:lnTo>
                      <a:lnTo>
                        <a:pt x="0" y="203"/>
                      </a:lnTo>
                      <a:lnTo>
                        <a:pt x="0" y="203"/>
                      </a:lnTo>
                      <a:lnTo>
                        <a:pt x="2" y="241"/>
                      </a:lnTo>
                      <a:lnTo>
                        <a:pt x="5" y="282"/>
                      </a:lnTo>
                      <a:lnTo>
                        <a:pt x="14" y="318"/>
                      </a:lnTo>
                      <a:lnTo>
                        <a:pt x="24" y="355"/>
                      </a:lnTo>
                      <a:lnTo>
                        <a:pt x="38" y="391"/>
                      </a:lnTo>
                      <a:lnTo>
                        <a:pt x="55" y="424"/>
                      </a:lnTo>
                      <a:lnTo>
                        <a:pt x="73" y="457"/>
                      </a:lnTo>
                      <a:lnTo>
                        <a:pt x="93" y="488"/>
                      </a:lnTo>
                      <a:lnTo>
                        <a:pt x="93" y="488"/>
                      </a:lnTo>
                      <a:lnTo>
                        <a:pt x="93" y="476"/>
                      </a:lnTo>
                      <a:lnTo>
                        <a:pt x="93" y="476"/>
                      </a:lnTo>
                      <a:lnTo>
                        <a:pt x="75" y="446"/>
                      </a:lnTo>
                      <a:lnTo>
                        <a:pt x="57" y="415"/>
                      </a:lnTo>
                      <a:lnTo>
                        <a:pt x="42" y="382"/>
                      </a:lnTo>
                      <a:lnTo>
                        <a:pt x="29" y="347"/>
                      </a:lnTo>
                      <a:lnTo>
                        <a:pt x="20" y="313"/>
                      </a:lnTo>
                      <a:lnTo>
                        <a:pt x="13" y="276"/>
                      </a:lnTo>
                      <a:lnTo>
                        <a:pt x="9" y="240"/>
                      </a:lnTo>
                      <a:lnTo>
                        <a:pt x="7" y="203"/>
                      </a:lnTo>
                      <a:lnTo>
                        <a:pt x="7" y="20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2" name="Freeform 302"/>
                <p:cNvSpPr>
                  <a:spLocks/>
                </p:cNvSpPr>
                <p:nvPr/>
              </p:nvSpPr>
              <p:spPr bwMode="auto">
                <a:xfrm>
                  <a:off x="3263" y="1731"/>
                  <a:ext cx="342" cy="137"/>
                </a:xfrm>
                <a:custGeom>
                  <a:avLst/>
                  <a:gdLst/>
                  <a:ahLst/>
                  <a:cxnLst>
                    <a:cxn ang="0">
                      <a:pos x="335" y="137"/>
                    </a:cxn>
                    <a:cxn ang="0">
                      <a:pos x="335" y="137"/>
                    </a:cxn>
                    <a:cxn ang="0">
                      <a:pos x="342" y="130"/>
                    </a:cxn>
                    <a:cxn ang="0">
                      <a:pos x="342" y="130"/>
                    </a:cxn>
                    <a:cxn ang="0">
                      <a:pos x="333" y="130"/>
                    </a:cxn>
                    <a:cxn ang="0">
                      <a:pos x="333" y="130"/>
                    </a:cxn>
                    <a:cxn ang="0">
                      <a:pos x="309" y="130"/>
                    </a:cxn>
                    <a:cxn ang="0">
                      <a:pos x="285" y="128"/>
                    </a:cxn>
                    <a:cxn ang="0">
                      <a:pos x="261" y="126"/>
                    </a:cxn>
                    <a:cxn ang="0">
                      <a:pos x="239" y="121"/>
                    </a:cxn>
                    <a:cxn ang="0">
                      <a:pos x="196" y="110"/>
                    </a:cxn>
                    <a:cxn ang="0">
                      <a:pos x="153" y="95"/>
                    </a:cxn>
                    <a:cxn ang="0">
                      <a:pos x="113" y="77"/>
                    </a:cxn>
                    <a:cxn ang="0">
                      <a:pos x="75" y="55"/>
                    </a:cxn>
                    <a:cxn ang="0">
                      <a:pos x="40" y="29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33" y="35"/>
                    </a:cxn>
                    <a:cxn ang="0">
                      <a:pos x="69" y="60"/>
                    </a:cxn>
                    <a:cxn ang="0">
                      <a:pos x="110" y="82"/>
                    </a:cxn>
                    <a:cxn ang="0">
                      <a:pos x="150" y="102"/>
                    </a:cxn>
                    <a:cxn ang="0">
                      <a:pos x="194" y="117"/>
                    </a:cxn>
                    <a:cxn ang="0">
                      <a:pos x="216" y="124"/>
                    </a:cxn>
                    <a:cxn ang="0">
                      <a:pos x="238" y="128"/>
                    </a:cxn>
                    <a:cxn ang="0">
                      <a:pos x="261" y="132"/>
                    </a:cxn>
                    <a:cxn ang="0">
                      <a:pos x="283" y="135"/>
                    </a:cxn>
                    <a:cxn ang="0">
                      <a:pos x="307" y="137"/>
                    </a:cxn>
                    <a:cxn ang="0">
                      <a:pos x="333" y="137"/>
                    </a:cxn>
                    <a:cxn ang="0">
                      <a:pos x="333" y="137"/>
                    </a:cxn>
                    <a:cxn ang="0">
                      <a:pos x="335" y="137"/>
                    </a:cxn>
                    <a:cxn ang="0">
                      <a:pos x="335" y="137"/>
                    </a:cxn>
                  </a:cxnLst>
                  <a:rect l="0" t="0" r="r" b="b"/>
                  <a:pathLst>
                    <a:path w="342" h="137">
                      <a:moveTo>
                        <a:pt x="335" y="137"/>
                      </a:moveTo>
                      <a:lnTo>
                        <a:pt x="335" y="137"/>
                      </a:lnTo>
                      <a:lnTo>
                        <a:pt x="342" y="130"/>
                      </a:lnTo>
                      <a:lnTo>
                        <a:pt x="342" y="130"/>
                      </a:lnTo>
                      <a:lnTo>
                        <a:pt x="333" y="130"/>
                      </a:lnTo>
                      <a:lnTo>
                        <a:pt x="333" y="130"/>
                      </a:lnTo>
                      <a:lnTo>
                        <a:pt x="309" y="130"/>
                      </a:lnTo>
                      <a:lnTo>
                        <a:pt x="285" y="128"/>
                      </a:lnTo>
                      <a:lnTo>
                        <a:pt x="261" y="126"/>
                      </a:lnTo>
                      <a:lnTo>
                        <a:pt x="239" y="121"/>
                      </a:lnTo>
                      <a:lnTo>
                        <a:pt x="196" y="110"/>
                      </a:lnTo>
                      <a:lnTo>
                        <a:pt x="153" y="95"/>
                      </a:lnTo>
                      <a:lnTo>
                        <a:pt x="113" y="77"/>
                      </a:lnTo>
                      <a:lnTo>
                        <a:pt x="75" y="55"/>
                      </a:lnTo>
                      <a:lnTo>
                        <a:pt x="40" y="29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33" y="35"/>
                      </a:lnTo>
                      <a:lnTo>
                        <a:pt x="69" y="60"/>
                      </a:lnTo>
                      <a:lnTo>
                        <a:pt x="110" y="82"/>
                      </a:lnTo>
                      <a:lnTo>
                        <a:pt x="150" y="102"/>
                      </a:lnTo>
                      <a:lnTo>
                        <a:pt x="194" y="117"/>
                      </a:lnTo>
                      <a:lnTo>
                        <a:pt x="216" y="124"/>
                      </a:lnTo>
                      <a:lnTo>
                        <a:pt x="238" y="128"/>
                      </a:lnTo>
                      <a:lnTo>
                        <a:pt x="261" y="132"/>
                      </a:lnTo>
                      <a:lnTo>
                        <a:pt x="283" y="135"/>
                      </a:lnTo>
                      <a:lnTo>
                        <a:pt x="307" y="137"/>
                      </a:lnTo>
                      <a:lnTo>
                        <a:pt x="333" y="137"/>
                      </a:lnTo>
                      <a:lnTo>
                        <a:pt x="333" y="137"/>
                      </a:lnTo>
                      <a:lnTo>
                        <a:pt x="335" y="137"/>
                      </a:lnTo>
                      <a:lnTo>
                        <a:pt x="335" y="1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3" name="Freeform 303"/>
                <p:cNvSpPr>
                  <a:spLocks/>
                </p:cNvSpPr>
                <p:nvPr/>
              </p:nvSpPr>
              <p:spPr bwMode="auto">
                <a:xfrm>
                  <a:off x="3499" y="1993"/>
                  <a:ext cx="474" cy="115"/>
                </a:xfrm>
                <a:custGeom>
                  <a:avLst/>
                  <a:gdLst/>
                  <a:ahLst/>
                  <a:cxnLst>
                    <a:cxn ang="0">
                      <a:pos x="97" y="107"/>
                    </a:cxn>
                    <a:cxn ang="0">
                      <a:pos x="97" y="107"/>
                    </a:cxn>
                    <a:cxn ang="0">
                      <a:pos x="49" y="106"/>
                    </a:cxn>
                    <a:cxn ang="0">
                      <a:pos x="2" y="100"/>
                    </a:cxn>
                    <a:cxn ang="0">
                      <a:pos x="2" y="100"/>
                    </a:cxn>
                    <a:cxn ang="0">
                      <a:pos x="0" y="107"/>
                    </a:cxn>
                    <a:cxn ang="0">
                      <a:pos x="0" y="107"/>
                    </a:cxn>
                    <a:cxn ang="0">
                      <a:pos x="47" y="113"/>
                    </a:cxn>
                    <a:cxn ang="0">
                      <a:pos x="97" y="115"/>
                    </a:cxn>
                    <a:cxn ang="0">
                      <a:pos x="97" y="115"/>
                    </a:cxn>
                    <a:cxn ang="0">
                      <a:pos x="148" y="113"/>
                    </a:cxn>
                    <a:cxn ang="0">
                      <a:pos x="197" y="107"/>
                    </a:cxn>
                    <a:cxn ang="0">
                      <a:pos x="247" y="98"/>
                    </a:cxn>
                    <a:cxn ang="0">
                      <a:pos x="296" y="86"/>
                    </a:cxn>
                    <a:cxn ang="0">
                      <a:pos x="342" y="71"/>
                    </a:cxn>
                    <a:cxn ang="0">
                      <a:pos x="388" y="53"/>
                    </a:cxn>
                    <a:cxn ang="0">
                      <a:pos x="432" y="31"/>
                    </a:cxn>
                    <a:cxn ang="0">
                      <a:pos x="474" y="7"/>
                    </a:cxn>
                    <a:cxn ang="0">
                      <a:pos x="474" y="7"/>
                    </a:cxn>
                    <a:cxn ang="0">
                      <a:pos x="472" y="0"/>
                    </a:cxn>
                    <a:cxn ang="0">
                      <a:pos x="472" y="0"/>
                    </a:cxn>
                    <a:cxn ang="0">
                      <a:pos x="430" y="25"/>
                    </a:cxn>
                    <a:cxn ang="0">
                      <a:pos x="386" y="45"/>
                    </a:cxn>
                    <a:cxn ang="0">
                      <a:pos x="342" y="64"/>
                    </a:cxn>
                    <a:cxn ang="0">
                      <a:pos x="294" y="78"/>
                    </a:cxn>
                    <a:cxn ang="0">
                      <a:pos x="247" y="91"/>
                    </a:cxn>
                    <a:cxn ang="0">
                      <a:pos x="197" y="100"/>
                    </a:cxn>
                    <a:cxn ang="0">
                      <a:pos x="148" y="106"/>
                    </a:cxn>
                    <a:cxn ang="0">
                      <a:pos x="97" y="107"/>
                    </a:cxn>
                    <a:cxn ang="0">
                      <a:pos x="97" y="107"/>
                    </a:cxn>
                  </a:cxnLst>
                  <a:rect l="0" t="0" r="r" b="b"/>
                  <a:pathLst>
                    <a:path w="474" h="115">
                      <a:moveTo>
                        <a:pt x="97" y="107"/>
                      </a:moveTo>
                      <a:lnTo>
                        <a:pt x="97" y="107"/>
                      </a:lnTo>
                      <a:lnTo>
                        <a:pt x="49" y="106"/>
                      </a:lnTo>
                      <a:lnTo>
                        <a:pt x="2" y="100"/>
                      </a:lnTo>
                      <a:lnTo>
                        <a:pt x="2" y="100"/>
                      </a:lnTo>
                      <a:lnTo>
                        <a:pt x="0" y="107"/>
                      </a:lnTo>
                      <a:lnTo>
                        <a:pt x="0" y="107"/>
                      </a:lnTo>
                      <a:lnTo>
                        <a:pt x="47" y="113"/>
                      </a:lnTo>
                      <a:lnTo>
                        <a:pt x="97" y="115"/>
                      </a:lnTo>
                      <a:lnTo>
                        <a:pt x="97" y="115"/>
                      </a:lnTo>
                      <a:lnTo>
                        <a:pt x="148" y="113"/>
                      </a:lnTo>
                      <a:lnTo>
                        <a:pt x="197" y="107"/>
                      </a:lnTo>
                      <a:lnTo>
                        <a:pt x="247" y="98"/>
                      </a:lnTo>
                      <a:lnTo>
                        <a:pt x="296" y="86"/>
                      </a:lnTo>
                      <a:lnTo>
                        <a:pt x="342" y="71"/>
                      </a:lnTo>
                      <a:lnTo>
                        <a:pt x="388" y="53"/>
                      </a:lnTo>
                      <a:lnTo>
                        <a:pt x="432" y="31"/>
                      </a:lnTo>
                      <a:lnTo>
                        <a:pt x="474" y="7"/>
                      </a:lnTo>
                      <a:lnTo>
                        <a:pt x="474" y="7"/>
                      </a:lnTo>
                      <a:lnTo>
                        <a:pt x="472" y="0"/>
                      </a:lnTo>
                      <a:lnTo>
                        <a:pt x="472" y="0"/>
                      </a:lnTo>
                      <a:lnTo>
                        <a:pt x="430" y="25"/>
                      </a:lnTo>
                      <a:lnTo>
                        <a:pt x="386" y="45"/>
                      </a:lnTo>
                      <a:lnTo>
                        <a:pt x="342" y="64"/>
                      </a:lnTo>
                      <a:lnTo>
                        <a:pt x="294" y="78"/>
                      </a:lnTo>
                      <a:lnTo>
                        <a:pt x="247" y="91"/>
                      </a:lnTo>
                      <a:lnTo>
                        <a:pt x="197" y="100"/>
                      </a:lnTo>
                      <a:lnTo>
                        <a:pt x="148" y="106"/>
                      </a:lnTo>
                      <a:lnTo>
                        <a:pt x="97" y="107"/>
                      </a:lnTo>
                      <a:lnTo>
                        <a:pt x="97" y="10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4" name="Freeform 304"/>
                <p:cNvSpPr>
                  <a:spLocks/>
                </p:cNvSpPr>
                <p:nvPr/>
              </p:nvSpPr>
              <p:spPr bwMode="auto">
                <a:xfrm>
                  <a:off x="2934" y="1835"/>
                  <a:ext cx="226" cy="222"/>
                </a:xfrm>
                <a:custGeom>
                  <a:avLst/>
                  <a:gdLst/>
                  <a:ahLst/>
                  <a:cxnLst>
                    <a:cxn ang="0">
                      <a:pos x="100" y="112"/>
                    </a:cxn>
                    <a:cxn ang="0">
                      <a:pos x="100" y="112"/>
                    </a:cxn>
                    <a:cxn ang="0">
                      <a:pos x="75" y="86"/>
                    </a:cxn>
                    <a:cxn ang="0">
                      <a:pos x="51" y="59"/>
                    </a:cxn>
                    <a:cxn ang="0">
                      <a:pos x="29" y="29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3" y="35"/>
                    </a:cxn>
                    <a:cxn ang="0">
                      <a:pos x="47" y="66"/>
                    </a:cxn>
                    <a:cxn ang="0">
                      <a:pos x="73" y="95"/>
                    </a:cxn>
                    <a:cxn ang="0">
                      <a:pos x="100" y="123"/>
                    </a:cxn>
                    <a:cxn ang="0">
                      <a:pos x="129" y="150"/>
                    </a:cxn>
                    <a:cxn ang="0">
                      <a:pos x="160" y="176"/>
                    </a:cxn>
                    <a:cxn ang="0">
                      <a:pos x="192" y="200"/>
                    </a:cxn>
                    <a:cxn ang="0">
                      <a:pos x="225" y="222"/>
                    </a:cxn>
                    <a:cxn ang="0">
                      <a:pos x="225" y="222"/>
                    </a:cxn>
                    <a:cxn ang="0">
                      <a:pos x="226" y="214"/>
                    </a:cxn>
                    <a:cxn ang="0">
                      <a:pos x="226" y="214"/>
                    </a:cxn>
                    <a:cxn ang="0">
                      <a:pos x="193" y="192"/>
                    </a:cxn>
                    <a:cxn ang="0">
                      <a:pos x="160" y="167"/>
                    </a:cxn>
                    <a:cxn ang="0">
                      <a:pos x="129" y="141"/>
                    </a:cxn>
                    <a:cxn ang="0">
                      <a:pos x="100" y="112"/>
                    </a:cxn>
                    <a:cxn ang="0">
                      <a:pos x="100" y="112"/>
                    </a:cxn>
                  </a:cxnLst>
                  <a:rect l="0" t="0" r="r" b="b"/>
                  <a:pathLst>
                    <a:path w="226" h="222">
                      <a:moveTo>
                        <a:pt x="100" y="112"/>
                      </a:moveTo>
                      <a:lnTo>
                        <a:pt x="100" y="112"/>
                      </a:lnTo>
                      <a:lnTo>
                        <a:pt x="75" y="86"/>
                      </a:lnTo>
                      <a:lnTo>
                        <a:pt x="51" y="59"/>
                      </a:lnTo>
                      <a:lnTo>
                        <a:pt x="29" y="29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3" y="35"/>
                      </a:lnTo>
                      <a:lnTo>
                        <a:pt x="47" y="66"/>
                      </a:lnTo>
                      <a:lnTo>
                        <a:pt x="73" y="95"/>
                      </a:lnTo>
                      <a:lnTo>
                        <a:pt x="100" y="123"/>
                      </a:lnTo>
                      <a:lnTo>
                        <a:pt x="129" y="150"/>
                      </a:lnTo>
                      <a:lnTo>
                        <a:pt x="160" y="176"/>
                      </a:lnTo>
                      <a:lnTo>
                        <a:pt x="192" y="200"/>
                      </a:lnTo>
                      <a:lnTo>
                        <a:pt x="225" y="222"/>
                      </a:lnTo>
                      <a:lnTo>
                        <a:pt x="225" y="222"/>
                      </a:lnTo>
                      <a:lnTo>
                        <a:pt x="226" y="214"/>
                      </a:lnTo>
                      <a:lnTo>
                        <a:pt x="226" y="214"/>
                      </a:lnTo>
                      <a:lnTo>
                        <a:pt x="193" y="192"/>
                      </a:lnTo>
                      <a:lnTo>
                        <a:pt x="160" y="167"/>
                      </a:lnTo>
                      <a:lnTo>
                        <a:pt x="129" y="141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5" name="Freeform 305"/>
                <p:cNvSpPr>
                  <a:spLocks/>
                </p:cNvSpPr>
                <p:nvPr/>
              </p:nvSpPr>
              <p:spPr bwMode="auto">
                <a:xfrm>
                  <a:off x="2794" y="891"/>
                  <a:ext cx="178" cy="937"/>
                </a:xfrm>
                <a:custGeom>
                  <a:avLst/>
                  <a:gdLst/>
                  <a:ahLst/>
                  <a:cxnLst>
                    <a:cxn ang="0">
                      <a:pos x="8" y="496"/>
                    </a:cxn>
                    <a:cxn ang="0">
                      <a:pos x="10" y="426"/>
                    </a:cxn>
                    <a:cxn ang="0">
                      <a:pos x="19" y="359"/>
                    </a:cxn>
                    <a:cxn ang="0">
                      <a:pos x="33" y="293"/>
                    </a:cxn>
                    <a:cxn ang="0">
                      <a:pos x="54" y="231"/>
                    </a:cxn>
                    <a:cxn ang="0">
                      <a:pos x="77" y="168"/>
                    </a:cxn>
                    <a:cxn ang="0">
                      <a:pos x="107" y="112"/>
                    </a:cxn>
                    <a:cxn ang="0">
                      <a:pos x="140" y="55"/>
                    </a:cxn>
                    <a:cxn ang="0">
                      <a:pos x="178" y="4"/>
                    </a:cxn>
                    <a:cxn ang="0">
                      <a:pos x="172" y="0"/>
                    </a:cxn>
                    <a:cxn ang="0">
                      <a:pos x="152" y="26"/>
                    </a:cxn>
                    <a:cxn ang="0">
                      <a:pos x="116" y="79"/>
                    </a:cxn>
                    <a:cxn ang="0">
                      <a:pos x="85" y="137"/>
                    </a:cxn>
                    <a:cxn ang="0">
                      <a:pos x="57" y="198"/>
                    </a:cxn>
                    <a:cxn ang="0">
                      <a:pos x="35" y="260"/>
                    </a:cxn>
                    <a:cxn ang="0">
                      <a:pos x="19" y="324"/>
                    </a:cxn>
                    <a:cxn ang="0">
                      <a:pos x="6" y="392"/>
                    </a:cxn>
                    <a:cxn ang="0">
                      <a:pos x="0" y="459"/>
                    </a:cxn>
                    <a:cxn ang="0">
                      <a:pos x="0" y="496"/>
                    </a:cxn>
                    <a:cxn ang="0">
                      <a:pos x="2" y="556"/>
                    </a:cxn>
                    <a:cxn ang="0">
                      <a:pos x="10" y="615"/>
                    </a:cxn>
                    <a:cxn ang="0">
                      <a:pos x="21" y="673"/>
                    </a:cxn>
                    <a:cxn ang="0">
                      <a:pos x="54" y="785"/>
                    </a:cxn>
                    <a:cxn ang="0">
                      <a:pos x="103" y="887"/>
                    </a:cxn>
                    <a:cxn ang="0">
                      <a:pos x="132" y="937"/>
                    </a:cxn>
                    <a:cxn ang="0">
                      <a:pos x="141" y="935"/>
                    </a:cxn>
                    <a:cxn ang="0">
                      <a:pos x="85" y="836"/>
                    </a:cxn>
                    <a:cxn ang="0">
                      <a:pos x="43" y="728"/>
                    </a:cxn>
                    <a:cxn ang="0">
                      <a:pos x="21" y="644"/>
                    </a:cxn>
                    <a:cxn ang="0">
                      <a:pos x="13" y="586"/>
                    </a:cxn>
                    <a:cxn ang="0">
                      <a:pos x="8" y="525"/>
                    </a:cxn>
                    <a:cxn ang="0">
                      <a:pos x="8" y="496"/>
                    </a:cxn>
                  </a:cxnLst>
                  <a:rect l="0" t="0" r="r" b="b"/>
                  <a:pathLst>
                    <a:path w="178" h="937">
                      <a:moveTo>
                        <a:pt x="8" y="496"/>
                      </a:moveTo>
                      <a:lnTo>
                        <a:pt x="8" y="496"/>
                      </a:lnTo>
                      <a:lnTo>
                        <a:pt x="8" y="461"/>
                      </a:lnTo>
                      <a:lnTo>
                        <a:pt x="10" y="426"/>
                      </a:lnTo>
                      <a:lnTo>
                        <a:pt x="13" y="392"/>
                      </a:lnTo>
                      <a:lnTo>
                        <a:pt x="19" y="359"/>
                      </a:lnTo>
                      <a:lnTo>
                        <a:pt x="26" y="326"/>
                      </a:lnTo>
                      <a:lnTo>
                        <a:pt x="33" y="293"/>
                      </a:lnTo>
                      <a:lnTo>
                        <a:pt x="43" y="262"/>
                      </a:lnTo>
                      <a:lnTo>
                        <a:pt x="54" y="231"/>
                      </a:lnTo>
                      <a:lnTo>
                        <a:pt x="64" y="200"/>
                      </a:lnTo>
                      <a:lnTo>
                        <a:pt x="77" y="168"/>
                      </a:lnTo>
                      <a:lnTo>
                        <a:pt x="92" y="139"/>
                      </a:lnTo>
                      <a:lnTo>
                        <a:pt x="107" y="112"/>
                      </a:lnTo>
                      <a:lnTo>
                        <a:pt x="123" y="82"/>
                      </a:lnTo>
                      <a:lnTo>
                        <a:pt x="140" y="55"/>
                      </a:lnTo>
                      <a:lnTo>
                        <a:pt x="160" y="29"/>
                      </a:lnTo>
                      <a:lnTo>
                        <a:pt x="178" y="4"/>
                      </a:lnTo>
                      <a:lnTo>
                        <a:pt x="178" y="4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52" y="26"/>
                      </a:lnTo>
                      <a:lnTo>
                        <a:pt x="134" y="51"/>
                      </a:lnTo>
                      <a:lnTo>
                        <a:pt x="116" y="79"/>
                      </a:lnTo>
                      <a:lnTo>
                        <a:pt x="99" y="108"/>
                      </a:lnTo>
                      <a:lnTo>
                        <a:pt x="85" y="137"/>
                      </a:lnTo>
                      <a:lnTo>
                        <a:pt x="70" y="167"/>
                      </a:lnTo>
                      <a:lnTo>
                        <a:pt x="57" y="198"/>
                      </a:lnTo>
                      <a:lnTo>
                        <a:pt x="46" y="229"/>
                      </a:lnTo>
                      <a:lnTo>
                        <a:pt x="35" y="260"/>
                      </a:lnTo>
                      <a:lnTo>
                        <a:pt x="26" y="291"/>
                      </a:lnTo>
                      <a:lnTo>
                        <a:pt x="19" y="324"/>
                      </a:lnTo>
                      <a:lnTo>
                        <a:pt x="11" y="357"/>
                      </a:lnTo>
                      <a:lnTo>
                        <a:pt x="6" y="392"/>
                      </a:lnTo>
                      <a:lnTo>
                        <a:pt x="2" y="426"/>
                      </a:lnTo>
                      <a:lnTo>
                        <a:pt x="0" y="459"/>
                      </a:lnTo>
                      <a:lnTo>
                        <a:pt x="0" y="496"/>
                      </a:lnTo>
                      <a:lnTo>
                        <a:pt x="0" y="496"/>
                      </a:lnTo>
                      <a:lnTo>
                        <a:pt x="0" y="525"/>
                      </a:lnTo>
                      <a:lnTo>
                        <a:pt x="2" y="556"/>
                      </a:lnTo>
                      <a:lnTo>
                        <a:pt x="6" y="586"/>
                      </a:lnTo>
                      <a:lnTo>
                        <a:pt x="10" y="615"/>
                      </a:lnTo>
                      <a:lnTo>
                        <a:pt x="13" y="644"/>
                      </a:lnTo>
                      <a:lnTo>
                        <a:pt x="21" y="673"/>
                      </a:lnTo>
                      <a:lnTo>
                        <a:pt x="35" y="730"/>
                      </a:lnTo>
                      <a:lnTo>
                        <a:pt x="54" y="785"/>
                      </a:lnTo>
                      <a:lnTo>
                        <a:pt x="77" y="838"/>
                      </a:lnTo>
                      <a:lnTo>
                        <a:pt x="103" y="887"/>
                      </a:lnTo>
                      <a:lnTo>
                        <a:pt x="132" y="937"/>
                      </a:lnTo>
                      <a:lnTo>
                        <a:pt x="132" y="937"/>
                      </a:lnTo>
                      <a:lnTo>
                        <a:pt x="141" y="935"/>
                      </a:lnTo>
                      <a:lnTo>
                        <a:pt x="141" y="935"/>
                      </a:lnTo>
                      <a:lnTo>
                        <a:pt x="110" y="887"/>
                      </a:lnTo>
                      <a:lnTo>
                        <a:pt x="85" y="836"/>
                      </a:lnTo>
                      <a:lnTo>
                        <a:pt x="61" y="783"/>
                      </a:lnTo>
                      <a:lnTo>
                        <a:pt x="43" y="728"/>
                      </a:lnTo>
                      <a:lnTo>
                        <a:pt x="28" y="673"/>
                      </a:lnTo>
                      <a:lnTo>
                        <a:pt x="21" y="644"/>
                      </a:lnTo>
                      <a:lnTo>
                        <a:pt x="17" y="615"/>
                      </a:lnTo>
                      <a:lnTo>
                        <a:pt x="13" y="586"/>
                      </a:lnTo>
                      <a:lnTo>
                        <a:pt x="10" y="556"/>
                      </a:lnTo>
                      <a:lnTo>
                        <a:pt x="8" y="525"/>
                      </a:lnTo>
                      <a:lnTo>
                        <a:pt x="8" y="496"/>
                      </a:lnTo>
                      <a:lnTo>
                        <a:pt x="8" y="49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6" name="Freeform 306"/>
                <p:cNvSpPr>
                  <a:spLocks/>
                </p:cNvSpPr>
                <p:nvPr/>
              </p:nvSpPr>
              <p:spPr bwMode="auto">
                <a:xfrm>
                  <a:off x="3040" y="664"/>
                  <a:ext cx="1277" cy="1329"/>
                </a:xfrm>
                <a:custGeom>
                  <a:avLst/>
                  <a:gdLst/>
                  <a:ahLst/>
                  <a:cxnLst>
                    <a:cxn ang="0">
                      <a:pos x="1275" y="684"/>
                    </a:cxn>
                    <a:cxn ang="0">
                      <a:pos x="1262" y="577"/>
                    </a:cxn>
                    <a:cxn ang="0">
                      <a:pos x="1233" y="474"/>
                    </a:cxn>
                    <a:cxn ang="0">
                      <a:pos x="1189" y="379"/>
                    </a:cxn>
                    <a:cxn ang="0">
                      <a:pos x="1132" y="291"/>
                    </a:cxn>
                    <a:cxn ang="0">
                      <a:pos x="1064" y="212"/>
                    </a:cxn>
                    <a:cxn ang="0">
                      <a:pos x="986" y="145"/>
                    </a:cxn>
                    <a:cxn ang="0">
                      <a:pos x="898" y="88"/>
                    </a:cxn>
                    <a:cxn ang="0">
                      <a:pos x="803" y="44"/>
                    </a:cxn>
                    <a:cxn ang="0">
                      <a:pos x="700" y="15"/>
                    </a:cxn>
                    <a:cxn ang="0">
                      <a:pos x="592" y="2"/>
                    </a:cxn>
                    <a:cxn ang="0">
                      <a:pos x="514" y="2"/>
                    </a:cxn>
                    <a:cxn ang="0">
                      <a:pos x="393" y="18"/>
                    </a:cxn>
                    <a:cxn ang="0">
                      <a:pos x="280" y="55"/>
                    </a:cxn>
                    <a:cxn ang="0">
                      <a:pos x="173" y="110"/>
                    </a:cxn>
                    <a:cxn ang="0">
                      <a:pos x="80" y="179"/>
                    </a:cxn>
                    <a:cxn ang="0">
                      <a:pos x="0" y="262"/>
                    </a:cxn>
                    <a:cxn ang="0">
                      <a:pos x="5" y="267"/>
                    </a:cxn>
                    <a:cxn ang="0">
                      <a:pos x="51" y="218"/>
                    </a:cxn>
                    <a:cxn ang="0">
                      <a:pos x="128" y="150"/>
                    </a:cxn>
                    <a:cxn ang="0">
                      <a:pos x="215" y="93"/>
                    </a:cxn>
                    <a:cxn ang="0">
                      <a:pos x="309" y="51"/>
                    </a:cxn>
                    <a:cxn ang="0">
                      <a:pos x="411" y="22"/>
                    </a:cxn>
                    <a:cxn ang="0">
                      <a:pos x="517" y="9"/>
                    </a:cxn>
                    <a:cxn ang="0">
                      <a:pos x="592" y="9"/>
                    </a:cxn>
                    <a:cxn ang="0">
                      <a:pos x="698" y="22"/>
                    </a:cxn>
                    <a:cxn ang="0">
                      <a:pos x="801" y="51"/>
                    </a:cxn>
                    <a:cxn ang="0">
                      <a:pos x="896" y="93"/>
                    </a:cxn>
                    <a:cxn ang="0">
                      <a:pos x="982" y="150"/>
                    </a:cxn>
                    <a:cxn ang="0">
                      <a:pos x="1061" y="218"/>
                    </a:cxn>
                    <a:cxn ang="0">
                      <a:pos x="1106" y="267"/>
                    </a:cxn>
                    <a:cxn ang="0">
                      <a:pos x="1165" y="351"/>
                    </a:cxn>
                    <a:cxn ang="0">
                      <a:pos x="1213" y="445"/>
                    </a:cxn>
                    <a:cxn ang="0">
                      <a:pos x="1247" y="544"/>
                    </a:cxn>
                    <a:cxn ang="0">
                      <a:pos x="1266" y="650"/>
                    </a:cxn>
                    <a:cxn ang="0">
                      <a:pos x="1269" y="723"/>
                    </a:cxn>
                    <a:cxn ang="0">
                      <a:pos x="1260" y="831"/>
                    </a:cxn>
                    <a:cxn ang="0">
                      <a:pos x="1236" y="935"/>
                    </a:cxn>
                    <a:cxn ang="0">
                      <a:pos x="1198" y="1032"/>
                    </a:cxn>
                    <a:cxn ang="0">
                      <a:pos x="1147" y="1122"/>
                    </a:cxn>
                    <a:cxn ang="0">
                      <a:pos x="1083" y="1202"/>
                    </a:cxn>
                    <a:cxn ang="0">
                      <a:pos x="1033" y="1254"/>
                    </a:cxn>
                    <a:cxn ang="0">
                      <a:pos x="944" y="1321"/>
                    </a:cxn>
                    <a:cxn ang="0">
                      <a:pos x="945" y="1329"/>
                    </a:cxn>
                    <a:cxn ang="0">
                      <a:pos x="1050" y="1246"/>
                    </a:cxn>
                    <a:cxn ang="0">
                      <a:pos x="1138" y="1147"/>
                    </a:cxn>
                    <a:cxn ang="0">
                      <a:pos x="1205" y="1032"/>
                    </a:cxn>
                    <a:cxn ang="0">
                      <a:pos x="1253" y="906"/>
                    </a:cxn>
                    <a:cxn ang="0">
                      <a:pos x="1275" y="769"/>
                    </a:cxn>
                  </a:cxnLst>
                  <a:rect l="0" t="0" r="r" b="b"/>
                  <a:pathLst>
                    <a:path w="1277" h="1329">
                      <a:moveTo>
                        <a:pt x="1277" y="723"/>
                      </a:moveTo>
                      <a:lnTo>
                        <a:pt x="1277" y="723"/>
                      </a:lnTo>
                      <a:lnTo>
                        <a:pt x="1275" y="684"/>
                      </a:lnTo>
                      <a:lnTo>
                        <a:pt x="1273" y="648"/>
                      </a:lnTo>
                      <a:lnTo>
                        <a:pt x="1267" y="611"/>
                      </a:lnTo>
                      <a:lnTo>
                        <a:pt x="1262" y="577"/>
                      </a:lnTo>
                      <a:lnTo>
                        <a:pt x="1253" y="542"/>
                      </a:lnTo>
                      <a:lnTo>
                        <a:pt x="1244" y="507"/>
                      </a:lnTo>
                      <a:lnTo>
                        <a:pt x="1233" y="474"/>
                      </a:lnTo>
                      <a:lnTo>
                        <a:pt x="1220" y="441"/>
                      </a:lnTo>
                      <a:lnTo>
                        <a:pt x="1205" y="410"/>
                      </a:lnTo>
                      <a:lnTo>
                        <a:pt x="1189" y="379"/>
                      </a:lnTo>
                      <a:lnTo>
                        <a:pt x="1172" y="348"/>
                      </a:lnTo>
                      <a:lnTo>
                        <a:pt x="1152" y="319"/>
                      </a:lnTo>
                      <a:lnTo>
                        <a:pt x="1132" y="291"/>
                      </a:lnTo>
                      <a:lnTo>
                        <a:pt x="1112" y="264"/>
                      </a:lnTo>
                      <a:lnTo>
                        <a:pt x="1088" y="236"/>
                      </a:lnTo>
                      <a:lnTo>
                        <a:pt x="1064" y="212"/>
                      </a:lnTo>
                      <a:lnTo>
                        <a:pt x="1041" y="189"/>
                      </a:lnTo>
                      <a:lnTo>
                        <a:pt x="1013" y="165"/>
                      </a:lnTo>
                      <a:lnTo>
                        <a:pt x="986" y="145"/>
                      </a:lnTo>
                      <a:lnTo>
                        <a:pt x="958" y="125"/>
                      </a:lnTo>
                      <a:lnTo>
                        <a:pt x="929" y="104"/>
                      </a:lnTo>
                      <a:lnTo>
                        <a:pt x="898" y="88"/>
                      </a:lnTo>
                      <a:lnTo>
                        <a:pt x="867" y="72"/>
                      </a:lnTo>
                      <a:lnTo>
                        <a:pt x="836" y="57"/>
                      </a:lnTo>
                      <a:lnTo>
                        <a:pt x="803" y="44"/>
                      </a:lnTo>
                      <a:lnTo>
                        <a:pt x="770" y="33"/>
                      </a:lnTo>
                      <a:lnTo>
                        <a:pt x="735" y="24"/>
                      </a:lnTo>
                      <a:lnTo>
                        <a:pt x="700" y="15"/>
                      </a:lnTo>
                      <a:lnTo>
                        <a:pt x="666" y="9"/>
                      </a:lnTo>
                      <a:lnTo>
                        <a:pt x="629" y="4"/>
                      </a:lnTo>
                      <a:lnTo>
                        <a:pt x="592" y="2"/>
                      </a:lnTo>
                      <a:lnTo>
                        <a:pt x="556" y="0"/>
                      </a:lnTo>
                      <a:lnTo>
                        <a:pt x="556" y="0"/>
                      </a:lnTo>
                      <a:lnTo>
                        <a:pt x="514" y="2"/>
                      </a:lnTo>
                      <a:lnTo>
                        <a:pt x="472" y="6"/>
                      </a:lnTo>
                      <a:lnTo>
                        <a:pt x="431" y="11"/>
                      </a:lnTo>
                      <a:lnTo>
                        <a:pt x="393" y="18"/>
                      </a:lnTo>
                      <a:lnTo>
                        <a:pt x="355" y="29"/>
                      </a:lnTo>
                      <a:lnTo>
                        <a:pt x="316" y="40"/>
                      </a:lnTo>
                      <a:lnTo>
                        <a:pt x="280" y="55"/>
                      </a:lnTo>
                      <a:lnTo>
                        <a:pt x="243" y="72"/>
                      </a:lnTo>
                      <a:lnTo>
                        <a:pt x="208" y="90"/>
                      </a:lnTo>
                      <a:lnTo>
                        <a:pt x="173" y="110"/>
                      </a:lnTo>
                      <a:lnTo>
                        <a:pt x="142" y="130"/>
                      </a:lnTo>
                      <a:lnTo>
                        <a:pt x="111" y="154"/>
                      </a:lnTo>
                      <a:lnTo>
                        <a:pt x="80" y="179"/>
                      </a:lnTo>
                      <a:lnTo>
                        <a:pt x="53" y="205"/>
                      </a:lnTo>
                      <a:lnTo>
                        <a:pt x="25" y="233"/>
                      </a:lnTo>
                      <a:lnTo>
                        <a:pt x="0" y="262"/>
                      </a:lnTo>
                      <a:lnTo>
                        <a:pt x="0" y="262"/>
                      </a:lnTo>
                      <a:lnTo>
                        <a:pt x="5" y="267"/>
                      </a:lnTo>
                      <a:lnTo>
                        <a:pt x="5" y="267"/>
                      </a:lnTo>
                      <a:lnTo>
                        <a:pt x="27" y="242"/>
                      </a:lnTo>
                      <a:lnTo>
                        <a:pt x="51" y="218"/>
                      </a:lnTo>
                      <a:lnTo>
                        <a:pt x="51" y="218"/>
                      </a:lnTo>
                      <a:lnTo>
                        <a:pt x="75" y="194"/>
                      </a:lnTo>
                      <a:lnTo>
                        <a:pt x="100" y="170"/>
                      </a:lnTo>
                      <a:lnTo>
                        <a:pt x="128" y="150"/>
                      </a:lnTo>
                      <a:lnTo>
                        <a:pt x="155" y="130"/>
                      </a:lnTo>
                      <a:lnTo>
                        <a:pt x="184" y="112"/>
                      </a:lnTo>
                      <a:lnTo>
                        <a:pt x="215" y="93"/>
                      </a:lnTo>
                      <a:lnTo>
                        <a:pt x="245" y="79"/>
                      </a:lnTo>
                      <a:lnTo>
                        <a:pt x="278" y="64"/>
                      </a:lnTo>
                      <a:lnTo>
                        <a:pt x="309" y="51"/>
                      </a:lnTo>
                      <a:lnTo>
                        <a:pt x="344" y="40"/>
                      </a:lnTo>
                      <a:lnTo>
                        <a:pt x="376" y="31"/>
                      </a:lnTo>
                      <a:lnTo>
                        <a:pt x="411" y="22"/>
                      </a:lnTo>
                      <a:lnTo>
                        <a:pt x="446" y="17"/>
                      </a:lnTo>
                      <a:lnTo>
                        <a:pt x="483" y="11"/>
                      </a:lnTo>
                      <a:lnTo>
                        <a:pt x="517" y="9"/>
                      </a:lnTo>
                      <a:lnTo>
                        <a:pt x="556" y="7"/>
                      </a:lnTo>
                      <a:lnTo>
                        <a:pt x="556" y="7"/>
                      </a:lnTo>
                      <a:lnTo>
                        <a:pt x="592" y="9"/>
                      </a:lnTo>
                      <a:lnTo>
                        <a:pt x="627" y="11"/>
                      </a:lnTo>
                      <a:lnTo>
                        <a:pt x="664" y="17"/>
                      </a:lnTo>
                      <a:lnTo>
                        <a:pt x="698" y="22"/>
                      </a:lnTo>
                      <a:lnTo>
                        <a:pt x="733" y="31"/>
                      </a:lnTo>
                      <a:lnTo>
                        <a:pt x="768" y="40"/>
                      </a:lnTo>
                      <a:lnTo>
                        <a:pt x="801" y="51"/>
                      </a:lnTo>
                      <a:lnTo>
                        <a:pt x="832" y="64"/>
                      </a:lnTo>
                      <a:lnTo>
                        <a:pt x="865" y="79"/>
                      </a:lnTo>
                      <a:lnTo>
                        <a:pt x="896" y="93"/>
                      </a:lnTo>
                      <a:lnTo>
                        <a:pt x="925" y="112"/>
                      </a:lnTo>
                      <a:lnTo>
                        <a:pt x="955" y="130"/>
                      </a:lnTo>
                      <a:lnTo>
                        <a:pt x="982" y="150"/>
                      </a:lnTo>
                      <a:lnTo>
                        <a:pt x="1009" y="170"/>
                      </a:lnTo>
                      <a:lnTo>
                        <a:pt x="1035" y="194"/>
                      </a:lnTo>
                      <a:lnTo>
                        <a:pt x="1061" y="218"/>
                      </a:lnTo>
                      <a:lnTo>
                        <a:pt x="1061" y="218"/>
                      </a:lnTo>
                      <a:lnTo>
                        <a:pt x="1083" y="242"/>
                      </a:lnTo>
                      <a:lnTo>
                        <a:pt x="1106" y="267"/>
                      </a:lnTo>
                      <a:lnTo>
                        <a:pt x="1127" y="295"/>
                      </a:lnTo>
                      <a:lnTo>
                        <a:pt x="1147" y="322"/>
                      </a:lnTo>
                      <a:lnTo>
                        <a:pt x="1165" y="351"/>
                      </a:lnTo>
                      <a:lnTo>
                        <a:pt x="1183" y="383"/>
                      </a:lnTo>
                      <a:lnTo>
                        <a:pt x="1198" y="412"/>
                      </a:lnTo>
                      <a:lnTo>
                        <a:pt x="1213" y="445"/>
                      </a:lnTo>
                      <a:lnTo>
                        <a:pt x="1225" y="476"/>
                      </a:lnTo>
                      <a:lnTo>
                        <a:pt x="1236" y="509"/>
                      </a:lnTo>
                      <a:lnTo>
                        <a:pt x="1247" y="544"/>
                      </a:lnTo>
                      <a:lnTo>
                        <a:pt x="1255" y="578"/>
                      </a:lnTo>
                      <a:lnTo>
                        <a:pt x="1260" y="613"/>
                      </a:lnTo>
                      <a:lnTo>
                        <a:pt x="1266" y="650"/>
                      </a:lnTo>
                      <a:lnTo>
                        <a:pt x="1267" y="684"/>
                      </a:lnTo>
                      <a:lnTo>
                        <a:pt x="1269" y="723"/>
                      </a:lnTo>
                      <a:lnTo>
                        <a:pt x="1269" y="723"/>
                      </a:lnTo>
                      <a:lnTo>
                        <a:pt x="1267" y="760"/>
                      </a:lnTo>
                      <a:lnTo>
                        <a:pt x="1266" y="794"/>
                      </a:lnTo>
                      <a:lnTo>
                        <a:pt x="1260" y="831"/>
                      </a:lnTo>
                      <a:lnTo>
                        <a:pt x="1255" y="866"/>
                      </a:lnTo>
                      <a:lnTo>
                        <a:pt x="1247" y="900"/>
                      </a:lnTo>
                      <a:lnTo>
                        <a:pt x="1236" y="935"/>
                      </a:lnTo>
                      <a:lnTo>
                        <a:pt x="1225" y="968"/>
                      </a:lnTo>
                      <a:lnTo>
                        <a:pt x="1213" y="999"/>
                      </a:lnTo>
                      <a:lnTo>
                        <a:pt x="1198" y="1032"/>
                      </a:lnTo>
                      <a:lnTo>
                        <a:pt x="1183" y="1063"/>
                      </a:lnTo>
                      <a:lnTo>
                        <a:pt x="1165" y="1093"/>
                      </a:lnTo>
                      <a:lnTo>
                        <a:pt x="1147" y="1122"/>
                      </a:lnTo>
                      <a:lnTo>
                        <a:pt x="1127" y="1149"/>
                      </a:lnTo>
                      <a:lnTo>
                        <a:pt x="1106" y="1177"/>
                      </a:lnTo>
                      <a:lnTo>
                        <a:pt x="1083" y="1202"/>
                      </a:lnTo>
                      <a:lnTo>
                        <a:pt x="1061" y="1226"/>
                      </a:lnTo>
                      <a:lnTo>
                        <a:pt x="1061" y="1226"/>
                      </a:lnTo>
                      <a:lnTo>
                        <a:pt x="1033" y="1254"/>
                      </a:lnTo>
                      <a:lnTo>
                        <a:pt x="1004" y="1277"/>
                      </a:lnTo>
                      <a:lnTo>
                        <a:pt x="975" y="1299"/>
                      </a:lnTo>
                      <a:lnTo>
                        <a:pt x="944" y="1321"/>
                      </a:lnTo>
                      <a:lnTo>
                        <a:pt x="944" y="1321"/>
                      </a:lnTo>
                      <a:lnTo>
                        <a:pt x="945" y="1329"/>
                      </a:lnTo>
                      <a:lnTo>
                        <a:pt x="945" y="1329"/>
                      </a:lnTo>
                      <a:lnTo>
                        <a:pt x="982" y="1303"/>
                      </a:lnTo>
                      <a:lnTo>
                        <a:pt x="1017" y="1275"/>
                      </a:lnTo>
                      <a:lnTo>
                        <a:pt x="1050" y="1246"/>
                      </a:lnTo>
                      <a:lnTo>
                        <a:pt x="1081" y="1215"/>
                      </a:lnTo>
                      <a:lnTo>
                        <a:pt x="1110" y="1182"/>
                      </a:lnTo>
                      <a:lnTo>
                        <a:pt x="1138" y="1147"/>
                      </a:lnTo>
                      <a:lnTo>
                        <a:pt x="1163" y="1111"/>
                      </a:lnTo>
                      <a:lnTo>
                        <a:pt x="1185" y="1072"/>
                      </a:lnTo>
                      <a:lnTo>
                        <a:pt x="1205" y="1032"/>
                      </a:lnTo>
                      <a:lnTo>
                        <a:pt x="1224" y="992"/>
                      </a:lnTo>
                      <a:lnTo>
                        <a:pt x="1240" y="950"/>
                      </a:lnTo>
                      <a:lnTo>
                        <a:pt x="1253" y="906"/>
                      </a:lnTo>
                      <a:lnTo>
                        <a:pt x="1262" y="862"/>
                      </a:lnTo>
                      <a:lnTo>
                        <a:pt x="1269" y="816"/>
                      </a:lnTo>
                      <a:lnTo>
                        <a:pt x="1275" y="769"/>
                      </a:lnTo>
                      <a:lnTo>
                        <a:pt x="1277" y="723"/>
                      </a:lnTo>
                      <a:lnTo>
                        <a:pt x="1277" y="72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7" name="Freeform 307"/>
                <p:cNvSpPr>
                  <a:spLocks/>
                </p:cNvSpPr>
                <p:nvPr/>
              </p:nvSpPr>
              <p:spPr bwMode="auto">
                <a:xfrm>
                  <a:off x="2555" y="880"/>
                  <a:ext cx="141" cy="944"/>
                </a:xfrm>
                <a:custGeom>
                  <a:avLst/>
                  <a:gdLst/>
                  <a:ahLst/>
                  <a:cxnLst>
                    <a:cxn ang="0">
                      <a:pos x="97" y="942"/>
                    </a:cxn>
                    <a:cxn ang="0">
                      <a:pos x="97" y="942"/>
                    </a:cxn>
                    <a:cxn ang="0">
                      <a:pos x="106" y="944"/>
                    </a:cxn>
                    <a:cxn ang="0">
                      <a:pos x="106" y="944"/>
                    </a:cxn>
                    <a:cxn ang="0">
                      <a:pos x="84" y="895"/>
                    </a:cxn>
                    <a:cxn ang="0">
                      <a:pos x="64" y="842"/>
                    </a:cxn>
                    <a:cxn ang="0">
                      <a:pos x="47" y="789"/>
                    </a:cxn>
                    <a:cxn ang="0">
                      <a:pos x="33" y="734"/>
                    </a:cxn>
                    <a:cxn ang="0">
                      <a:pos x="22" y="679"/>
                    </a:cxn>
                    <a:cxn ang="0">
                      <a:pos x="14" y="622"/>
                    </a:cxn>
                    <a:cxn ang="0">
                      <a:pos x="9" y="564"/>
                    </a:cxn>
                    <a:cxn ang="0">
                      <a:pos x="7" y="507"/>
                    </a:cxn>
                    <a:cxn ang="0">
                      <a:pos x="7" y="507"/>
                    </a:cxn>
                    <a:cxn ang="0">
                      <a:pos x="9" y="472"/>
                    </a:cxn>
                    <a:cxn ang="0">
                      <a:pos x="11" y="437"/>
                    </a:cxn>
                    <a:cxn ang="0">
                      <a:pos x="13" y="404"/>
                    </a:cxn>
                    <a:cxn ang="0">
                      <a:pos x="16" y="370"/>
                    </a:cxn>
                    <a:cxn ang="0">
                      <a:pos x="27" y="304"/>
                    </a:cxn>
                    <a:cxn ang="0">
                      <a:pos x="42" y="240"/>
                    </a:cxn>
                    <a:cxn ang="0">
                      <a:pos x="62" y="178"/>
                    </a:cxn>
                    <a:cxn ang="0">
                      <a:pos x="84" y="117"/>
                    </a:cxn>
                    <a:cxn ang="0">
                      <a:pos x="110" y="57"/>
                    </a:cxn>
                    <a:cxn ang="0">
                      <a:pos x="141" y="0"/>
                    </a:cxn>
                    <a:cxn ang="0">
                      <a:pos x="141" y="0"/>
                    </a:cxn>
                    <a:cxn ang="0">
                      <a:pos x="130" y="4"/>
                    </a:cxn>
                    <a:cxn ang="0">
                      <a:pos x="130" y="4"/>
                    </a:cxn>
                    <a:cxn ang="0">
                      <a:pos x="100" y="60"/>
                    </a:cxn>
                    <a:cxn ang="0">
                      <a:pos x="75" y="119"/>
                    </a:cxn>
                    <a:cxn ang="0">
                      <a:pos x="53" y="179"/>
                    </a:cxn>
                    <a:cxn ang="0">
                      <a:pos x="35" y="242"/>
                    </a:cxn>
                    <a:cxn ang="0">
                      <a:pos x="20" y="306"/>
                    </a:cxn>
                    <a:cxn ang="0">
                      <a:pos x="9" y="372"/>
                    </a:cxn>
                    <a:cxn ang="0">
                      <a:pos x="3" y="437"/>
                    </a:cxn>
                    <a:cxn ang="0">
                      <a:pos x="0" y="507"/>
                    </a:cxn>
                    <a:cxn ang="0">
                      <a:pos x="0" y="507"/>
                    </a:cxn>
                    <a:cxn ang="0">
                      <a:pos x="2" y="564"/>
                    </a:cxn>
                    <a:cxn ang="0">
                      <a:pos x="7" y="622"/>
                    </a:cxn>
                    <a:cxn ang="0">
                      <a:pos x="14" y="677"/>
                    </a:cxn>
                    <a:cxn ang="0">
                      <a:pos x="25" y="734"/>
                    </a:cxn>
                    <a:cxn ang="0">
                      <a:pos x="38" y="787"/>
                    </a:cxn>
                    <a:cxn ang="0">
                      <a:pos x="55" y="840"/>
                    </a:cxn>
                    <a:cxn ang="0">
                      <a:pos x="75" y="893"/>
                    </a:cxn>
                    <a:cxn ang="0">
                      <a:pos x="97" y="942"/>
                    </a:cxn>
                    <a:cxn ang="0">
                      <a:pos x="97" y="942"/>
                    </a:cxn>
                  </a:cxnLst>
                  <a:rect l="0" t="0" r="r" b="b"/>
                  <a:pathLst>
                    <a:path w="141" h="944">
                      <a:moveTo>
                        <a:pt x="97" y="942"/>
                      </a:moveTo>
                      <a:lnTo>
                        <a:pt x="97" y="942"/>
                      </a:lnTo>
                      <a:lnTo>
                        <a:pt x="106" y="944"/>
                      </a:lnTo>
                      <a:lnTo>
                        <a:pt x="106" y="944"/>
                      </a:lnTo>
                      <a:lnTo>
                        <a:pt x="84" y="895"/>
                      </a:lnTo>
                      <a:lnTo>
                        <a:pt x="64" y="842"/>
                      </a:lnTo>
                      <a:lnTo>
                        <a:pt x="47" y="789"/>
                      </a:lnTo>
                      <a:lnTo>
                        <a:pt x="33" y="734"/>
                      </a:lnTo>
                      <a:lnTo>
                        <a:pt x="22" y="679"/>
                      </a:lnTo>
                      <a:lnTo>
                        <a:pt x="14" y="622"/>
                      </a:lnTo>
                      <a:lnTo>
                        <a:pt x="9" y="564"/>
                      </a:lnTo>
                      <a:lnTo>
                        <a:pt x="7" y="507"/>
                      </a:lnTo>
                      <a:lnTo>
                        <a:pt x="7" y="507"/>
                      </a:lnTo>
                      <a:lnTo>
                        <a:pt x="9" y="472"/>
                      </a:lnTo>
                      <a:lnTo>
                        <a:pt x="11" y="437"/>
                      </a:lnTo>
                      <a:lnTo>
                        <a:pt x="13" y="404"/>
                      </a:lnTo>
                      <a:lnTo>
                        <a:pt x="16" y="370"/>
                      </a:lnTo>
                      <a:lnTo>
                        <a:pt x="27" y="304"/>
                      </a:lnTo>
                      <a:lnTo>
                        <a:pt x="42" y="240"/>
                      </a:lnTo>
                      <a:lnTo>
                        <a:pt x="62" y="178"/>
                      </a:lnTo>
                      <a:lnTo>
                        <a:pt x="84" y="117"/>
                      </a:lnTo>
                      <a:lnTo>
                        <a:pt x="110" y="57"/>
                      </a:lnTo>
                      <a:lnTo>
                        <a:pt x="141" y="0"/>
                      </a:lnTo>
                      <a:lnTo>
                        <a:pt x="141" y="0"/>
                      </a:lnTo>
                      <a:lnTo>
                        <a:pt x="130" y="4"/>
                      </a:lnTo>
                      <a:lnTo>
                        <a:pt x="130" y="4"/>
                      </a:lnTo>
                      <a:lnTo>
                        <a:pt x="100" y="60"/>
                      </a:lnTo>
                      <a:lnTo>
                        <a:pt x="75" y="119"/>
                      </a:lnTo>
                      <a:lnTo>
                        <a:pt x="53" y="179"/>
                      </a:lnTo>
                      <a:lnTo>
                        <a:pt x="35" y="242"/>
                      </a:lnTo>
                      <a:lnTo>
                        <a:pt x="20" y="306"/>
                      </a:lnTo>
                      <a:lnTo>
                        <a:pt x="9" y="372"/>
                      </a:lnTo>
                      <a:lnTo>
                        <a:pt x="3" y="437"/>
                      </a:lnTo>
                      <a:lnTo>
                        <a:pt x="0" y="507"/>
                      </a:lnTo>
                      <a:lnTo>
                        <a:pt x="0" y="507"/>
                      </a:lnTo>
                      <a:lnTo>
                        <a:pt x="2" y="564"/>
                      </a:lnTo>
                      <a:lnTo>
                        <a:pt x="7" y="622"/>
                      </a:lnTo>
                      <a:lnTo>
                        <a:pt x="14" y="677"/>
                      </a:lnTo>
                      <a:lnTo>
                        <a:pt x="25" y="734"/>
                      </a:lnTo>
                      <a:lnTo>
                        <a:pt x="38" y="787"/>
                      </a:lnTo>
                      <a:lnTo>
                        <a:pt x="55" y="840"/>
                      </a:lnTo>
                      <a:lnTo>
                        <a:pt x="75" y="893"/>
                      </a:lnTo>
                      <a:lnTo>
                        <a:pt x="97" y="942"/>
                      </a:lnTo>
                      <a:lnTo>
                        <a:pt x="97" y="94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8" name="Freeform 308"/>
                <p:cNvSpPr>
                  <a:spLocks/>
                </p:cNvSpPr>
                <p:nvPr/>
              </p:nvSpPr>
              <p:spPr bwMode="auto">
                <a:xfrm>
                  <a:off x="3471" y="2155"/>
                  <a:ext cx="536" cy="112"/>
                </a:xfrm>
                <a:custGeom>
                  <a:avLst/>
                  <a:gdLst/>
                  <a:ahLst/>
                  <a:cxnLst>
                    <a:cxn ang="0">
                      <a:pos x="125" y="105"/>
                    </a:cxn>
                    <a:cxn ang="0">
                      <a:pos x="125" y="105"/>
                    </a:cxn>
                    <a:cxn ang="0">
                      <a:pos x="94" y="103"/>
                    </a:cxn>
                    <a:cxn ang="0">
                      <a:pos x="63" y="103"/>
                    </a:cxn>
                    <a:cxn ang="0">
                      <a:pos x="2" y="96"/>
                    </a:cxn>
                    <a:cxn ang="0">
                      <a:pos x="2" y="96"/>
                    </a:cxn>
                    <a:cxn ang="0">
                      <a:pos x="0" y="103"/>
                    </a:cxn>
                    <a:cxn ang="0">
                      <a:pos x="0" y="103"/>
                    </a:cxn>
                    <a:cxn ang="0">
                      <a:pos x="63" y="110"/>
                    </a:cxn>
                    <a:cxn ang="0">
                      <a:pos x="94" y="110"/>
                    </a:cxn>
                    <a:cxn ang="0">
                      <a:pos x="125" y="112"/>
                    </a:cxn>
                    <a:cxn ang="0">
                      <a:pos x="125" y="112"/>
                    </a:cxn>
                    <a:cxn ang="0">
                      <a:pos x="180" y="110"/>
                    </a:cxn>
                    <a:cxn ang="0">
                      <a:pos x="235" y="105"/>
                    </a:cxn>
                    <a:cxn ang="0">
                      <a:pos x="288" y="96"/>
                    </a:cxn>
                    <a:cxn ang="0">
                      <a:pos x="341" y="85"/>
                    </a:cxn>
                    <a:cxn ang="0">
                      <a:pos x="392" y="70"/>
                    </a:cxn>
                    <a:cxn ang="0">
                      <a:pos x="441" y="53"/>
                    </a:cxn>
                    <a:cxn ang="0">
                      <a:pos x="489" y="31"/>
                    </a:cxn>
                    <a:cxn ang="0">
                      <a:pos x="536" y="10"/>
                    </a:cxn>
                    <a:cxn ang="0">
                      <a:pos x="536" y="10"/>
                    </a:cxn>
                    <a:cxn ang="0">
                      <a:pos x="536" y="0"/>
                    </a:cxn>
                    <a:cxn ang="0">
                      <a:pos x="536" y="0"/>
                    </a:cxn>
                    <a:cxn ang="0">
                      <a:pos x="489" y="24"/>
                    </a:cxn>
                    <a:cxn ang="0">
                      <a:pos x="441" y="44"/>
                    </a:cxn>
                    <a:cxn ang="0">
                      <a:pos x="390" y="63"/>
                    </a:cxn>
                    <a:cxn ang="0">
                      <a:pos x="339" y="77"/>
                    </a:cxn>
                    <a:cxn ang="0">
                      <a:pos x="288" y="88"/>
                    </a:cxn>
                    <a:cxn ang="0">
                      <a:pos x="235" y="97"/>
                    </a:cxn>
                    <a:cxn ang="0">
                      <a:pos x="180" y="103"/>
                    </a:cxn>
                    <a:cxn ang="0">
                      <a:pos x="125" y="105"/>
                    </a:cxn>
                    <a:cxn ang="0">
                      <a:pos x="125" y="105"/>
                    </a:cxn>
                  </a:cxnLst>
                  <a:rect l="0" t="0" r="r" b="b"/>
                  <a:pathLst>
                    <a:path w="536" h="112">
                      <a:moveTo>
                        <a:pt x="125" y="105"/>
                      </a:moveTo>
                      <a:lnTo>
                        <a:pt x="125" y="105"/>
                      </a:lnTo>
                      <a:lnTo>
                        <a:pt x="94" y="103"/>
                      </a:lnTo>
                      <a:lnTo>
                        <a:pt x="63" y="103"/>
                      </a:lnTo>
                      <a:lnTo>
                        <a:pt x="2" y="96"/>
                      </a:lnTo>
                      <a:lnTo>
                        <a:pt x="2" y="96"/>
                      </a:lnTo>
                      <a:lnTo>
                        <a:pt x="0" y="103"/>
                      </a:lnTo>
                      <a:lnTo>
                        <a:pt x="0" y="103"/>
                      </a:lnTo>
                      <a:lnTo>
                        <a:pt x="63" y="110"/>
                      </a:lnTo>
                      <a:lnTo>
                        <a:pt x="94" y="110"/>
                      </a:lnTo>
                      <a:lnTo>
                        <a:pt x="125" y="112"/>
                      </a:lnTo>
                      <a:lnTo>
                        <a:pt x="125" y="112"/>
                      </a:lnTo>
                      <a:lnTo>
                        <a:pt x="180" y="110"/>
                      </a:lnTo>
                      <a:lnTo>
                        <a:pt x="235" y="105"/>
                      </a:lnTo>
                      <a:lnTo>
                        <a:pt x="288" y="96"/>
                      </a:lnTo>
                      <a:lnTo>
                        <a:pt x="341" y="85"/>
                      </a:lnTo>
                      <a:lnTo>
                        <a:pt x="392" y="70"/>
                      </a:lnTo>
                      <a:lnTo>
                        <a:pt x="441" y="53"/>
                      </a:lnTo>
                      <a:lnTo>
                        <a:pt x="489" y="31"/>
                      </a:lnTo>
                      <a:lnTo>
                        <a:pt x="536" y="10"/>
                      </a:lnTo>
                      <a:lnTo>
                        <a:pt x="536" y="10"/>
                      </a:lnTo>
                      <a:lnTo>
                        <a:pt x="536" y="0"/>
                      </a:lnTo>
                      <a:lnTo>
                        <a:pt x="536" y="0"/>
                      </a:lnTo>
                      <a:lnTo>
                        <a:pt x="489" y="24"/>
                      </a:lnTo>
                      <a:lnTo>
                        <a:pt x="441" y="44"/>
                      </a:lnTo>
                      <a:lnTo>
                        <a:pt x="390" y="63"/>
                      </a:lnTo>
                      <a:lnTo>
                        <a:pt x="339" y="77"/>
                      </a:lnTo>
                      <a:lnTo>
                        <a:pt x="288" y="88"/>
                      </a:lnTo>
                      <a:lnTo>
                        <a:pt x="235" y="97"/>
                      </a:lnTo>
                      <a:lnTo>
                        <a:pt x="180" y="103"/>
                      </a:lnTo>
                      <a:lnTo>
                        <a:pt x="125" y="105"/>
                      </a:lnTo>
                      <a:lnTo>
                        <a:pt x="125" y="1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99" name="Freeform 309"/>
                <p:cNvSpPr>
                  <a:spLocks/>
                </p:cNvSpPr>
                <p:nvPr/>
              </p:nvSpPr>
              <p:spPr bwMode="auto">
                <a:xfrm>
                  <a:off x="3482" y="2071"/>
                  <a:ext cx="514" cy="115"/>
                </a:xfrm>
                <a:custGeom>
                  <a:avLst/>
                  <a:gdLst/>
                  <a:ahLst/>
                  <a:cxnLst>
                    <a:cxn ang="0">
                      <a:pos x="514" y="8"/>
                    </a:cxn>
                    <a:cxn ang="0">
                      <a:pos x="514" y="8"/>
                    </a:cxn>
                    <a:cxn ang="0">
                      <a:pos x="513" y="0"/>
                    </a:cxn>
                    <a:cxn ang="0">
                      <a:pos x="513" y="0"/>
                    </a:cxn>
                    <a:cxn ang="0">
                      <a:pos x="467" y="26"/>
                    </a:cxn>
                    <a:cxn ang="0">
                      <a:pos x="421" y="46"/>
                    </a:cxn>
                    <a:cxn ang="0">
                      <a:pos x="374" y="64"/>
                    </a:cxn>
                    <a:cxn ang="0">
                      <a:pos x="324" y="81"/>
                    </a:cxn>
                    <a:cxn ang="0">
                      <a:pos x="273" y="92"/>
                    </a:cxn>
                    <a:cxn ang="0">
                      <a:pos x="220" y="101"/>
                    </a:cxn>
                    <a:cxn ang="0">
                      <a:pos x="167" y="106"/>
                    </a:cxn>
                    <a:cxn ang="0">
                      <a:pos x="114" y="108"/>
                    </a:cxn>
                    <a:cxn ang="0">
                      <a:pos x="114" y="108"/>
                    </a:cxn>
                    <a:cxn ang="0">
                      <a:pos x="57" y="106"/>
                    </a:cxn>
                    <a:cxn ang="0">
                      <a:pos x="0" y="101"/>
                    </a:cxn>
                    <a:cxn ang="0">
                      <a:pos x="0" y="101"/>
                    </a:cxn>
                    <a:cxn ang="0">
                      <a:pos x="0" y="108"/>
                    </a:cxn>
                    <a:cxn ang="0">
                      <a:pos x="0" y="108"/>
                    </a:cxn>
                    <a:cxn ang="0">
                      <a:pos x="55" y="114"/>
                    </a:cxn>
                    <a:cxn ang="0">
                      <a:pos x="114" y="115"/>
                    </a:cxn>
                    <a:cxn ang="0">
                      <a:pos x="114" y="115"/>
                    </a:cxn>
                    <a:cxn ang="0">
                      <a:pos x="167" y="114"/>
                    </a:cxn>
                    <a:cxn ang="0">
                      <a:pos x="220" y="108"/>
                    </a:cxn>
                    <a:cxn ang="0">
                      <a:pos x="273" y="99"/>
                    </a:cxn>
                    <a:cxn ang="0">
                      <a:pos x="324" y="88"/>
                    </a:cxn>
                    <a:cxn ang="0">
                      <a:pos x="374" y="72"/>
                    </a:cxn>
                    <a:cxn ang="0">
                      <a:pos x="423" y="53"/>
                    </a:cxn>
                    <a:cxn ang="0">
                      <a:pos x="469" y="33"/>
                    </a:cxn>
                    <a:cxn ang="0">
                      <a:pos x="514" y="8"/>
                    </a:cxn>
                    <a:cxn ang="0">
                      <a:pos x="514" y="8"/>
                    </a:cxn>
                  </a:cxnLst>
                  <a:rect l="0" t="0" r="r" b="b"/>
                  <a:pathLst>
                    <a:path w="514" h="115">
                      <a:moveTo>
                        <a:pt x="514" y="8"/>
                      </a:moveTo>
                      <a:lnTo>
                        <a:pt x="514" y="8"/>
                      </a:lnTo>
                      <a:lnTo>
                        <a:pt x="513" y="0"/>
                      </a:lnTo>
                      <a:lnTo>
                        <a:pt x="513" y="0"/>
                      </a:lnTo>
                      <a:lnTo>
                        <a:pt x="467" y="26"/>
                      </a:lnTo>
                      <a:lnTo>
                        <a:pt x="421" y="46"/>
                      </a:lnTo>
                      <a:lnTo>
                        <a:pt x="374" y="64"/>
                      </a:lnTo>
                      <a:lnTo>
                        <a:pt x="324" y="81"/>
                      </a:lnTo>
                      <a:lnTo>
                        <a:pt x="273" y="92"/>
                      </a:lnTo>
                      <a:lnTo>
                        <a:pt x="220" y="101"/>
                      </a:lnTo>
                      <a:lnTo>
                        <a:pt x="167" y="106"/>
                      </a:lnTo>
                      <a:lnTo>
                        <a:pt x="114" y="108"/>
                      </a:lnTo>
                      <a:lnTo>
                        <a:pt x="114" y="108"/>
                      </a:lnTo>
                      <a:lnTo>
                        <a:pt x="57" y="106"/>
                      </a:lnTo>
                      <a:lnTo>
                        <a:pt x="0" y="101"/>
                      </a:lnTo>
                      <a:lnTo>
                        <a:pt x="0" y="101"/>
                      </a:lnTo>
                      <a:lnTo>
                        <a:pt x="0" y="108"/>
                      </a:lnTo>
                      <a:lnTo>
                        <a:pt x="0" y="108"/>
                      </a:lnTo>
                      <a:lnTo>
                        <a:pt x="55" y="114"/>
                      </a:lnTo>
                      <a:lnTo>
                        <a:pt x="114" y="115"/>
                      </a:lnTo>
                      <a:lnTo>
                        <a:pt x="114" y="115"/>
                      </a:lnTo>
                      <a:lnTo>
                        <a:pt x="167" y="114"/>
                      </a:lnTo>
                      <a:lnTo>
                        <a:pt x="220" y="108"/>
                      </a:lnTo>
                      <a:lnTo>
                        <a:pt x="273" y="99"/>
                      </a:lnTo>
                      <a:lnTo>
                        <a:pt x="324" y="88"/>
                      </a:lnTo>
                      <a:lnTo>
                        <a:pt x="374" y="72"/>
                      </a:lnTo>
                      <a:lnTo>
                        <a:pt x="423" y="53"/>
                      </a:lnTo>
                      <a:lnTo>
                        <a:pt x="469" y="33"/>
                      </a:lnTo>
                      <a:lnTo>
                        <a:pt x="514" y="8"/>
                      </a:lnTo>
                      <a:lnTo>
                        <a:pt x="514" y="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0" name="Freeform 310"/>
                <p:cNvSpPr>
                  <a:spLocks/>
                </p:cNvSpPr>
                <p:nvPr/>
              </p:nvSpPr>
              <p:spPr bwMode="auto">
                <a:xfrm>
                  <a:off x="2899" y="505"/>
                  <a:ext cx="1577" cy="1654"/>
                </a:xfrm>
                <a:custGeom>
                  <a:avLst/>
                  <a:gdLst/>
                  <a:ahLst/>
                  <a:cxnLst>
                    <a:cxn ang="0">
                      <a:pos x="110" y="234"/>
                    </a:cxn>
                    <a:cxn ang="0">
                      <a:pos x="208" y="157"/>
                    </a:cxn>
                    <a:cxn ang="0">
                      <a:pos x="318" y="93"/>
                    </a:cxn>
                    <a:cxn ang="0">
                      <a:pos x="437" y="48"/>
                    </a:cxn>
                    <a:cxn ang="0">
                      <a:pos x="563" y="18"/>
                    </a:cxn>
                    <a:cxn ang="0">
                      <a:pos x="697" y="7"/>
                    </a:cxn>
                    <a:cxn ang="0">
                      <a:pos x="785" y="13"/>
                    </a:cxn>
                    <a:cxn ang="0">
                      <a:pos x="914" y="35"/>
                    </a:cxn>
                    <a:cxn ang="0">
                      <a:pos x="1035" y="77"/>
                    </a:cxn>
                    <a:cxn ang="0">
                      <a:pos x="1149" y="134"/>
                    </a:cxn>
                    <a:cxn ang="0">
                      <a:pos x="1251" y="207"/>
                    </a:cxn>
                    <a:cxn ang="0">
                      <a:pos x="1313" y="263"/>
                    </a:cxn>
                    <a:cxn ang="0">
                      <a:pos x="1396" y="359"/>
                    </a:cxn>
                    <a:cxn ang="0">
                      <a:pos x="1463" y="465"/>
                    </a:cxn>
                    <a:cxn ang="0">
                      <a:pos x="1516" y="580"/>
                    </a:cxn>
                    <a:cxn ang="0">
                      <a:pos x="1551" y="704"/>
                    </a:cxn>
                    <a:cxn ang="0">
                      <a:pos x="1568" y="836"/>
                    </a:cxn>
                    <a:cxn ang="0">
                      <a:pos x="1568" y="926"/>
                    </a:cxn>
                    <a:cxn ang="0">
                      <a:pos x="1551" y="1058"/>
                    </a:cxn>
                    <a:cxn ang="0">
                      <a:pos x="1516" y="1182"/>
                    </a:cxn>
                    <a:cxn ang="0">
                      <a:pos x="1463" y="1297"/>
                    </a:cxn>
                    <a:cxn ang="0">
                      <a:pos x="1396" y="1403"/>
                    </a:cxn>
                    <a:cxn ang="0">
                      <a:pos x="1313" y="1499"/>
                    </a:cxn>
                    <a:cxn ang="0">
                      <a:pos x="1220" y="1579"/>
                    </a:cxn>
                    <a:cxn ang="0">
                      <a:pos x="1118" y="1647"/>
                    </a:cxn>
                    <a:cxn ang="0">
                      <a:pos x="1169" y="1625"/>
                    </a:cxn>
                    <a:cxn ang="0">
                      <a:pos x="1304" y="1517"/>
                    </a:cxn>
                    <a:cxn ang="0">
                      <a:pos x="1418" y="1385"/>
                    </a:cxn>
                    <a:cxn ang="0">
                      <a:pos x="1504" y="1233"/>
                    </a:cxn>
                    <a:cxn ang="0">
                      <a:pos x="1557" y="1063"/>
                    </a:cxn>
                    <a:cxn ang="0">
                      <a:pos x="1577" y="882"/>
                    </a:cxn>
                    <a:cxn ang="0">
                      <a:pos x="1571" y="790"/>
                    </a:cxn>
                    <a:cxn ang="0">
                      <a:pos x="1549" y="661"/>
                    </a:cxn>
                    <a:cxn ang="0">
                      <a:pos x="1507" y="538"/>
                    </a:cxn>
                    <a:cxn ang="0">
                      <a:pos x="1449" y="424"/>
                    </a:cxn>
                    <a:cxn ang="0">
                      <a:pos x="1375" y="320"/>
                    </a:cxn>
                    <a:cxn ang="0">
                      <a:pos x="1288" y="229"/>
                    </a:cxn>
                    <a:cxn ang="0">
                      <a:pos x="1189" y="150"/>
                    </a:cxn>
                    <a:cxn ang="0">
                      <a:pos x="1077" y="88"/>
                    </a:cxn>
                    <a:cxn ang="0">
                      <a:pos x="958" y="40"/>
                    </a:cxn>
                    <a:cxn ang="0">
                      <a:pos x="830" y="11"/>
                    </a:cxn>
                    <a:cxn ang="0">
                      <a:pos x="697" y="0"/>
                    </a:cxn>
                    <a:cxn ang="0">
                      <a:pos x="591" y="7"/>
                    </a:cxn>
                    <a:cxn ang="0">
                      <a:pos x="441" y="38"/>
                    </a:cxn>
                    <a:cxn ang="0">
                      <a:pos x="302" y="93"/>
                    </a:cxn>
                    <a:cxn ang="0">
                      <a:pos x="175" y="172"/>
                    </a:cxn>
                    <a:cxn ang="0">
                      <a:pos x="64" y="269"/>
                    </a:cxn>
                    <a:cxn ang="0">
                      <a:pos x="0" y="342"/>
                    </a:cxn>
                    <a:cxn ang="0">
                      <a:pos x="42" y="304"/>
                    </a:cxn>
                  </a:cxnLst>
                  <a:rect l="0" t="0" r="r" b="b"/>
                  <a:pathLst>
                    <a:path w="1577" h="1654">
                      <a:moveTo>
                        <a:pt x="78" y="263"/>
                      </a:moveTo>
                      <a:lnTo>
                        <a:pt x="78" y="263"/>
                      </a:lnTo>
                      <a:lnTo>
                        <a:pt x="110" y="234"/>
                      </a:lnTo>
                      <a:lnTo>
                        <a:pt x="141" y="207"/>
                      </a:lnTo>
                      <a:lnTo>
                        <a:pt x="174" y="181"/>
                      </a:lnTo>
                      <a:lnTo>
                        <a:pt x="208" y="157"/>
                      </a:lnTo>
                      <a:lnTo>
                        <a:pt x="243" y="134"/>
                      </a:lnTo>
                      <a:lnTo>
                        <a:pt x="280" y="113"/>
                      </a:lnTo>
                      <a:lnTo>
                        <a:pt x="318" y="93"/>
                      </a:lnTo>
                      <a:lnTo>
                        <a:pt x="356" y="77"/>
                      </a:lnTo>
                      <a:lnTo>
                        <a:pt x="395" y="60"/>
                      </a:lnTo>
                      <a:lnTo>
                        <a:pt x="437" y="48"/>
                      </a:lnTo>
                      <a:lnTo>
                        <a:pt x="477" y="35"/>
                      </a:lnTo>
                      <a:lnTo>
                        <a:pt x="519" y="26"/>
                      </a:lnTo>
                      <a:lnTo>
                        <a:pt x="563" y="18"/>
                      </a:lnTo>
                      <a:lnTo>
                        <a:pt x="607" y="13"/>
                      </a:lnTo>
                      <a:lnTo>
                        <a:pt x="651" y="9"/>
                      </a:lnTo>
                      <a:lnTo>
                        <a:pt x="697" y="7"/>
                      </a:lnTo>
                      <a:lnTo>
                        <a:pt x="697" y="7"/>
                      </a:lnTo>
                      <a:lnTo>
                        <a:pt x="741" y="9"/>
                      </a:lnTo>
                      <a:lnTo>
                        <a:pt x="785" y="13"/>
                      </a:lnTo>
                      <a:lnTo>
                        <a:pt x="828" y="18"/>
                      </a:lnTo>
                      <a:lnTo>
                        <a:pt x="872" y="26"/>
                      </a:lnTo>
                      <a:lnTo>
                        <a:pt x="914" y="35"/>
                      </a:lnTo>
                      <a:lnTo>
                        <a:pt x="955" y="48"/>
                      </a:lnTo>
                      <a:lnTo>
                        <a:pt x="997" y="60"/>
                      </a:lnTo>
                      <a:lnTo>
                        <a:pt x="1035" y="77"/>
                      </a:lnTo>
                      <a:lnTo>
                        <a:pt x="1074" y="93"/>
                      </a:lnTo>
                      <a:lnTo>
                        <a:pt x="1112" y="113"/>
                      </a:lnTo>
                      <a:lnTo>
                        <a:pt x="1149" y="134"/>
                      </a:lnTo>
                      <a:lnTo>
                        <a:pt x="1183" y="157"/>
                      </a:lnTo>
                      <a:lnTo>
                        <a:pt x="1218" y="181"/>
                      </a:lnTo>
                      <a:lnTo>
                        <a:pt x="1251" y="207"/>
                      </a:lnTo>
                      <a:lnTo>
                        <a:pt x="1282" y="234"/>
                      </a:lnTo>
                      <a:lnTo>
                        <a:pt x="1313" y="263"/>
                      </a:lnTo>
                      <a:lnTo>
                        <a:pt x="1313" y="263"/>
                      </a:lnTo>
                      <a:lnTo>
                        <a:pt x="1343" y="295"/>
                      </a:lnTo>
                      <a:lnTo>
                        <a:pt x="1370" y="326"/>
                      </a:lnTo>
                      <a:lnTo>
                        <a:pt x="1396" y="359"/>
                      </a:lnTo>
                      <a:lnTo>
                        <a:pt x="1419" y="393"/>
                      </a:lnTo>
                      <a:lnTo>
                        <a:pt x="1443" y="428"/>
                      </a:lnTo>
                      <a:lnTo>
                        <a:pt x="1463" y="465"/>
                      </a:lnTo>
                      <a:lnTo>
                        <a:pt x="1483" y="503"/>
                      </a:lnTo>
                      <a:lnTo>
                        <a:pt x="1500" y="542"/>
                      </a:lnTo>
                      <a:lnTo>
                        <a:pt x="1516" y="580"/>
                      </a:lnTo>
                      <a:lnTo>
                        <a:pt x="1529" y="622"/>
                      </a:lnTo>
                      <a:lnTo>
                        <a:pt x="1542" y="662"/>
                      </a:lnTo>
                      <a:lnTo>
                        <a:pt x="1551" y="704"/>
                      </a:lnTo>
                      <a:lnTo>
                        <a:pt x="1558" y="748"/>
                      </a:lnTo>
                      <a:lnTo>
                        <a:pt x="1564" y="792"/>
                      </a:lnTo>
                      <a:lnTo>
                        <a:pt x="1568" y="836"/>
                      </a:lnTo>
                      <a:lnTo>
                        <a:pt x="1569" y="882"/>
                      </a:lnTo>
                      <a:lnTo>
                        <a:pt x="1569" y="882"/>
                      </a:lnTo>
                      <a:lnTo>
                        <a:pt x="1568" y="926"/>
                      </a:lnTo>
                      <a:lnTo>
                        <a:pt x="1564" y="970"/>
                      </a:lnTo>
                      <a:lnTo>
                        <a:pt x="1558" y="1014"/>
                      </a:lnTo>
                      <a:lnTo>
                        <a:pt x="1551" y="1058"/>
                      </a:lnTo>
                      <a:lnTo>
                        <a:pt x="1542" y="1100"/>
                      </a:lnTo>
                      <a:lnTo>
                        <a:pt x="1529" y="1140"/>
                      </a:lnTo>
                      <a:lnTo>
                        <a:pt x="1516" y="1182"/>
                      </a:lnTo>
                      <a:lnTo>
                        <a:pt x="1500" y="1220"/>
                      </a:lnTo>
                      <a:lnTo>
                        <a:pt x="1483" y="1259"/>
                      </a:lnTo>
                      <a:lnTo>
                        <a:pt x="1463" y="1297"/>
                      </a:lnTo>
                      <a:lnTo>
                        <a:pt x="1443" y="1334"/>
                      </a:lnTo>
                      <a:lnTo>
                        <a:pt x="1419" y="1369"/>
                      </a:lnTo>
                      <a:lnTo>
                        <a:pt x="1396" y="1403"/>
                      </a:lnTo>
                      <a:lnTo>
                        <a:pt x="1370" y="1436"/>
                      </a:lnTo>
                      <a:lnTo>
                        <a:pt x="1343" y="1467"/>
                      </a:lnTo>
                      <a:lnTo>
                        <a:pt x="1313" y="1499"/>
                      </a:lnTo>
                      <a:lnTo>
                        <a:pt x="1313" y="1499"/>
                      </a:lnTo>
                      <a:lnTo>
                        <a:pt x="1268" y="1541"/>
                      </a:lnTo>
                      <a:lnTo>
                        <a:pt x="1220" y="1579"/>
                      </a:lnTo>
                      <a:lnTo>
                        <a:pt x="1171" y="1614"/>
                      </a:lnTo>
                      <a:lnTo>
                        <a:pt x="1118" y="1647"/>
                      </a:lnTo>
                      <a:lnTo>
                        <a:pt x="1118" y="1647"/>
                      </a:lnTo>
                      <a:lnTo>
                        <a:pt x="1118" y="1654"/>
                      </a:lnTo>
                      <a:lnTo>
                        <a:pt x="1118" y="1654"/>
                      </a:lnTo>
                      <a:lnTo>
                        <a:pt x="1169" y="1625"/>
                      </a:lnTo>
                      <a:lnTo>
                        <a:pt x="1216" y="1592"/>
                      </a:lnTo>
                      <a:lnTo>
                        <a:pt x="1262" y="1555"/>
                      </a:lnTo>
                      <a:lnTo>
                        <a:pt x="1304" y="1517"/>
                      </a:lnTo>
                      <a:lnTo>
                        <a:pt x="1344" y="1475"/>
                      </a:lnTo>
                      <a:lnTo>
                        <a:pt x="1383" y="1431"/>
                      </a:lnTo>
                      <a:lnTo>
                        <a:pt x="1418" y="1385"/>
                      </a:lnTo>
                      <a:lnTo>
                        <a:pt x="1449" y="1336"/>
                      </a:lnTo>
                      <a:lnTo>
                        <a:pt x="1478" y="1286"/>
                      </a:lnTo>
                      <a:lnTo>
                        <a:pt x="1504" y="1233"/>
                      </a:lnTo>
                      <a:lnTo>
                        <a:pt x="1526" y="1178"/>
                      </a:lnTo>
                      <a:lnTo>
                        <a:pt x="1544" y="1122"/>
                      </a:lnTo>
                      <a:lnTo>
                        <a:pt x="1557" y="1063"/>
                      </a:lnTo>
                      <a:lnTo>
                        <a:pt x="1568" y="1005"/>
                      </a:lnTo>
                      <a:lnTo>
                        <a:pt x="1575" y="942"/>
                      </a:lnTo>
                      <a:lnTo>
                        <a:pt x="1577" y="882"/>
                      </a:lnTo>
                      <a:lnTo>
                        <a:pt x="1577" y="882"/>
                      </a:lnTo>
                      <a:lnTo>
                        <a:pt x="1575" y="836"/>
                      </a:lnTo>
                      <a:lnTo>
                        <a:pt x="1571" y="790"/>
                      </a:lnTo>
                      <a:lnTo>
                        <a:pt x="1566" y="747"/>
                      </a:lnTo>
                      <a:lnTo>
                        <a:pt x="1558" y="704"/>
                      </a:lnTo>
                      <a:lnTo>
                        <a:pt x="1549" y="661"/>
                      </a:lnTo>
                      <a:lnTo>
                        <a:pt x="1536" y="618"/>
                      </a:lnTo>
                      <a:lnTo>
                        <a:pt x="1524" y="578"/>
                      </a:lnTo>
                      <a:lnTo>
                        <a:pt x="1507" y="538"/>
                      </a:lnTo>
                      <a:lnTo>
                        <a:pt x="1489" y="500"/>
                      </a:lnTo>
                      <a:lnTo>
                        <a:pt x="1471" y="461"/>
                      </a:lnTo>
                      <a:lnTo>
                        <a:pt x="1449" y="424"/>
                      </a:lnTo>
                      <a:lnTo>
                        <a:pt x="1427" y="388"/>
                      </a:lnTo>
                      <a:lnTo>
                        <a:pt x="1401" y="355"/>
                      </a:lnTo>
                      <a:lnTo>
                        <a:pt x="1375" y="320"/>
                      </a:lnTo>
                      <a:lnTo>
                        <a:pt x="1348" y="289"/>
                      </a:lnTo>
                      <a:lnTo>
                        <a:pt x="1319" y="258"/>
                      </a:lnTo>
                      <a:lnTo>
                        <a:pt x="1288" y="229"/>
                      </a:lnTo>
                      <a:lnTo>
                        <a:pt x="1257" y="201"/>
                      </a:lnTo>
                      <a:lnTo>
                        <a:pt x="1222" y="176"/>
                      </a:lnTo>
                      <a:lnTo>
                        <a:pt x="1189" y="150"/>
                      </a:lnTo>
                      <a:lnTo>
                        <a:pt x="1152" y="128"/>
                      </a:lnTo>
                      <a:lnTo>
                        <a:pt x="1116" y="106"/>
                      </a:lnTo>
                      <a:lnTo>
                        <a:pt x="1077" y="88"/>
                      </a:lnTo>
                      <a:lnTo>
                        <a:pt x="1039" y="70"/>
                      </a:lnTo>
                      <a:lnTo>
                        <a:pt x="999" y="53"/>
                      </a:lnTo>
                      <a:lnTo>
                        <a:pt x="958" y="40"/>
                      </a:lnTo>
                      <a:lnTo>
                        <a:pt x="916" y="27"/>
                      </a:lnTo>
                      <a:lnTo>
                        <a:pt x="874" y="18"/>
                      </a:lnTo>
                      <a:lnTo>
                        <a:pt x="830" y="11"/>
                      </a:lnTo>
                      <a:lnTo>
                        <a:pt x="786" y="5"/>
                      </a:lnTo>
                      <a:lnTo>
                        <a:pt x="741" y="2"/>
                      </a:lnTo>
                      <a:lnTo>
                        <a:pt x="697" y="0"/>
                      </a:lnTo>
                      <a:lnTo>
                        <a:pt x="697" y="0"/>
                      </a:lnTo>
                      <a:lnTo>
                        <a:pt x="644" y="2"/>
                      </a:lnTo>
                      <a:lnTo>
                        <a:pt x="591" y="7"/>
                      </a:lnTo>
                      <a:lnTo>
                        <a:pt x="539" y="15"/>
                      </a:lnTo>
                      <a:lnTo>
                        <a:pt x="490" y="26"/>
                      </a:lnTo>
                      <a:lnTo>
                        <a:pt x="441" y="38"/>
                      </a:lnTo>
                      <a:lnTo>
                        <a:pt x="393" y="53"/>
                      </a:lnTo>
                      <a:lnTo>
                        <a:pt x="347" y="73"/>
                      </a:lnTo>
                      <a:lnTo>
                        <a:pt x="302" y="93"/>
                      </a:lnTo>
                      <a:lnTo>
                        <a:pt x="258" y="117"/>
                      </a:lnTo>
                      <a:lnTo>
                        <a:pt x="216" y="143"/>
                      </a:lnTo>
                      <a:lnTo>
                        <a:pt x="175" y="172"/>
                      </a:lnTo>
                      <a:lnTo>
                        <a:pt x="135" y="201"/>
                      </a:lnTo>
                      <a:lnTo>
                        <a:pt x="99" y="234"/>
                      </a:lnTo>
                      <a:lnTo>
                        <a:pt x="64" y="269"/>
                      </a:lnTo>
                      <a:lnTo>
                        <a:pt x="31" y="306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7" y="346"/>
                      </a:lnTo>
                      <a:lnTo>
                        <a:pt x="7" y="346"/>
                      </a:lnTo>
                      <a:lnTo>
                        <a:pt x="42" y="304"/>
                      </a:lnTo>
                      <a:lnTo>
                        <a:pt x="78" y="263"/>
                      </a:lnTo>
                      <a:lnTo>
                        <a:pt x="78" y="26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1" name="Freeform 311"/>
                <p:cNvSpPr>
                  <a:spLocks/>
                </p:cNvSpPr>
                <p:nvPr/>
              </p:nvSpPr>
              <p:spPr bwMode="auto">
                <a:xfrm>
                  <a:off x="3171" y="2058"/>
                  <a:ext cx="304" cy="119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33" y="28"/>
                    </a:cxn>
                    <a:cxn ang="0">
                      <a:pos x="70" y="46"/>
                    </a:cxn>
                    <a:cxn ang="0">
                      <a:pos x="106" y="63"/>
                    </a:cxn>
                    <a:cxn ang="0">
                      <a:pos x="143" y="79"/>
                    </a:cxn>
                    <a:cxn ang="0">
                      <a:pos x="183" y="92"/>
                    </a:cxn>
                    <a:cxn ang="0">
                      <a:pos x="222" y="103"/>
                    </a:cxn>
                    <a:cxn ang="0">
                      <a:pos x="262" y="112"/>
                    </a:cxn>
                    <a:cxn ang="0">
                      <a:pos x="302" y="119"/>
                    </a:cxn>
                    <a:cxn ang="0">
                      <a:pos x="302" y="119"/>
                    </a:cxn>
                    <a:cxn ang="0">
                      <a:pos x="304" y="112"/>
                    </a:cxn>
                    <a:cxn ang="0">
                      <a:pos x="304" y="112"/>
                    </a:cxn>
                    <a:cxn ang="0">
                      <a:pos x="264" y="105"/>
                    </a:cxn>
                    <a:cxn ang="0">
                      <a:pos x="224" y="96"/>
                    </a:cxn>
                    <a:cxn ang="0">
                      <a:pos x="183" y="85"/>
                    </a:cxn>
                    <a:cxn ang="0">
                      <a:pos x="145" y="72"/>
                    </a:cxn>
                    <a:cxn ang="0">
                      <a:pos x="108" y="55"/>
                    </a:cxn>
                    <a:cxn ang="0">
                      <a:pos x="72" y="39"/>
                    </a:cxn>
                    <a:cxn ang="0">
                      <a:pos x="37" y="21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4" h="11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33" y="28"/>
                      </a:lnTo>
                      <a:lnTo>
                        <a:pt x="70" y="46"/>
                      </a:lnTo>
                      <a:lnTo>
                        <a:pt x="106" y="63"/>
                      </a:lnTo>
                      <a:lnTo>
                        <a:pt x="143" y="79"/>
                      </a:lnTo>
                      <a:lnTo>
                        <a:pt x="183" y="92"/>
                      </a:lnTo>
                      <a:lnTo>
                        <a:pt x="222" y="103"/>
                      </a:lnTo>
                      <a:lnTo>
                        <a:pt x="262" y="112"/>
                      </a:lnTo>
                      <a:lnTo>
                        <a:pt x="302" y="119"/>
                      </a:lnTo>
                      <a:lnTo>
                        <a:pt x="302" y="119"/>
                      </a:lnTo>
                      <a:lnTo>
                        <a:pt x="304" y="112"/>
                      </a:lnTo>
                      <a:lnTo>
                        <a:pt x="304" y="112"/>
                      </a:lnTo>
                      <a:lnTo>
                        <a:pt x="264" y="105"/>
                      </a:lnTo>
                      <a:lnTo>
                        <a:pt x="224" y="96"/>
                      </a:lnTo>
                      <a:lnTo>
                        <a:pt x="183" y="85"/>
                      </a:lnTo>
                      <a:lnTo>
                        <a:pt x="145" y="72"/>
                      </a:lnTo>
                      <a:lnTo>
                        <a:pt x="108" y="55"/>
                      </a:lnTo>
                      <a:lnTo>
                        <a:pt x="72" y="39"/>
                      </a:lnTo>
                      <a:lnTo>
                        <a:pt x="37" y="2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2" name="Freeform 312"/>
                <p:cNvSpPr>
                  <a:spLocks/>
                </p:cNvSpPr>
                <p:nvPr/>
              </p:nvSpPr>
              <p:spPr bwMode="auto">
                <a:xfrm>
                  <a:off x="3208" y="1890"/>
                  <a:ext cx="309" cy="13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35" y="31"/>
                    </a:cxn>
                    <a:cxn ang="0">
                      <a:pos x="69" y="53"/>
                    </a:cxn>
                    <a:cxn ang="0">
                      <a:pos x="106" y="73"/>
                    </a:cxn>
                    <a:cxn ang="0">
                      <a:pos x="143" y="90"/>
                    </a:cxn>
                    <a:cxn ang="0">
                      <a:pos x="183" y="104"/>
                    </a:cxn>
                    <a:cxn ang="0">
                      <a:pos x="223" y="117"/>
                    </a:cxn>
                    <a:cxn ang="0">
                      <a:pos x="263" y="126"/>
                    </a:cxn>
                    <a:cxn ang="0">
                      <a:pos x="305" y="132"/>
                    </a:cxn>
                    <a:cxn ang="0">
                      <a:pos x="305" y="132"/>
                    </a:cxn>
                    <a:cxn ang="0">
                      <a:pos x="309" y="126"/>
                    </a:cxn>
                    <a:cxn ang="0">
                      <a:pos x="309" y="126"/>
                    </a:cxn>
                    <a:cxn ang="0">
                      <a:pos x="265" y="119"/>
                    </a:cxn>
                    <a:cxn ang="0">
                      <a:pos x="225" y="110"/>
                    </a:cxn>
                    <a:cxn ang="0">
                      <a:pos x="185" y="97"/>
                    </a:cxn>
                    <a:cxn ang="0">
                      <a:pos x="144" y="82"/>
                    </a:cxn>
                    <a:cxn ang="0">
                      <a:pos x="106" y="66"/>
                    </a:cxn>
                    <a:cxn ang="0">
                      <a:pos x="69" y="46"/>
                    </a:cxn>
                    <a:cxn ang="0">
                      <a:pos x="35" y="24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9" h="13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35" y="31"/>
                      </a:lnTo>
                      <a:lnTo>
                        <a:pt x="69" y="53"/>
                      </a:lnTo>
                      <a:lnTo>
                        <a:pt x="106" y="73"/>
                      </a:lnTo>
                      <a:lnTo>
                        <a:pt x="143" y="90"/>
                      </a:lnTo>
                      <a:lnTo>
                        <a:pt x="183" y="104"/>
                      </a:lnTo>
                      <a:lnTo>
                        <a:pt x="223" y="117"/>
                      </a:lnTo>
                      <a:lnTo>
                        <a:pt x="263" y="126"/>
                      </a:lnTo>
                      <a:lnTo>
                        <a:pt x="305" y="132"/>
                      </a:lnTo>
                      <a:lnTo>
                        <a:pt x="305" y="132"/>
                      </a:lnTo>
                      <a:lnTo>
                        <a:pt x="309" y="126"/>
                      </a:lnTo>
                      <a:lnTo>
                        <a:pt x="309" y="126"/>
                      </a:lnTo>
                      <a:lnTo>
                        <a:pt x="265" y="119"/>
                      </a:lnTo>
                      <a:lnTo>
                        <a:pt x="225" y="110"/>
                      </a:lnTo>
                      <a:lnTo>
                        <a:pt x="185" y="97"/>
                      </a:lnTo>
                      <a:lnTo>
                        <a:pt x="144" y="82"/>
                      </a:lnTo>
                      <a:lnTo>
                        <a:pt x="106" y="66"/>
                      </a:lnTo>
                      <a:lnTo>
                        <a:pt x="69" y="46"/>
                      </a:lnTo>
                      <a:lnTo>
                        <a:pt x="35" y="24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3" name="Freeform 313"/>
                <p:cNvSpPr>
                  <a:spLocks/>
                </p:cNvSpPr>
                <p:nvPr/>
              </p:nvSpPr>
              <p:spPr bwMode="auto">
                <a:xfrm>
                  <a:off x="3091" y="745"/>
                  <a:ext cx="1145" cy="1173"/>
                </a:xfrm>
                <a:custGeom>
                  <a:avLst/>
                  <a:gdLst/>
                  <a:ahLst/>
                  <a:cxnLst>
                    <a:cxn ang="0">
                      <a:pos x="77" y="172"/>
                    </a:cxn>
                    <a:cxn ang="0">
                      <a:pos x="150" y="115"/>
                    </a:cxn>
                    <a:cxn ang="0">
                      <a:pos x="229" y="69"/>
                    </a:cxn>
                    <a:cxn ang="0">
                      <a:pos x="315" y="34"/>
                    </a:cxn>
                    <a:cxn ang="0">
                      <a:pos x="408" y="14"/>
                    </a:cxn>
                    <a:cxn ang="0">
                      <a:pos x="505" y="7"/>
                    </a:cxn>
                    <a:cxn ang="0">
                      <a:pos x="569" y="11"/>
                    </a:cxn>
                    <a:cxn ang="0">
                      <a:pos x="662" y="27"/>
                    </a:cxn>
                    <a:cxn ang="0">
                      <a:pos x="752" y="56"/>
                    </a:cxn>
                    <a:cxn ang="0">
                      <a:pos x="832" y="98"/>
                    </a:cxn>
                    <a:cxn ang="0">
                      <a:pos x="907" y="152"/>
                    </a:cxn>
                    <a:cxn ang="0">
                      <a:pos x="953" y="192"/>
                    </a:cxn>
                    <a:cxn ang="0">
                      <a:pos x="1012" y="261"/>
                    </a:cxn>
                    <a:cxn ang="0">
                      <a:pos x="1061" y="338"/>
                    </a:cxn>
                    <a:cxn ang="0">
                      <a:pos x="1099" y="422"/>
                    </a:cxn>
                    <a:cxn ang="0">
                      <a:pos x="1125" y="514"/>
                    </a:cxn>
                    <a:cxn ang="0">
                      <a:pos x="1138" y="609"/>
                    </a:cxn>
                    <a:cxn ang="0">
                      <a:pos x="1138" y="673"/>
                    </a:cxn>
                    <a:cxn ang="0">
                      <a:pos x="1125" y="768"/>
                    </a:cxn>
                    <a:cxn ang="0">
                      <a:pos x="1099" y="860"/>
                    </a:cxn>
                    <a:cxn ang="0">
                      <a:pos x="1061" y="944"/>
                    </a:cxn>
                    <a:cxn ang="0">
                      <a:pos x="1012" y="1021"/>
                    </a:cxn>
                    <a:cxn ang="0">
                      <a:pos x="953" y="1090"/>
                    </a:cxn>
                    <a:cxn ang="0">
                      <a:pos x="907" y="1130"/>
                    </a:cxn>
                    <a:cxn ang="0">
                      <a:pos x="860" y="1167"/>
                    </a:cxn>
                    <a:cxn ang="0">
                      <a:pos x="894" y="1151"/>
                    </a:cxn>
                    <a:cxn ang="0">
                      <a:pos x="979" y="1072"/>
                    </a:cxn>
                    <a:cxn ang="0">
                      <a:pos x="1048" y="980"/>
                    </a:cxn>
                    <a:cxn ang="0">
                      <a:pos x="1101" y="876"/>
                    </a:cxn>
                    <a:cxn ang="0">
                      <a:pos x="1134" y="763"/>
                    </a:cxn>
                    <a:cxn ang="0">
                      <a:pos x="1145" y="642"/>
                    </a:cxn>
                    <a:cxn ang="0">
                      <a:pos x="1141" y="576"/>
                    </a:cxn>
                    <a:cxn ang="0">
                      <a:pos x="1125" y="481"/>
                    </a:cxn>
                    <a:cxn ang="0">
                      <a:pos x="1096" y="391"/>
                    </a:cxn>
                    <a:cxn ang="0">
                      <a:pos x="1054" y="309"/>
                    </a:cxn>
                    <a:cxn ang="0">
                      <a:pos x="999" y="232"/>
                    </a:cxn>
                    <a:cxn ang="0">
                      <a:pos x="935" y="166"/>
                    </a:cxn>
                    <a:cxn ang="0">
                      <a:pos x="863" y="109"/>
                    </a:cxn>
                    <a:cxn ang="0">
                      <a:pos x="783" y="62"/>
                    </a:cxn>
                    <a:cxn ang="0">
                      <a:pos x="695" y="29"/>
                    </a:cxn>
                    <a:cxn ang="0">
                      <a:pos x="602" y="7"/>
                    </a:cxn>
                    <a:cxn ang="0">
                      <a:pos x="505" y="0"/>
                    </a:cxn>
                    <a:cxn ang="0">
                      <a:pos x="428" y="3"/>
                    </a:cxn>
                    <a:cxn ang="0">
                      <a:pos x="320" y="25"/>
                    </a:cxn>
                    <a:cxn ang="0">
                      <a:pos x="219" y="66"/>
                    </a:cxn>
                    <a:cxn ang="0">
                      <a:pos x="128" y="120"/>
                    </a:cxn>
                    <a:cxn ang="0">
                      <a:pos x="47" y="190"/>
                    </a:cxn>
                    <a:cxn ang="0">
                      <a:pos x="0" y="243"/>
                    </a:cxn>
                    <a:cxn ang="0">
                      <a:pos x="29" y="221"/>
                    </a:cxn>
                  </a:cxnLst>
                  <a:rect l="0" t="0" r="r" b="b"/>
                  <a:pathLst>
                    <a:path w="1145" h="1173">
                      <a:moveTo>
                        <a:pt x="55" y="192"/>
                      </a:moveTo>
                      <a:lnTo>
                        <a:pt x="55" y="192"/>
                      </a:lnTo>
                      <a:lnTo>
                        <a:pt x="77" y="172"/>
                      </a:lnTo>
                      <a:lnTo>
                        <a:pt x="100" y="152"/>
                      </a:lnTo>
                      <a:lnTo>
                        <a:pt x="124" y="133"/>
                      </a:lnTo>
                      <a:lnTo>
                        <a:pt x="150" y="115"/>
                      </a:lnTo>
                      <a:lnTo>
                        <a:pt x="175" y="98"/>
                      </a:lnTo>
                      <a:lnTo>
                        <a:pt x="201" y="84"/>
                      </a:lnTo>
                      <a:lnTo>
                        <a:pt x="229" y="69"/>
                      </a:lnTo>
                      <a:lnTo>
                        <a:pt x="258" y="56"/>
                      </a:lnTo>
                      <a:lnTo>
                        <a:pt x="285" y="45"/>
                      </a:lnTo>
                      <a:lnTo>
                        <a:pt x="315" y="34"/>
                      </a:lnTo>
                      <a:lnTo>
                        <a:pt x="346" y="27"/>
                      </a:lnTo>
                      <a:lnTo>
                        <a:pt x="377" y="20"/>
                      </a:lnTo>
                      <a:lnTo>
                        <a:pt x="408" y="14"/>
                      </a:lnTo>
                      <a:lnTo>
                        <a:pt x="439" y="11"/>
                      </a:lnTo>
                      <a:lnTo>
                        <a:pt x="472" y="7"/>
                      </a:lnTo>
                      <a:lnTo>
                        <a:pt x="505" y="7"/>
                      </a:lnTo>
                      <a:lnTo>
                        <a:pt x="505" y="7"/>
                      </a:lnTo>
                      <a:lnTo>
                        <a:pt x="536" y="7"/>
                      </a:lnTo>
                      <a:lnTo>
                        <a:pt x="569" y="11"/>
                      </a:lnTo>
                      <a:lnTo>
                        <a:pt x="600" y="14"/>
                      </a:lnTo>
                      <a:lnTo>
                        <a:pt x="631" y="20"/>
                      </a:lnTo>
                      <a:lnTo>
                        <a:pt x="662" y="27"/>
                      </a:lnTo>
                      <a:lnTo>
                        <a:pt x="693" y="34"/>
                      </a:lnTo>
                      <a:lnTo>
                        <a:pt x="722" y="45"/>
                      </a:lnTo>
                      <a:lnTo>
                        <a:pt x="752" y="56"/>
                      </a:lnTo>
                      <a:lnTo>
                        <a:pt x="779" y="69"/>
                      </a:lnTo>
                      <a:lnTo>
                        <a:pt x="807" y="84"/>
                      </a:lnTo>
                      <a:lnTo>
                        <a:pt x="832" y="98"/>
                      </a:lnTo>
                      <a:lnTo>
                        <a:pt x="858" y="115"/>
                      </a:lnTo>
                      <a:lnTo>
                        <a:pt x="883" y="133"/>
                      </a:lnTo>
                      <a:lnTo>
                        <a:pt x="907" y="152"/>
                      </a:lnTo>
                      <a:lnTo>
                        <a:pt x="931" y="172"/>
                      </a:lnTo>
                      <a:lnTo>
                        <a:pt x="953" y="192"/>
                      </a:lnTo>
                      <a:lnTo>
                        <a:pt x="953" y="192"/>
                      </a:lnTo>
                      <a:lnTo>
                        <a:pt x="973" y="214"/>
                      </a:lnTo>
                      <a:lnTo>
                        <a:pt x="993" y="238"/>
                      </a:lnTo>
                      <a:lnTo>
                        <a:pt x="1012" y="261"/>
                      </a:lnTo>
                      <a:lnTo>
                        <a:pt x="1030" y="287"/>
                      </a:lnTo>
                      <a:lnTo>
                        <a:pt x="1046" y="313"/>
                      </a:lnTo>
                      <a:lnTo>
                        <a:pt x="1061" y="338"/>
                      </a:lnTo>
                      <a:lnTo>
                        <a:pt x="1076" y="366"/>
                      </a:lnTo>
                      <a:lnTo>
                        <a:pt x="1088" y="395"/>
                      </a:lnTo>
                      <a:lnTo>
                        <a:pt x="1099" y="422"/>
                      </a:lnTo>
                      <a:lnTo>
                        <a:pt x="1110" y="452"/>
                      </a:lnTo>
                      <a:lnTo>
                        <a:pt x="1118" y="483"/>
                      </a:lnTo>
                      <a:lnTo>
                        <a:pt x="1125" y="514"/>
                      </a:lnTo>
                      <a:lnTo>
                        <a:pt x="1130" y="545"/>
                      </a:lnTo>
                      <a:lnTo>
                        <a:pt x="1136" y="576"/>
                      </a:lnTo>
                      <a:lnTo>
                        <a:pt x="1138" y="609"/>
                      </a:lnTo>
                      <a:lnTo>
                        <a:pt x="1138" y="642"/>
                      </a:lnTo>
                      <a:lnTo>
                        <a:pt x="1138" y="642"/>
                      </a:lnTo>
                      <a:lnTo>
                        <a:pt x="1138" y="673"/>
                      </a:lnTo>
                      <a:lnTo>
                        <a:pt x="1136" y="706"/>
                      </a:lnTo>
                      <a:lnTo>
                        <a:pt x="1130" y="737"/>
                      </a:lnTo>
                      <a:lnTo>
                        <a:pt x="1125" y="768"/>
                      </a:lnTo>
                      <a:lnTo>
                        <a:pt x="1118" y="799"/>
                      </a:lnTo>
                      <a:lnTo>
                        <a:pt x="1110" y="830"/>
                      </a:lnTo>
                      <a:lnTo>
                        <a:pt x="1099" y="860"/>
                      </a:lnTo>
                      <a:lnTo>
                        <a:pt x="1088" y="887"/>
                      </a:lnTo>
                      <a:lnTo>
                        <a:pt x="1076" y="916"/>
                      </a:lnTo>
                      <a:lnTo>
                        <a:pt x="1061" y="944"/>
                      </a:lnTo>
                      <a:lnTo>
                        <a:pt x="1046" y="969"/>
                      </a:lnTo>
                      <a:lnTo>
                        <a:pt x="1030" y="995"/>
                      </a:lnTo>
                      <a:lnTo>
                        <a:pt x="1012" y="1021"/>
                      </a:lnTo>
                      <a:lnTo>
                        <a:pt x="993" y="1044"/>
                      </a:lnTo>
                      <a:lnTo>
                        <a:pt x="973" y="1068"/>
                      </a:lnTo>
                      <a:lnTo>
                        <a:pt x="953" y="1090"/>
                      </a:lnTo>
                      <a:lnTo>
                        <a:pt x="953" y="1090"/>
                      </a:lnTo>
                      <a:lnTo>
                        <a:pt x="931" y="1110"/>
                      </a:lnTo>
                      <a:lnTo>
                        <a:pt x="907" y="1130"/>
                      </a:lnTo>
                      <a:lnTo>
                        <a:pt x="883" y="1149"/>
                      </a:lnTo>
                      <a:lnTo>
                        <a:pt x="860" y="1167"/>
                      </a:lnTo>
                      <a:lnTo>
                        <a:pt x="860" y="1167"/>
                      </a:lnTo>
                      <a:lnTo>
                        <a:pt x="863" y="1173"/>
                      </a:lnTo>
                      <a:lnTo>
                        <a:pt x="863" y="1173"/>
                      </a:lnTo>
                      <a:lnTo>
                        <a:pt x="894" y="1151"/>
                      </a:lnTo>
                      <a:lnTo>
                        <a:pt x="924" y="1127"/>
                      </a:lnTo>
                      <a:lnTo>
                        <a:pt x="953" y="1099"/>
                      </a:lnTo>
                      <a:lnTo>
                        <a:pt x="979" y="1072"/>
                      </a:lnTo>
                      <a:lnTo>
                        <a:pt x="1004" y="1043"/>
                      </a:lnTo>
                      <a:lnTo>
                        <a:pt x="1028" y="1012"/>
                      </a:lnTo>
                      <a:lnTo>
                        <a:pt x="1048" y="980"/>
                      </a:lnTo>
                      <a:lnTo>
                        <a:pt x="1068" y="947"/>
                      </a:lnTo>
                      <a:lnTo>
                        <a:pt x="1087" y="913"/>
                      </a:lnTo>
                      <a:lnTo>
                        <a:pt x="1101" y="876"/>
                      </a:lnTo>
                      <a:lnTo>
                        <a:pt x="1114" y="840"/>
                      </a:lnTo>
                      <a:lnTo>
                        <a:pt x="1125" y="801"/>
                      </a:lnTo>
                      <a:lnTo>
                        <a:pt x="1134" y="763"/>
                      </a:lnTo>
                      <a:lnTo>
                        <a:pt x="1140" y="722"/>
                      </a:lnTo>
                      <a:lnTo>
                        <a:pt x="1145" y="682"/>
                      </a:lnTo>
                      <a:lnTo>
                        <a:pt x="1145" y="642"/>
                      </a:lnTo>
                      <a:lnTo>
                        <a:pt x="1145" y="642"/>
                      </a:lnTo>
                      <a:lnTo>
                        <a:pt x="1145" y="607"/>
                      </a:lnTo>
                      <a:lnTo>
                        <a:pt x="1141" y="576"/>
                      </a:lnTo>
                      <a:lnTo>
                        <a:pt x="1138" y="543"/>
                      </a:lnTo>
                      <a:lnTo>
                        <a:pt x="1132" y="512"/>
                      </a:lnTo>
                      <a:lnTo>
                        <a:pt x="1125" y="481"/>
                      </a:lnTo>
                      <a:lnTo>
                        <a:pt x="1118" y="450"/>
                      </a:lnTo>
                      <a:lnTo>
                        <a:pt x="1107" y="421"/>
                      </a:lnTo>
                      <a:lnTo>
                        <a:pt x="1096" y="391"/>
                      </a:lnTo>
                      <a:lnTo>
                        <a:pt x="1083" y="362"/>
                      </a:lnTo>
                      <a:lnTo>
                        <a:pt x="1068" y="335"/>
                      </a:lnTo>
                      <a:lnTo>
                        <a:pt x="1054" y="309"/>
                      </a:lnTo>
                      <a:lnTo>
                        <a:pt x="1035" y="281"/>
                      </a:lnTo>
                      <a:lnTo>
                        <a:pt x="1019" y="258"/>
                      </a:lnTo>
                      <a:lnTo>
                        <a:pt x="999" y="232"/>
                      </a:lnTo>
                      <a:lnTo>
                        <a:pt x="979" y="210"/>
                      </a:lnTo>
                      <a:lnTo>
                        <a:pt x="958" y="188"/>
                      </a:lnTo>
                      <a:lnTo>
                        <a:pt x="935" y="166"/>
                      </a:lnTo>
                      <a:lnTo>
                        <a:pt x="913" y="146"/>
                      </a:lnTo>
                      <a:lnTo>
                        <a:pt x="887" y="126"/>
                      </a:lnTo>
                      <a:lnTo>
                        <a:pt x="863" y="109"/>
                      </a:lnTo>
                      <a:lnTo>
                        <a:pt x="836" y="93"/>
                      </a:lnTo>
                      <a:lnTo>
                        <a:pt x="810" y="77"/>
                      </a:lnTo>
                      <a:lnTo>
                        <a:pt x="783" y="62"/>
                      </a:lnTo>
                      <a:lnTo>
                        <a:pt x="754" y="49"/>
                      </a:lnTo>
                      <a:lnTo>
                        <a:pt x="724" y="38"/>
                      </a:lnTo>
                      <a:lnTo>
                        <a:pt x="695" y="29"/>
                      </a:lnTo>
                      <a:lnTo>
                        <a:pt x="664" y="20"/>
                      </a:lnTo>
                      <a:lnTo>
                        <a:pt x="633" y="12"/>
                      </a:lnTo>
                      <a:lnTo>
                        <a:pt x="602" y="7"/>
                      </a:lnTo>
                      <a:lnTo>
                        <a:pt x="569" y="3"/>
                      </a:lnTo>
                      <a:lnTo>
                        <a:pt x="538" y="0"/>
                      </a:lnTo>
                      <a:lnTo>
                        <a:pt x="505" y="0"/>
                      </a:lnTo>
                      <a:lnTo>
                        <a:pt x="505" y="0"/>
                      </a:lnTo>
                      <a:lnTo>
                        <a:pt x="466" y="0"/>
                      </a:lnTo>
                      <a:lnTo>
                        <a:pt x="428" y="3"/>
                      </a:lnTo>
                      <a:lnTo>
                        <a:pt x="391" y="9"/>
                      </a:lnTo>
                      <a:lnTo>
                        <a:pt x="355" y="16"/>
                      </a:lnTo>
                      <a:lnTo>
                        <a:pt x="320" y="25"/>
                      </a:lnTo>
                      <a:lnTo>
                        <a:pt x="285" y="38"/>
                      </a:lnTo>
                      <a:lnTo>
                        <a:pt x="252" y="51"/>
                      </a:lnTo>
                      <a:lnTo>
                        <a:pt x="219" y="66"/>
                      </a:lnTo>
                      <a:lnTo>
                        <a:pt x="188" y="82"/>
                      </a:lnTo>
                      <a:lnTo>
                        <a:pt x="157" y="100"/>
                      </a:lnTo>
                      <a:lnTo>
                        <a:pt x="128" y="120"/>
                      </a:lnTo>
                      <a:lnTo>
                        <a:pt x="100" y="142"/>
                      </a:lnTo>
                      <a:lnTo>
                        <a:pt x="73" y="166"/>
                      </a:lnTo>
                      <a:lnTo>
                        <a:pt x="47" y="190"/>
                      </a:lnTo>
                      <a:lnTo>
                        <a:pt x="24" y="216"/>
                      </a:lnTo>
                      <a:lnTo>
                        <a:pt x="0" y="243"/>
                      </a:lnTo>
                      <a:lnTo>
                        <a:pt x="0" y="243"/>
                      </a:lnTo>
                      <a:lnTo>
                        <a:pt x="3" y="250"/>
                      </a:lnTo>
                      <a:lnTo>
                        <a:pt x="3" y="250"/>
                      </a:lnTo>
                      <a:lnTo>
                        <a:pt x="29" y="221"/>
                      </a:lnTo>
                      <a:lnTo>
                        <a:pt x="55" y="192"/>
                      </a:lnTo>
                      <a:lnTo>
                        <a:pt x="55" y="19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4" name="Freeform 314"/>
                <p:cNvSpPr>
                  <a:spLocks/>
                </p:cNvSpPr>
                <p:nvPr/>
              </p:nvSpPr>
              <p:spPr bwMode="auto">
                <a:xfrm>
                  <a:off x="3191" y="1976"/>
                  <a:ext cx="300" cy="12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33" y="29"/>
                    </a:cxn>
                    <a:cxn ang="0">
                      <a:pos x="68" y="49"/>
                    </a:cxn>
                    <a:cxn ang="0">
                      <a:pos x="105" y="66"/>
                    </a:cxn>
                    <a:cxn ang="0">
                      <a:pos x="141" y="82"/>
                    </a:cxn>
                    <a:cxn ang="0">
                      <a:pos x="180" y="95"/>
                    </a:cxn>
                    <a:cxn ang="0">
                      <a:pos x="218" y="108"/>
                    </a:cxn>
                    <a:cxn ang="0">
                      <a:pos x="258" y="117"/>
                    </a:cxn>
                    <a:cxn ang="0">
                      <a:pos x="299" y="124"/>
                    </a:cxn>
                    <a:cxn ang="0">
                      <a:pos x="299" y="124"/>
                    </a:cxn>
                    <a:cxn ang="0">
                      <a:pos x="300" y="117"/>
                    </a:cxn>
                    <a:cxn ang="0">
                      <a:pos x="300" y="117"/>
                    </a:cxn>
                    <a:cxn ang="0">
                      <a:pos x="260" y="110"/>
                    </a:cxn>
                    <a:cxn ang="0">
                      <a:pos x="220" y="101"/>
                    </a:cxn>
                    <a:cxn ang="0">
                      <a:pos x="182" y="88"/>
                    </a:cxn>
                    <a:cxn ang="0">
                      <a:pos x="143" y="75"/>
                    </a:cxn>
                    <a:cxn ang="0">
                      <a:pos x="107" y="59"/>
                    </a:cxn>
                    <a:cxn ang="0">
                      <a:pos x="70" y="42"/>
                    </a:cxn>
                    <a:cxn ang="0">
                      <a:pos x="35" y="2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0" h="12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33" y="29"/>
                      </a:lnTo>
                      <a:lnTo>
                        <a:pt x="68" y="49"/>
                      </a:lnTo>
                      <a:lnTo>
                        <a:pt x="105" y="66"/>
                      </a:lnTo>
                      <a:lnTo>
                        <a:pt x="141" y="82"/>
                      </a:lnTo>
                      <a:lnTo>
                        <a:pt x="180" y="95"/>
                      </a:lnTo>
                      <a:lnTo>
                        <a:pt x="218" y="108"/>
                      </a:lnTo>
                      <a:lnTo>
                        <a:pt x="258" y="117"/>
                      </a:lnTo>
                      <a:lnTo>
                        <a:pt x="299" y="124"/>
                      </a:lnTo>
                      <a:lnTo>
                        <a:pt x="299" y="124"/>
                      </a:lnTo>
                      <a:lnTo>
                        <a:pt x="300" y="117"/>
                      </a:lnTo>
                      <a:lnTo>
                        <a:pt x="300" y="117"/>
                      </a:lnTo>
                      <a:lnTo>
                        <a:pt x="260" y="110"/>
                      </a:lnTo>
                      <a:lnTo>
                        <a:pt x="220" y="101"/>
                      </a:lnTo>
                      <a:lnTo>
                        <a:pt x="182" y="88"/>
                      </a:lnTo>
                      <a:lnTo>
                        <a:pt x="143" y="75"/>
                      </a:lnTo>
                      <a:lnTo>
                        <a:pt x="107" y="59"/>
                      </a:lnTo>
                      <a:lnTo>
                        <a:pt x="70" y="42"/>
                      </a:lnTo>
                      <a:lnTo>
                        <a:pt x="35" y="2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5" name="Freeform 315"/>
                <p:cNvSpPr>
                  <a:spLocks/>
                </p:cNvSpPr>
                <p:nvPr/>
              </p:nvSpPr>
              <p:spPr bwMode="auto">
                <a:xfrm>
                  <a:off x="2954" y="1003"/>
                  <a:ext cx="150" cy="786"/>
                </a:xfrm>
                <a:custGeom>
                  <a:avLst/>
                  <a:gdLst/>
                  <a:ahLst/>
                  <a:cxnLst>
                    <a:cxn ang="0">
                      <a:pos x="142" y="786"/>
                    </a:cxn>
                    <a:cxn ang="0">
                      <a:pos x="142" y="786"/>
                    </a:cxn>
                    <a:cxn ang="0">
                      <a:pos x="150" y="785"/>
                    </a:cxn>
                    <a:cxn ang="0">
                      <a:pos x="150" y="785"/>
                    </a:cxn>
                    <a:cxn ang="0">
                      <a:pos x="133" y="764"/>
                    </a:cxn>
                    <a:cxn ang="0">
                      <a:pos x="119" y="743"/>
                    </a:cxn>
                    <a:cxn ang="0">
                      <a:pos x="104" y="721"/>
                    </a:cxn>
                    <a:cxn ang="0">
                      <a:pos x="89" y="697"/>
                    </a:cxn>
                    <a:cxn ang="0">
                      <a:pos x="76" y="673"/>
                    </a:cxn>
                    <a:cxn ang="0">
                      <a:pos x="65" y="649"/>
                    </a:cxn>
                    <a:cxn ang="0">
                      <a:pos x="55" y="625"/>
                    </a:cxn>
                    <a:cxn ang="0">
                      <a:pos x="45" y="600"/>
                    </a:cxn>
                    <a:cxn ang="0">
                      <a:pos x="36" y="574"/>
                    </a:cxn>
                    <a:cxn ang="0">
                      <a:pos x="29" y="549"/>
                    </a:cxn>
                    <a:cxn ang="0">
                      <a:pos x="22" y="521"/>
                    </a:cxn>
                    <a:cxn ang="0">
                      <a:pos x="16" y="496"/>
                    </a:cxn>
                    <a:cxn ang="0">
                      <a:pos x="12" y="468"/>
                    </a:cxn>
                    <a:cxn ang="0">
                      <a:pos x="9" y="439"/>
                    </a:cxn>
                    <a:cxn ang="0">
                      <a:pos x="7" y="411"/>
                    </a:cxn>
                    <a:cxn ang="0">
                      <a:pos x="7" y="384"/>
                    </a:cxn>
                    <a:cxn ang="0">
                      <a:pos x="7" y="384"/>
                    </a:cxn>
                    <a:cxn ang="0">
                      <a:pos x="9" y="331"/>
                    </a:cxn>
                    <a:cxn ang="0">
                      <a:pos x="14" y="280"/>
                    </a:cxn>
                    <a:cxn ang="0">
                      <a:pos x="25" y="230"/>
                    </a:cxn>
                    <a:cxn ang="0">
                      <a:pos x="40" y="181"/>
                    </a:cxn>
                    <a:cxn ang="0">
                      <a:pos x="56" y="135"/>
                    </a:cxn>
                    <a:cxn ang="0">
                      <a:pos x="78" y="89"/>
                    </a:cxn>
                    <a:cxn ang="0">
                      <a:pos x="104" y="47"/>
                    </a:cxn>
                    <a:cxn ang="0">
                      <a:pos x="131" y="5"/>
                    </a:cxn>
                    <a:cxn ang="0">
                      <a:pos x="131" y="5"/>
                    </a:cxn>
                    <a:cxn ang="0">
                      <a:pos x="126" y="0"/>
                    </a:cxn>
                    <a:cxn ang="0">
                      <a:pos x="126" y="0"/>
                    </a:cxn>
                    <a:cxn ang="0">
                      <a:pos x="98" y="40"/>
                    </a:cxn>
                    <a:cxn ang="0">
                      <a:pos x="73" y="84"/>
                    </a:cxn>
                    <a:cxn ang="0">
                      <a:pos x="51" y="130"/>
                    </a:cxn>
                    <a:cxn ang="0">
                      <a:pos x="33" y="177"/>
                    </a:cxn>
                    <a:cxn ang="0">
                      <a:pos x="18" y="227"/>
                    </a:cxn>
                    <a:cxn ang="0">
                      <a:pos x="9" y="278"/>
                    </a:cxn>
                    <a:cxn ang="0">
                      <a:pos x="1" y="329"/>
                    </a:cxn>
                    <a:cxn ang="0">
                      <a:pos x="0" y="356"/>
                    </a:cxn>
                    <a:cxn ang="0">
                      <a:pos x="0" y="384"/>
                    </a:cxn>
                    <a:cxn ang="0">
                      <a:pos x="0" y="384"/>
                    </a:cxn>
                    <a:cxn ang="0">
                      <a:pos x="0" y="411"/>
                    </a:cxn>
                    <a:cxn ang="0">
                      <a:pos x="1" y="441"/>
                    </a:cxn>
                    <a:cxn ang="0">
                      <a:pos x="5" y="468"/>
                    </a:cxn>
                    <a:cxn ang="0">
                      <a:pos x="9" y="496"/>
                    </a:cxn>
                    <a:cxn ang="0">
                      <a:pos x="14" y="523"/>
                    </a:cxn>
                    <a:cxn ang="0">
                      <a:pos x="22" y="549"/>
                    </a:cxn>
                    <a:cxn ang="0">
                      <a:pos x="29" y="576"/>
                    </a:cxn>
                    <a:cxn ang="0">
                      <a:pos x="38" y="602"/>
                    </a:cxn>
                    <a:cxn ang="0">
                      <a:pos x="47" y="627"/>
                    </a:cxn>
                    <a:cxn ang="0">
                      <a:pos x="58" y="651"/>
                    </a:cxn>
                    <a:cxn ang="0">
                      <a:pos x="69" y="675"/>
                    </a:cxn>
                    <a:cxn ang="0">
                      <a:pos x="82" y="699"/>
                    </a:cxn>
                    <a:cxn ang="0">
                      <a:pos x="97" y="722"/>
                    </a:cxn>
                    <a:cxn ang="0">
                      <a:pos x="111" y="744"/>
                    </a:cxn>
                    <a:cxn ang="0">
                      <a:pos x="126" y="766"/>
                    </a:cxn>
                    <a:cxn ang="0">
                      <a:pos x="142" y="786"/>
                    </a:cxn>
                    <a:cxn ang="0">
                      <a:pos x="142" y="786"/>
                    </a:cxn>
                  </a:cxnLst>
                  <a:rect l="0" t="0" r="r" b="b"/>
                  <a:pathLst>
                    <a:path w="150" h="786">
                      <a:moveTo>
                        <a:pt x="142" y="786"/>
                      </a:moveTo>
                      <a:lnTo>
                        <a:pt x="142" y="786"/>
                      </a:lnTo>
                      <a:lnTo>
                        <a:pt x="150" y="785"/>
                      </a:lnTo>
                      <a:lnTo>
                        <a:pt x="150" y="785"/>
                      </a:lnTo>
                      <a:lnTo>
                        <a:pt x="133" y="764"/>
                      </a:lnTo>
                      <a:lnTo>
                        <a:pt x="119" y="743"/>
                      </a:lnTo>
                      <a:lnTo>
                        <a:pt x="104" y="721"/>
                      </a:lnTo>
                      <a:lnTo>
                        <a:pt x="89" y="697"/>
                      </a:lnTo>
                      <a:lnTo>
                        <a:pt x="76" y="673"/>
                      </a:lnTo>
                      <a:lnTo>
                        <a:pt x="65" y="649"/>
                      </a:lnTo>
                      <a:lnTo>
                        <a:pt x="55" y="625"/>
                      </a:lnTo>
                      <a:lnTo>
                        <a:pt x="45" y="600"/>
                      </a:lnTo>
                      <a:lnTo>
                        <a:pt x="36" y="574"/>
                      </a:lnTo>
                      <a:lnTo>
                        <a:pt x="29" y="549"/>
                      </a:lnTo>
                      <a:lnTo>
                        <a:pt x="22" y="521"/>
                      </a:lnTo>
                      <a:lnTo>
                        <a:pt x="16" y="496"/>
                      </a:lnTo>
                      <a:lnTo>
                        <a:pt x="12" y="468"/>
                      </a:lnTo>
                      <a:lnTo>
                        <a:pt x="9" y="439"/>
                      </a:lnTo>
                      <a:lnTo>
                        <a:pt x="7" y="411"/>
                      </a:lnTo>
                      <a:lnTo>
                        <a:pt x="7" y="384"/>
                      </a:lnTo>
                      <a:lnTo>
                        <a:pt x="7" y="384"/>
                      </a:lnTo>
                      <a:lnTo>
                        <a:pt x="9" y="331"/>
                      </a:lnTo>
                      <a:lnTo>
                        <a:pt x="14" y="280"/>
                      </a:lnTo>
                      <a:lnTo>
                        <a:pt x="25" y="230"/>
                      </a:lnTo>
                      <a:lnTo>
                        <a:pt x="40" y="181"/>
                      </a:lnTo>
                      <a:lnTo>
                        <a:pt x="56" y="135"/>
                      </a:lnTo>
                      <a:lnTo>
                        <a:pt x="78" y="89"/>
                      </a:lnTo>
                      <a:lnTo>
                        <a:pt x="104" y="47"/>
                      </a:lnTo>
                      <a:lnTo>
                        <a:pt x="131" y="5"/>
                      </a:lnTo>
                      <a:lnTo>
                        <a:pt x="131" y="5"/>
                      </a:lnTo>
                      <a:lnTo>
                        <a:pt x="126" y="0"/>
                      </a:lnTo>
                      <a:lnTo>
                        <a:pt x="126" y="0"/>
                      </a:lnTo>
                      <a:lnTo>
                        <a:pt x="98" y="40"/>
                      </a:lnTo>
                      <a:lnTo>
                        <a:pt x="73" y="84"/>
                      </a:lnTo>
                      <a:lnTo>
                        <a:pt x="51" y="130"/>
                      </a:lnTo>
                      <a:lnTo>
                        <a:pt x="33" y="177"/>
                      </a:lnTo>
                      <a:lnTo>
                        <a:pt x="18" y="227"/>
                      </a:lnTo>
                      <a:lnTo>
                        <a:pt x="9" y="278"/>
                      </a:lnTo>
                      <a:lnTo>
                        <a:pt x="1" y="329"/>
                      </a:lnTo>
                      <a:lnTo>
                        <a:pt x="0" y="356"/>
                      </a:lnTo>
                      <a:lnTo>
                        <a:pt x="0" y="384"/>
                      </a:lnTo>
                      <a:lnTo>
                        <a:pt x="0" y="384"/>
                      </a:lnTo>
                      <a:lnTo>
                        <a:pt x="0" y="411"/>
                      </a:lnTo>
                      <a:lnTo>
                        <a:pt x="1" y="441"/>
                      </a:lnTo>
                      <a:lnTo>
                        <a:pt x="5" y="468"/>
                      </a:lnTo>
                      <a:lnTo>
                        <a:pt x="9" y="496"/>
                      </a:lnTo>
                      <a:lnTo>
                        <a:pt x="14" y="523"/>
                      </a:lnTo>
                      <a:lnTo>
                        <a:pt x="22" y="549"/>
                      </a:lnTo>
                      <a:lnTo>
                        <a:pt x="29" y="576"/>
                      </a:lnTo>
                      <a:lnTo>
                        <a:pt x="38" y="602"/>
                      </a:lnTo>
                      <a:lnTo>
                        <a:pt x="47" y="627"/>
                      </a:lnTo>
                      <a:lnTo>
                        <a:pt x="58" y="651"/>
                      </a:lnTo>
                      <a:lnTo>
                        <a:pt x="69" y="675"/>
                      </a:lnTo>
                      <a:lnTo>
                        <a:pt x="82" y="699"/>
                      </a:lnTo>
                      <a:lnTo>
                        <a:pt x="97" y="722"/>
                      </a:lnTo>
                      <a:lnTo>
                        <a:pt x="111" y="744"/>
                      </a:lnTo>
                      <a:lnTo>
                        <a:pt x="126" y="766"/>
                      </a:lnTo>
                      <a:lnTo>
                        <a:pt x="142" y="786"/>
                      </a:lnTo>
                      <a:lnTo>
                        <a:pt x="142" y="7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6" name="Freeform 316"/>
                <p:cNvSpPr>
                  <a:spLocks/>
                </p:cNvSpPr>
                <p:nvPr/>
              </p:nvSpPr>
              <p:spPr bwMode="auto">
                <a:xfrm>
                  <a:off x="3524" y="1921"/>
                  <a:ext cx="416" cy="106"/>
                </a:xfrm>
                <a:custGeom>
                  <a:avLst/>
                  <a:gdLst/>
                  <a:ahLst/>
                  <a:cxnLst>
                    <a:cxn ang="0">
                      <a:pos x="72" y="99"/>
                    </a:cxn>
                    <a:cxn ang="0">
                      <a:pos x="72" y="99"/>
                    </a:cxn>
                    <a:cxn ang="0">
                      <a:pos x="37" y="99"/>
                    </a:cxn>
                    <a:cxn ang="0">
                      <a:pos x="4" y="95"/>
                    </a:cxn>
                    <a:cxn ang="0">
                      <a:pos x="4" y="95"/>
                    </a:cxn>
                    <a:cxn ang="0">
                      <a:pos x="0" y="103"/>
                    </a:cxn>
                    <a:cxn ang="0">
                      <a:pos x="0" y="103"/>
                    </a:cxn>
                    <a:cxn ang="0">
                      <a:pos x="35" y="106"/>
                    </a:cxn>
                    <a:cxn ang="0">
                      <a:pos x="72" y="106"/>
                    </a:cxn>
                    <a:cxn ang="0">
                      <a:pos x="72" y="106"/>
                    </a:cxn>
                    <a:cxn ang="0">
                      <a:pos x="118" y="104"/>
                    </a:cxn>
                    <a:cxn ang="0">
                      <a:pos x="165" y="101"/>
                    </a:cxn>
                    <a:cxn ang="0">
                      <a:pos x="209" y="92"/>
                    </a:cxn>
                    <a:cxn ang="0">
                      <a:pos x="253" y="81"/>
                    </a:cxn>
                    <a:cxn ang="0">
                      <a:pos x="297" y="66"/>
                    </a:cxn>
                    <a:cxn ang="0">
                      <a:pos x="337" y="50"/>
                    </a:cxn>
                    <a:cxn ang="0">
                      <a:pos x="377" y="29"/>
                    </a:cxn>
                    <a:cxn ang="0">
                      <a:pos x="416" y="8"/>
                    </a:cxn>
                    <a:cxn ang="0">
                      <a:pos x="416" y="8"/>
                    </a:cxn>
                    <a:cxn ang="0">
                      <a:pos x="412" y="0"/>
                    </a:cxn>
                    <a:cxn ang="0">
                      <a:pos x="412" y="0"/>
                    </a:cxn>
                    <a:cxn ang="0">
                      <a:pos x="374" y="22"/>
                    </a:cxn>
                    <a:cxn ang="0">
                      <a:pos x="335" y="42"/>
                    </a:cxn>
                    <a:cxn ang="0">
                      <a:pos x="293" y="59"/>
                    </a:cxn>
                    <a:cxn ang="0">
                      <a:pos x="251" y="73"/>
                    </a:cxn>
                    <a:cxn ang="0">
                      <a:pos x="207" y="84"/>
                    </a:cxn>
                    <a:cxn ang="0">
                      <a:pos x="163" y="93"/>
                    </a:cxn>
                    <a:cxn ang="0">
                      <a:pos x="118" y="97"/>
                    </a:cxn>
                    <a:cxn ang="0">
                      <a:pos x="72" y="99"/>
                    </a:cxn>
                    <a:cxn ang="0">
                      <a:pos x="72" y="99"/>
                    </a:cxn>
                  </a:cxnLst>
                  <a:rect l="0" t="0" r="r" b="b"/>
                  <a:pathLst>
                    <a:path w="416" h="106">
                      <a:moveTo>
                        <a:pt x="72" y="99"/>
                      </a:moveTo>
                      <a:lnTo>
                        <a:pt x="72" y="99"/>
                      </a:lnTo>
                      <a:lnTo>
                        <a:pt x="37" y="99"/>
                      </a:lnTo>
                      <a:lnTo>
                        <a:pt x="4" y="95"/>
                      </a:lnTo>
                      <a:lnTo>
                        <a:pt x="4" y="95"/>
                      </a:lnTo>
                      <a:lnTo>
                        <a:pt x="0" y="103"/>
                      </a:lnTo>
                      <a:lnTo>
                        <a:pt x="0" y="103"/>
                      </a:lnTo>
                      <a:lnTo>
                        <a:pt x="35" y="106"/>
                      </a:lnTo>
                      <a:lnTo>
                        <a:pt x="72" y="106"/>
                      </a:lnTo>
                      <a:lnTo>
                        <a:pt x="72" y="106"/>
                      </a:lnTo>
                      <a:lnTo>
                        <a:pt x="118" y="104"/>
                      </a:lnTo>
                      <a:lnTo>
                        <a:pt x="165" y="101"/>
                      </a:lnTo>
                      <a:lnTo>
                        <a:pt x="209" y="92"/>
                      </a:lnTo>
                      <a:lnTo>
                        <a:pt x="253" y="81"/>
                      </a:lnTo>
                      <a:lnTo>
                        <a:pt x="297" y="66"/>
                      </a:lnTo>
                      <a:lnTo>
                        <a:pt x="337" y="50"/>
                      </a:lnTo>
                      <a:lnTo>
                        <a:pt x="377" y="29"/>
                      </a:lnTo>
                      <a:lnTo>
                        <a:pt x="416" y="8"/>
                      </a:lnTo>
                      <a:lnTo>
                        <a:pt x="416" y="8"/>
                      </a:lnTo>
                      <a:lnTo>
                        <a:pt x="412" y="0"/>
                      </a:lnTo>
                      <a:lnTo>
                        <a:pt x="412" y="0"/>
                      </a:lnTo>
                      <a:lnTo>
                        <a:pt x="374" y="22"/>
                      </a:lnTo>
                      <a:lnTo>
                        <a:pt x="335" y="42"/>
                      </a:lnTo>
                      <a:lnTo>
                        <a:pt x="293" y="59"/>
                      </a:lnTo>
                      <a:lnTo>
                        <a:pt x="251" y="73"/>
                      </a:lnTo>
                      <a:lnTo>
                        <a:pt x="207" y="84"/>
                      </a:lnTo>
                      <a:lnTo>
                        <a:pt x="163" y="93"/>
                      </a:lnTo>
                      <a:lnTo>
                        <a:pt x="118" y="97"/>
                      </a:lnTo>
                      <a:lnTo>
                        <a:pt x="72" y="99"/>
                      </a:lnTo>
                      <a:lnTo>
                        <a:pt x="72" y="9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7" name="Freeform 317"/>
                <p:cNvSpPr>
                  <a:spLocks/>
                </p:cNvSpPr>
                <p:nvPr/>
              </p:nvSpPr>
              <p:spPr bwMode="auto">
                <a:xfrm>
                  <a:off x="3018" y="1817"/>
                  <a:ext cx="162" cy="157"/>
                </a:xfrm>
                <a:custGeom>
                  <a:avLst/>
                  <a:gdLst/>
                  <a:ahLst/>
                  <a:cxnLst>
                    <a:cxn ang="0">
                      <a:pos x="73" y="73"/>
                    </a:cxn>
                    <a:cxn ang="0">
                      <a:pos x="73" y="73"/>
                    </a:cxn>
                    <a:cxn ang="0">
                      <a:pos x="38" y="38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36" y="46"/>
                    </a:cxn>
                    <a:cxn ang="0">
                      <a:pos x="75" y="86"/>
                    </a:cxn>
                    <a:cxn ang="0">
                      <a:pos x="117" y="124"/>
                    </a:cxn>
                    <a:cxn ang="0">
                      <a:pos x="161" y="157"/>
                    </a:cxn>
                    <a:cxn ang="0">
                      <a:pos x="161" y="157"/>
                    </a:cxn>
                    <a:cxn ang="0">
                      <a:pos x="162" y="150"/>
                    </a:cxn>
                    <a:cxn ang="0">
                      <a:pos x="162" y="150"/>
                    </a:cxn>
                    <a:cxn ang="0">
                      <a:pos x="139" y="132"/>
                    </a:cxn>
                    <a:cxn ang="0">
                      <a:pos x="115" y="113"/>
                    </a:cxn>
                    <a:cxn ang="0">
                      <a:pos x="93" y="95"/>
                    </a:cxn>
                    <a:cxn ang="0">
                      <a:pos x="73" y="73"/>
                    </a:cxn>
                    <a:cxn ang="0">
                      <a:pos x="73" y="73"/>
                    </a:cxn>
                  </a:cxnLst>
                  <a:rect l="0" t="0" r="r" b="b"/>
                  <a:pathLst>
                    <a:path w="162" h="157">
                      <a:moveTo>
                        <a:pt x="73" y="73"/>
                      </a:moveTo>
                      <a:lnTo>
                        <a:pt x="73" y="73"/>
                      </a:lnTo>
                      <a:lnTo>
                        <a:pt x="38" y="38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6" y="46"/>
                      </a:lnTo>
                      <a:lnTo>
                        <a:pt x="75" y="86"/>
                      </a:lnTo>
                      <a:lnTo>
                        <a:pt x="117" y="124"/>
                      </a:lnTo>
                      <a:lnTo>
                        <a:pt x="161" y="157"/>
                      </a:lnTo>
                      <a:lnTo>
                        <a:pt x="161" y="157"/>
                      </a:lnTo>
                      <a:lnTo>
                        <a:pt x="162" y="150"/>
                      </a:lnTo>
                      <a:lnTo>
                        <a:pt x="162" y="150"/>
                      </a:lnTo>
                      <a:lnTo>
                        <a:pt x="139" y="132"/>
                      </a:lnTo>
                      <a:lnTo>
                        <a:pt x="115" y="113"/>
                      </a:lnTo>
                      <a:lnTo>
                        <a:pt x="93" y="95"/>
                      </a:lnTo>
                      <a:lnTo>
                        <a:pt x="73" y="73"/>
                      </a:lnTo>
                      <a:lnTo>
                        <a:pt x="73" y="7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8" name="Freeform 318"/>
                <p:cNvSpPr>
                  <a:spLocks/>
                </p:cNvSpPr>
                <p:nvPr/>
              </p:nvSpPr>
              <p:spPr bwMode="auto">
                <a:xfrm>
                  <a:off x="3104" y="1795"/>
                  <a:ext cx="91" cy="91"/>
                </a:xfrm>
                <a:custGeom>
                  <a:avLst/>
                  <a:gdLst/>
                  <a:ahLst/>
                  <a:cxnLst>
                    <a:cxn ang="0">
                      <a:pos x="42" y="40"/>
                    </a:cxn>
                    <a:cxn ang="0">
                      <a:pos x="42" y="40"/>
                    </a:cxn>
                    <a:cxn ang="0">
                      <a:pos x="23" y="2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0" y="27"/>
                    </a:cxn>
                    <a:cxn ang="0">
                      <a:pos x="42" y="49"/>
                    </a:cxn>
                    <a:cxn ang="0">
                      <a:pos x="66" y="71"/>
                    </a:cxn>
                    <a:cxn ang="0">
                      <a:pos x="89" y="91"/>
                    </a:cxn>
                    <a:cxn ang="0">
                      <a:pos x="89" y="91"/>
                    </a:cxn>
                    <a:cxn ang="0">
                      <a:pos x="91" y="84"/>
                    </a:cxn>
                    <a:cxn ang="0">
                      <a:pos x="91" y="84"/>
                    </a:cxn>
                    <a:cxn ang="0">
                      <a:pos x="66" y="62"/>
                    </a:cxn>
                    <a:cxn ang="0">
                      <a:pos x="42" y="40"/>
                    </a:cxn>
                    <a:cxn ang="0">
                      <a:pos x="42" y="40"/>
                    </a:cxn>
                  </a:cxnLst>
                  <a:rect l="0" t="0" r="r" b="b"/>
                  <a:pathLst>
                    <a:path w="91" h="91">
                      <a:moveTo>
                        <a:pt x="42" y="40"/>
                      </a:moveTo>
                      <a:lnTo>
                        <a:pt x="42" y="40"/>
                      </a:lnTo>
                      <a:lnTo>
                        <a:pt x="23" y="2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0" y="27"/>
                      </a:lnTo>
                      <a:lnTo>
                        <a:pt x="42" y="49"/>
                      </a:lnTo>
                      <a:lnTo>
                        <a:pt x="66" y="71"/>
                      </a:lnTo>
                      <a:lnTo>
                        <a:pt x="89" y="91"/>
                      </a:lnTo>
                      <a:lnTo>
                        <a:pt x="89" y="91"/>
                      </a:lnTo>
                      <a:lnTo>
                        <a:pt x="91" y="84"/>
                      </a:lnTo>
                      <a:lnTo>
                        <a:pt x="91" y="84"/>
                      </a:lnTo>
                      <a:lnTo>
                        <a:pt x="66" y="62"/>
                      </a:lnTo>
                      <a:lnTo>
                        <a:pt x="42" y="40"/>
                      </a:lnTo>
                      <a:lnTo>
                        <a:pt x="42" y="4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09" name="Freeform 319"/>
                <p:cNvSpPr>
                  <a:spLocks/>
                </p:cNvSpPr>
                <p:nvPr/>
              </p:nvSpPr>
              <p:spPr bwMode="auto">
                <a:xfrm>
                  <a:off x="2873" y="939"/>
                  <a:ext cx="161" cy="874"/>
                </a:xfrm>
                <a:custGeom>
                  <a:avLst/>
                  <a:gdLst/>
                  <a:ahLst/>
                  <a:cxnLst>
                    <a:cxn ang="0">
                      <a:pos x="7" y="448"/>
                    </a:cxn>
                    <a:cxn ang="0">
                      <a:pos x="11" y="386"/>
                    </a:cxn>
                    <a:cxn ang="0">
                      <a:pos x="18" y="325"/>
                    </a:cxn>
                    <a:cxn ang="0">
                      <a:pos x="31" y="265"/>
                    </a:cxn>
                    <a:cxn ang="0">
                      <a:pos x="50" y="208"/>
                    </a:cxn>
                    <a:cxn ang="0">
                      <a:pos x="71" y="153"/>
                    </a:cxn>
                    <a:cxn ang="0">
                      <a:pos x="97" y="102"/>
                    </a:cxn>
                    <a:cxn ang="0">
                      <a:pos x="128" y="53"/>
                    </a:cxn>
                    <a:cxn ang="0">
                      <a:pos x="161" y="5"/>
                    </a:cxn>
                    <a:cxn ang="0">
                      <a:pos x="156" y="0"/>
                    </a:cxn>
                    <a:cxn ang="0">
                      <a:pos x="139" y="23"/>
                    </a:cxn>
                    <a:cxn ang="0">
                      <a:pos x="106" y="73"/>
                    </a:cxn>
                    <a:cxn ang="0">
                      <a:pos x="77" y="124"/>
                    </a:cxn>
                    <a:cxn ang="0">
                      <a:pos x="53" y="177"/>
                    </a:cxn>
                    <a:cxn ang="0">
                      <a:pos x="33" y="234"/>
                    </a:cxn>
                    <a:cxn ang="0">
                      <a:pos x="17" y="292"/>
                    </a:cxn>
                    <a:cxn ang="0">
                      <a:pos x="7" y="353"/>
                    </a:cxn>
                    <a:cxn ang="0">
                      <a:pos x="2" y="415"/>
                    </a:cxn>
                    <a:cxn ang="0">
                      <a:pos x="0" y="448"/>
                    </a:cxn>
                    <a:cxn ang="0">
                      <a:pos x="4" y="506"/>
                    </a:cxn>
                    <a:cxn ang="0">
                      <a:pos x="9" y="565"/>
                    </a:cxn>
                    <a:cxn ang="0">
                      <a:pos x="22" y="620"/>
                    </a:cxn>
                    <a:cxn ang="0">
                      <a:pos x="37" y="675"/>
                    </a:cxn>
                    <a:cxn ang="0">
                      <a:pos x="57" y="728"/>
                    </a:cxn>
                    <a:cxn ang="0">
                      <a:pos x="81" y="779"/>
                    </a:cxn>
                    <a:cxn ang="0">
                      <a:pos x="141" y="874"/>
                    </a:cxn>
                    <a:cxn ang="0">
                      <a:pos x="148" y="872"/>
                    </a:cxn>
                    <a:cxn ang="0">
                      <a:pos x="117" y="827"/>
                    </a:cxn>
                    <a:cxn ang="0">
                      <a:pos x="77" y="753"/>
                    </a:cxn>
                    <a:cxn ang="0">
                      <a:pos x="55" y="700"/>
                    </a:cxn>
                    <a:cxn ang="0">
                      <a:pos x="37" y="647"/>
                    </a:cxn>
                    <a:cxn ang="0">
                      <a:pos x="22" y="592"/>
                    </a:cxn>
                    <a:cxn ang="0">
                      <a:pos x="13" y="536"/>
                    </a:cxn>
                    <a:cxn ang="0">
                      <a:pos x="9" y="477"/>
                    </a:cxn>
                    <a:cxn ang="0">
                      <a:pos x="7" y="448"/>
                    </a:cxn>
                  </a:cxnLst>
                  <a:rect l="0" t="0" r="r" b="b"/>
                  <a:pathLst>
                    <a:path w="161" h="874">
                      <a:moveTo>
                        <a:pt x="7" y="448"/>
                      </a:moveTo>
                      <a:lnTo>
                        <a:pt x="7" y="448"/>
                      </a:lnTo>
                      <a:lnTo>
                        <a:pt x="9" y="415"/>
                      </a:lnTo>
                      <a:lnTo>
                        <a:pt x="11" y="386"/>
                      </a:lnTo>
                      <a:lnTo>
                        <a:pt x="15" y="355"/>
                      </a:lnTo>
                      <a:lnTo>
                        <a:pt x="18" y="325"/>
                      </a:lnTo>
                      <a:lnTo>
                        <a:pt x="24" y="294"/>
                      </a:lnTo>
                      <a:lnTo>
                        <a:pt x="31" y="265"/>
                      </a:lnTo>
                      <a:lnTo>
                        <a:pt x="39" y="237"/>
                      </a:lnTo>
                      <a:lnTo>
                        <a:pt x="50" y="208"/>
                      </a:lnTo>
                      <a:lnTo>
                        <a:pt x="59" y="181"/>
                      </a:lnTo>
                      <a:lnTo>
                        <a:pt x="71" y="153"/>
                      </a:lnTo>
                      <a:lnTo>
                        <a:pt x="82" y="128"/>
                      </a:lnTo>
                      <a:lnTo>
                        <a:pt x="97" y="102"/>
                      </a:lnTo>
                      <a:lnTo>
                        <a:pt x="112" y="76"/>
                      </a:lnTo>
                      <a:lnTo>
                        <a:pt x="128" y="53"/>
                      </a:lnTo>
                      <a:lnTo>
                        <a:pt x="145" y="27"/>
                      </a:lnTo>
                      <a:lnTo>
                        <a:pt x="161" y="5"/>
                      </a:lnTo>
                      <a:lnTo>
                        <a:pt x="161" y="5"/>
                      </a:lnTo>
                      <a:lnTo>
                        <a:pt x="156" y="0"/>
                      </a:lnTo>
                      <a:lnTo>
                        <a:pt x="156" y="0"/>
                      </a:lnTo>
                      <a:lnTo>
                        <a:pt x="139" y="23"/>
                      </a:lnTo>
                      <a:lnTo>
                        <a:pt x="121" y="47"/>
                      </a:lnTo>
                      <a:lnTo>
                        <a:pt x="106" y="73"/>
                      </a:lnTo>
                      <a:lnTo>
                        <a:pt x="92" y="98"/>
                      </a:lnTo>
                      <a:lnTo>
                        <a:pt x="77" y="124"/>
                      </a:lnTo>
                      <a:lnTo>
                        <a:pt x="64" y="152"/>
                      </a:lnTo>
                      <a:lnTo>
                        <a:pt x="53" y="177"/>
                      </a:lnTo>
                      <a:lnTo>
                        <a:pt x="42" y="206"/>
                      </a:lnTo>
                      <a:lnTo>
                        <a:pt x="33" y="234"/>
                      </a:lnTo>
                      <a:lnTo>
                        <a:pt x="24" y="263"/>
                      </a:lnTo>
                      <a:lnTo>
                        <a:pt x="17" y="292"/>
                      </a:lnTo>
                      <a:lnTo>
                        <a:pt x="11" y="323"/>
                      </a:lnTo>
                      <a:lnTo>
                        <a:pt x="7" y="353"/>
                      </a:lnTo>
                      <a:lnTo>
                        <a:pt x="4" y="384"/>
                      </a:lnTo>
                      <a:lnTo>
                        <a:pt x="2" y="415"/>
                      </a:lnTo>
                      <a:lnTo>
                        <a:pt x="0" y="448"/>
                      </a:lnTo>
                      <a:lnTo>
                        <a:pt x="0" y="448"/>
                      </a:lnTo>
                      <a:lnTo>
                        <a:pt x="2" y="477"/>
                      </a:lnTo>
                      <a:lnTo>
                        <a:pt x="4" y="506"/>
                      </a:lnTo>
                      <a:lnTo>
                        <a:pt x="6" y="536"/>
                      </a:lnTo>
                      <a:lnTo>
                        <a:pt x="9" y="565"/>
                      </a:lnTo>
                      <a:lnTo>
                        <a:pt x="15" y="592"/>
                      </a:lnTo>
                      <a:lnTo>
                        <a:pt x="22" y="620"/>
                      </a:lnTo>
                      <a:lnTo>
                        <a:pt x="29" y="647"/>
                      </a:lnTo>
                      <a:lnTo>
                        <a:pt x="37" y="675"/>
                      </a:lnTo>
                      <a:lnTo>
                        <a:pt x="48" y="702"/>
                      </a:lnTo>
                      <a:lnTo>
                        <a:pt x="57" y="728"/>
                      </a:lnTo>
                      <a:lnTo>
                        <a:pt x="70" y="753"/>
                      </a:lnTo>
                      <a:lnTo>
                        <a:pt x="81" y="779"/>
                      </a:lnTo>
                      <a:lnTo>
                        <a:pt x="110" y="827"/>
                      </a:lnTo>
                      <a:lnTo>
                        <a:pt x="141" y="874"/>
                      </a:lnTo>
                      <a:lnTo>
                        <a:pt x="141" y="874"/>
                      </a:lnTo>
                      <a:lnTo>
                        <a:pt x="148" y="872"/>
                      </a:lnTo>
                      <a:lnTo>
                        <a:pt x="148" y="872"/>
                      </a:lnTo>
                      <a:lnTo>
                        <a:pt x="117" y="827"/>
                      </a:lnTo>
                      <a:lnTo>
                        <a:pt x="90" y="777"/>
                      </a:lnTo>
                      <a:lnTo>
                        <a:pt x="77" y="753"/>
                      </a:lnTo>
                      <a:lnTo>
                        <a:pt x="66" y="728"/>
                      </a:lnTo>
                      <a:lnTo>
                        <a:pt x="55" y="700"/>
                      </a:lnTo>
                      <a:lnTo>
                        <a:pt x="46" y="675"/>
                      </a:lnTo>
                      <a:lnTo>
                        <a:pt x="37" y="647"/>
                      </a:lnTo>
                      <a:lnTo>
                        <a:pt x="29" y="620"/>
                      </a:lnTo>
                      <a:lnTo>
                        <a:pt x="22" y="592"/>
                      </a:lnTo>
                      <a:lnTo>
                        <a:pt x="18" y="563"/>
                      </a:lnTo>
                      <a:lnTo>
                        <a:pt x="13" y="536"/>
                      </a:lnTo>
                      <a:lnTo>
                        <a:pt x="11" y="506"/>
                      </a:lnTo>
                      <a:lnTo>
                        <a:pt x="9" y="477"/>
                      </a:lnTo>
                      <a:lnTo>
                        <a:pt x="7" y="448"/>
                      </a:lnTo>
                      <a:lnTo>
                        <a:pt x="7" y="44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0" name="Freeform 320"/>
                <p:cNvSpPr>
                  <a:spLocks/>
                </p:cNvSpPr>
                <p:nvPr/>
              </p:nvSpPr>
              <p:spPr bwMode="auto">
                <a:xfrm>
                  <a:off x="2976" y="586"/>
                  <a:ext cx="1419" cy="1487"/>
                </a:xfrm>
                <a:custGeom>
                  <a:avLst/>
                  <a:gdLst/>
                  <a:ahLst/>
                  <a:cxnLst>
                    <a:cxn ang="0">
                      <a:pos x="86" y="212"/>
                    </a:cxn>
                    <a:cxn ang="0">
                      <a:pos x="175" y="142"/>
                    </a:cxn>
                    <a:cxn ang="0">
                      <a:pos x="276" y="85"/>
                    </a:cxn>
                    <a:cxn ang="0">
                      <a:pos x="384" y="42"/>
                    </a:cxn>
                    <a:cxn ang="0">
                      <a:pos x="497" y="16"/>
                    </a:cxn>
                    <a:cxn ang="0">
                      <a:pos x="620" y="7"/>
                    </a:cxn>
                    <a:cxn ang="0">
                      <a:pos x="700" y="10"/>
                    </a:cxn>
                    <a:cxn ang="0">
                      <a:pos x="817" y="31"/>
                    </a:cxn>
                    <a:cxn ang="0">
                      <a:pos x="927" y="69"/>
                    </a:cxn>
                    <a:cxn ang="0">
                      <a:pos x="1030" y="122"/>
                    </a:cxn>
                    <a:cxn ang="0">
                      <a:pos x="1123" y="188"/>
                    </a:cxn>
                    <a:cxn ang="0">
                      <a:pos x="1180" y="239"/>
                    </a:cxn>
                    <a:cxn ang="0">
                      <a:pos x="1255" y="325"/>
                    </a:cxn>
                    <a:cxn ang="0">
                      <a:pos x="1317" y="422"/>
                    </a:cxn>
                    <a:cxn ang="0">
                      <a:pos x="1364" y="526"/>
                    </a:cxn>
                    <a:cxn ang="0">
                      <a:pos x="1395" y="640"/>
                    </a:cxn>
                    <a:cxn ang="0">
                      <a:pos x="1412" y="759"/>
                    </a:cxn>
                    <a:cxn ang="0">
                      <a:pos x="1412" y="841"/>
                    </a:cxn>
                    <a:cxn ang="0">
                      <a:pos x="1395" y="960"/>
                    </a:cxn>
                    <a:cxn ang="0">
                      <a:pos x="1364" y="1074"/>
                    </a:cxn>
                    <a:cxn ang="0">
                      <a:pos x="1317" y="1178"/>
                    </a:cxn>
                    <a:cxn ang="0">
                      <a:pos x="1255" y="1275"/>
                    </a:cxn>
                    <a:cxn ang="0">
                      <a:pos x="1180" y="1361"/>
                    </a:cxn>
                    <a:cxn ang="0">
                      <a:pos x="1108" y="1425"/>
                    </a:cxn>
                    <a:cxn ang="0">
                      <a:pos x="1030" y="1480"/>
                    </a:cxn>
                    <a:cxn ang="0">
                      <a:pos x="1073" y="1460"/>
                    </a:cxn>
                    <a:cxn ang="0">
                      <a:pos x="1189" y="1363"/>
                    </a:cxn>
                    <a:cxn ang="0">
                      <a:pos x="1286" y="1244"/>
                    </a:cxn>
                    <a:cxn ang="0">
                      <a:pos x="1359" y="1108"/>
                    </a:cxn>
                    <a:cxn ang="0">
                      <a:pos x="1405" y="960"/>
                    </a:cxn>
                    <a:cxn ang="0">
                      <a:pos x="1419" y="801"/>
                    </a:cxn>
                    <a:cxn ang="0">
                      <a:pos x="1416" y="719"/>
                    </a:cxn>
                    <a:cxn ang="0">
                      <a:pos x="1395" y="600"/>
                    </a:cxn>
                    <a:cxn ang="0">
                      <a:pos x="1357" y="488"/>
                    </a:cxn>
                    <a:cxn ang="0">
                      <a:pos x="1304" y="386"/>
                    </a:cxn>
                    <a:cxn ang="0">
                      <a:pos x="1236" y="290"/>
                    </a:cxn>
                    <a:cxn ang="0">
                      <a:pos x="1158" y="206"/>
                    </a:cxn>
                    <a:cxn ang="0">
                      <a:pos x="1066" y="137"/>
                    </a:cxn>
                    <a:cxn ang="0">
                      <a:pos x="966" y="78"/>
                    </a:cxn>
                    <a:cxn ang="0">
                      <a:pos x="858" y="34"/>
                    </a:cxn>
                    <a:cxn ang="0">
                      <a:pos x="741" y="9"/>
                    </a:cxn>
                    <a:cxn ang="0">
                      <a:pos x="620" y="0"/>
                    </a:cxn>
                    <a:cxn ang="0">
                      <a:pos x="526" y="5"/>
                    </a:cxn>
                    <a:cxn ang="0">
                      <a:pos x="395" y="31"/>
                    </a:cxn>
                    <a:cxn ang="0">
                      <a:pos x="270" y="78"/>
                    </a:cxn>
                    <a:cxn ang="0">
                      <a:pos x="157" y="146"/>
                    </a:cxn>
                    <a:cxn ang="0">
                      <a:pos x="58" y="228"/>
                    </a:cxn>
                    <a:cxn ang="0">
                      <a:pos x="0" y="292"/>
                    </a:cxn>
                    <a:cxn ang="0">
                      <a:pos x="31" y="267"/>
                    </a:cxn>
                  </a:cxnLst>
                  <a:rect l="0" t="0" r="r" b="b"/>
                  <a:pathLst>
                    <a:path w="1419" h="1487">
                      <a:moveTo>
                        <a:pt x="58" y="239"/>
                      </a:moveTo>
                      <a:lnTo>
                        <a:pt x="58" y="239"/>
                      </a:lnTo>
                      <a:lnTo>
                        <a:pt x="86" y="212"/>
                      </a:lnTo>
                      <a:lnTo>
                        <a:pt x="115" y="188"/>
                      </a:lnTo>
                      <a:lnTo>
                        <a:pt x="144" y="164"/>
                      </a:lnTo>
                      <a:lnTo>
                        <a:pt x="175" y="142"/>
                      </a:lnTo>
                      <a:lnTo>
                        <a:pt x="208" y="122"/>
                      </a:lnTo>
                      <a:lnTo>
                        <a:pt x="241" y="102"/>
                      </a:lnTo>
                      <a:lnTo>
                        <a:pt x="276" y="85"/>
                      </a:lnTo>
                      <a:lnTo>
                        <a:pt x="311" y="69"/>
                      </a:lnTo>
                      <a:lnTo>
                        <a:pt x="345" y="54"/>
                      </a:lnTo>
                      <a:lnTo>
                        <a:pt x="384" y="42"/>
                      </a:lnTo>
                      <a:lnTo>
                        <a:pt x="420" y="31"/>
                      </a:lnTo>
                      <a:lnTo>
                        <a:pt x="459" y="23"/>
                      </a:lnTo>
                      <a:lnTo>
                        <a:pt x="497" y="16"/>
                      </a:lnTo>
                      <a:lnTo>
                        <a:pt x="537" y="10"/>
                      </a:lnTo>
                      <a:lnTo>
                        <a:pt x="578" y="7"/>
                      </a:lnTo>
                      <a:lnTo>
                        <a:pt x="620" y="7"/>
                      </a:lnTo>
                      <a:lnTo>
                        <a:pt x="620" y="7"/>
                      </a:lnTo>
                      <a:lnTo>
                        <a:pt x="660" y="7"/>
                      </a:lnTo>
                      <a:lnTo>
                        <a:pt x="700" y="10"/>
                      </a:lnTo>
                      <a:lnTo>
                        <a:pt x="741" y="16"/>
                      </a:lnTo>
                      <a:lnTo>
                        <a:pt x="779" y="23"/>
                      </a:lnTo>
                      <a:lnTo>
                        <a:pt x="817" y="31"/>
                      </a:lnTo>
                      <a:lnTo>
                        <a:pt x="856" y="42"/>
                      </a:lnTo>
                      <a:lnTo>
                        <a:pt x="892" y="54"/>
                      </a:lnTo>
                      <a:lnTo>
                        <a:pt x="927" y="69"/>
                      </a:lnTo>
                      <a:lnTo>
                        <a:pt x="964" y="85"/>
                      </a:lnTo>
                      <a:lnTo>
                        <a:pt x="997" y="102"/>
                      </a:lnTo>
                      <a:lnTo>
                        <a:pt x="1030" y="122"/>
                      </a:lnTo>
                      <a:lnTo>
                        <a:pt x="1062" y="142"/>
                      </a:lnTo>
                      <a:lnTo>
                        <a:pt x="1094" y="164"/>
                      </a:lnTo>
                      <a:lnTo>
                        <a:pt x="1123" y="188"/>
                      </a:lnTo>
                      <a:lnTo>
                        <a:pt x="1152" y="212"/>
                      </a:lnTo>
                      <a:lnTo>
                        <a:pt x="1180" y="239"/>
                      </a:lnTo>
                      <a:lnTo>
                        <a:pt x="1180" y="239"/>
                      </a:lnTo>
                      <a:lnTo>
                        <a:pt x="1207" y="267"/>
                      </a:lnTo>
                      <a:lnTo>
                        <a:pt x="1231" y="296"/>
                      </a:lnTo>
                      <a:lnTo>
                        <a:pt x="1255" y="325"/>
                      </a:lnTo>
                      <a:lnTo>
                        <a:pt x="1277" y="356"/>
                      </a:lnTo>
                      <a:lnTo>
                        <a:pt x="1297" y="389"/>
                      </a:lnTo>
                      <a:lnTo>
                        <a:pt x="1317" y="422"/>
                      </a:lnTo>
                      <a:lnTo>
                        <a:pt x="1335" y="455"/>
                      </a:lnTo>
                      <a:lnTo>
                        <a:pt x="1350" y="492"/>
                      </a:lnTo>
                      <a:lnTo>
                        <a:pt x="1364" y="526"/>
                      </a:lnTo>
                      <a:lnTo>
                        <a:pt x="1377" y="565"/>
                      </a:lnTo>
                      <a:lnTo>
                        <a:pt x="1388" y="601"/>
                      </a:lnTo>
                      <a:lnTo>
                        <a:pt x="1395" y="640"/>
                      </a:lnTo>
                      <a:lnTo>
                        <a:pt x="1403" y="678"/>
                      </a:lnTo>
                      <a:lnTo>
                        <a:pt x="1408" y="719"/>
                      </a:lnTo>
                      <a:lnTo>
                        <a:pt x="1412" y="759"/>
                      </a:lnTo>
                      <a:lnTo>
                        <a:pt x="1412" y="801"/>
                      </a:lnTo>
                      <a:lnTo>
                        <a:pt x="1412" y="801"/>
                      </a:lnTo>
                      <a:lnTo>
                        <a:pt x="1412" y="841"/>
                      </a:lnTo>
                      <a:lnTo>
                        <a:pt x="1408" y="881"/>
                      </a:lnTo>
                      <a:lnTo>
                        <a:pt x="1403" y="922"/>
                      </a:lnTo>
                      <a:lnTo>
                        <a:pt x="1395" y="960"/>
                      </a:lnTo>
                      <a:lnTo>
                        <a:pt x="1388" y="999"/>
                      </a:lnTo>
                      <a:lnTo>
                        <a:pt x="1377" y="1035"/>
                      </a:lnTo>
                      <a:lnTo>
                        <a:pt x="1364" y="1074"/>
                      </a:lnTo>
                      <a:lnTo>
                        <a:pt x="1350" y="1108"/>
                      </a:lnTo>
                      <a:lnTo>
                        <a:pt x="1335" y="1145"/>
                      </a:lnTo>
                      <a:lnTo>
                        <a:pt x="1317" y="1178"/>
                      </a:lnTo>
                      <a:lnTo>
                        <a:pt x="1297" y="1211"/>
                      </a:lnTo>
                      <a:lnTo>
                        <a:pt x="1277" y="1244"/>
                      </a:lnTo>
                      <a:lnTo>
                        <a:pt x="1255" y="1275"/>
                      </a:lnTo>
                      <a:lnTo>
                        <a:pt x="1231" y="1304"/>
                      </a:lnTo>
                      <a:lnTo>
                        <a:pt x="1207" y="1333"/>
                      </a:lnTo>
                      <a:lnTo>
                        <a:pt x="1180" y="1361"/>
                      </a:lnTo>
                      <a:lnTo>
                        <a:pt x="1180" y="1361"/>
                      </a:lnTo>
                      <a:lnTo>
                        <a:pt x="1145" y="1394"/>
                      </a:lnTo>
                      <a:lnTo>
                        <a:pt x="1108" y="1425"/>
                      </a:lnTo>
                      <a:lnTo>
                        <a:pt x="1070" y="1454"/>
                      </a:lnTo>
                      <a:lnTo>
                        <a:pt x="1030" y="1480"/>
                      </a:lnTo>
                      <a:lnTo>
                        <a:pt x="1030" y="1480"/>
                      </a:lnTo>
                      <a:lnTo>
                        <a:pt x="1030" y="1487"/>
                      </a:lnTo>
                      <a:lnTo>
                        <a:pt x="1030" y="1487"/>
                      </a:lnTo>
                      <a:lnTo>
                        <a:pt x="1073" y="1460"/>
                      </a:lnTo>
                      <a:lnTo>
                        <a:pt x="1114" y="1430"/>
                      </a:lnTo>
                      <a:lnTo>
                        <a:pt x="1152" y="1397"/>
                      </a:lnTo>
                      <a:lnTo>
                        <a:pt x="1189" y="1363"/>
                      </a:lnTo>
                      <a:lnTo>
                        <a:pt x="1223" y="1324"/>
                      </a:lnTo>
                      <a:lnTo>
                        <a:pt x="1256" y="1286"/>
                      </a:lnTo>
                      <a:lnTo>
                        <a:pt x="1286" y="1244"/>
                      </a:lnTo>
                      <a:lnTo>
                        <a:pt x="1313" y="1202"/>
                      </a:lnTo>
                      <a:lnTo>
                        <a:pt x="1337" y="1156"/>
                      </a:lnTo>
                      <a:lnTo>
                        <a:pt x="1359" y="1108"/>
                      </a:lnTo>
                      <a:lnTo>
                        <a:pt x="1377" y="1061"/>
                      </a:lnTo>
                      <a:lnTo>
                        <a:pt x="1392" y="1011"/>
                      </a:lnTo>
                      <a:lnTo>
                        <a:pt x="1405" y="960"/>
                      </a:lnTo>
                      <a:lnTo>
                        <a:pt x="1412" y="907"/>
                      </a:lnTo>
                      <a:lnTo>
                        <a:pt x="1417" y="854"/>
                      </a:lnTo>
                      <a:lnTo>
                        <a:pt x="1419" y="801"/>
                      </a:lnTo>
                      <a:lnTo>
                        <a:pt x="1419" y="801"/>
                      </a:lnTo>
                      <a:lnTo>
                        <a:pt x="1419" y="759"/>
                      </a:lnTo>
                      <a:lnTo>
                        <a:pt x="1416" y="719"/>
                      </a:lnTo>
                      <a:lnTo>
                        <a:pt x="1410" y="678"/>
                      </a:lnTo>
                      <a:lnTo>
                        <a:pt x="1403" y="638"/>
                      </a:lnTo>
                      <a:lnTo>
                        <a:pt x="1395" y="600"/>
                      </a:lnTo>
                      <a:lnTo>
                        <a:pt x="1384" y="561"/>
                      </a:lnTo>
                      <a:lnTo>
                        <a:pt x="1372" y="525"/>
                      </a:lnTo>
                      <a:lnTo>
                        <a:pt x="1357" y="488"/>
                      </a:lnTo>
                      <a:lnTo>
                        <a:pt x="1341" y="453"/>
                      </a:lnTo>
                      <a:lnTo>
                        <a:pt x="1322" y="419"/>
                      </a:lnTo>
                      <a:lnTo>
                        <a:pt x="1304" y="386"/>
                      </a:lnTo>
                      <a:lnTo>
                        <a:pt x="1284" y="353"/>
                      </a:lnTo>
                      <a:lnTo>
                        <a:pt x="1260" y="322"/>
                      </a:lnTo>
                      <a:lnTo>
                        <a:pt x="1236" y="290"/>
                      </a:lnTo>
                      <a:lnTo>
                        <a:pt x="1213" y="261"/>
                      </a:lnTo>
                      <a:lnTo>
                        <a:pt x="1185" y="234"/>
                      </a:lnTo>
                      <a:lnTo>
                        <a:pt x="1158" y="206"/>
                      </a:lnTo>
                      <a:lnTo>
                        <a:pt x="1128" y="182"/>
                      </a:lnTo>
                      <a:lnTo>
                        <a:pt x="1097" y="159"/>
                      </a:lnTo>
                      <a:lnTo>
                        <a:pt x="1066" y="137"/>
                      </a:lnTo>
                      <a:lnTo>
                        <a:pt x="1035" y="115"/>
                      </a:lnTo>
                      <a:lnTo>
                        <a:pt x="1000" y="96"/>
                      </a:lnTo>
                      <a:lnTo>
                        <a:pt x="966" y="78"/>
                      </a:lnTo>
                      <a:lnTo>
                        <a:pt x="931" y="62"/>
                      </a:lnTo>
                      <a:lnTo>
                        <a:pt x="894" y="47"/>
                      </a:lnTo>
                      <a:lnTo>
                        <a:pt x="858" y="34"/>
                      </a:lnTo>
                      <a:lnTo>
                        <a:pt x="819" y="25"/>
                      </a:lnTo>
                      <a:lnTo>
                        <a:pt x="781" y="16"/>
                      </a:lnTo>
                      <a:lnTo>
                        <a:pt x="741" y="9"/>
                      </a:lnTo>
                      <a:lnTo>
                        <a:pt x="700" y="3"/>
                      </a:lnTo>
                      <a:lnTo>
                        <a:pt x="660" y="0"/>
                      </a:lnTo>
                      <a:lnTo>
                        <a:pt x="620" y="0"/>
                      </a:lnTo>
                      <a:lnTo>
                        <a:pt x="620" y="0"/>
                      </a:lnTo>
                      <a:lnTo>
                        <a:pt x="572" y="1"/>
                      </a:lnTo>
                      <a:lnTo>
                        <a:pt x="526" y="5"/>
                      </a:lnTo>
                      <a:lnTo>
                        <a:pt x="481" y="10"/>
                      </a:lnTo>
                      <a:lnTo>
                        <a:pt x="437" y="20"/>
                      </a:lnTo>
                      <a:lnTo>
                        <a:pt x="395" y="31"/>
                      </a:lnTo>
                      <a:lnTo>
                        <a:pt x="353" y="45"/>
                      </a:lnTo>
                      <a:lnTo>
                        <a:pt x="311" y="60"/>
                      </a:lnTo>
                      <a:lnTo>
                        <a:pt x="270" y="78"/>
                      </a:lnTo>
                      <a:lnTo>
                        <a:pt x="232" y="98"/>
                      </a:lnTo>
                      <a:lnTo>
                        <a:pt x="194" y="120"/>
                      </a:lnTo>
                      <a:lnTo>
                        <a:pt x="157" y="146"/>
                      </a:lnTo>
                      <a:lnTo>
                        <a:pt x="122" y="171"/>
                      </a:lnTo>
                      <a:lnTo>
                        <a:pt x="89" y="199"/>
                      </a:lnTo>
                      <a:lnTo>
                        <a:pt x="58" y="228"/>
                      </a:lnTo>
                      <a:lnTo>
                        <a:pt x="27" y="259"/>
                      </a:lnTo>
                      <a:lnTo>
                        <a:pt x="0" y="292"/>
                      </a:lnTo>
                      <a:lnTo>
                        <a:pt x="0" y="292"/>
                      </a:lnTo>
                      <a:lnTo>
                        <a:pt x="5" y="296"/>
                      </a:lnTo>
                      <a:lnTo>
                        <a:pt x="5" y="296"/>
                      </a:lnTo>
                      <a:lnTo>
                        <a:pt x="31" y="267"/>
                      </a:lnTo>
                      <a:lnTo>
                        <a:pt x="58" y="239"/>
                      </a:lnTo>
                      <a:lnTo>
                        <a:pt x="58" y="23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1" name="Freeform 321"/>
                <p:cNvSpPr>
                  <a:spLocks/>
                </p:cNvSpPr>
                <p:nvPr/>
              </p:nvSpPr>
              <p:spPr bwMode="auto">
                <a:xfrm>
                  <a:off x="2635" y="851"/>
                  <a:ext cx="172" cy="984"/>
                </a:xfrm>
                <a:custGeom>
                  <a:avLst/>
                  <a:gdLst/>
                  <a:ahLst/>
                  <a:cxnLst>
                    <a:cxn ang="0">
                      <a:pos x="8" y="536"/>
                    </a:cxn>
                    <a:cxn ang="0">
                      <a:pos x="8" y="536"/>
                    </a:cxn>
                    <a:cxn ang="0">
                      <a:pos x="8" y="497"/>
                    </a:cxn>
                    <a:cxn ang="0">
                      <a:pos x="9" y="461"/>
                    </a:cxn>
                    <a:cxn ang="0">
                      <a:pos x="13" y="424"/>
                    </a:cxn>
                    <a:cxn ang="0">
                      <a:pos x="19" y="390"/>
                    </a:cxn>
                    <a:cxn ang="0">
                      <a:pos x="24" y="353"/>
                    </a:cxn>
                    <a:cxn ang="0">
                      <a:pos x="31" y="318"/>
                    </a:cxn>
                    <a:cxn ang="0">
                      <a:pos x="41" y="283"/>
                    </a:cxn>
                    <a:cxn ang="0">
                      <a:pos x="52" y="250"/>
                    </a:cxn>
                    <a:cxn ang="0">
                      <a:pos x="63" y="218"/>
                    </a:cxn>
                    <a:cxn ang="0">
                      <a:pos x="73" y="185"/>
                    </a:cxn>
                    <a:cxn ang="0">
                      <a:pos x="88" y="152"/>
                    </a:cxn>
                    <a:cxn ang="0">
                      <a:pos x="103" y="121"/>
                    </a:cxn>
                    <a:cxn ang="0">
                      <a:pos x="117" y="89"/>
                    </a:cxn>
                    <a:cxn ang="0">
                      <a:pos x="136" y="58"/>
                    </a:cxn>
                    <a:cxn ang="0">
                      <a:pos x="152" y="29"/>
                    </a:cxn>
                    <a:cxn ang="0">
                      <a:pos x="172" y="0"/>
                    </a:cxn>
                    <a:cxn ang="0">
                      <a:pos x="172" y="0"/>
                    </a:cxn>
                    <a:cxn ang="0">
                      <a:pos x="163" y="0"/>
                    </a:cxn>
                    <a:cxn ang="0">
                      <a:pos x="163" y="0"/>
                    </a:cxn>
                    <a:cxn ang="0">
                      <a:pos x="143" y="29"/>
                    </a:cxn>
                    <a:cxn ang="0">
                      <a:pos x="127" y="58"/>
                    </a:cxn>
                    <a:cxn ang="0">
                      <a:pos x="110" y="89"/>
                    </a:cxn>
                    <a:cxn ang="0">
                      <a:pos x="94" y="121"/>
                    </a:cxn>
                    <a:cxn ang="0">
                      <a:pos x="79" y="152"/>
                    </a:cxn>
                    <a:cxn ang="0">
                      <a:pos x="66" y="185"/>
                    </a:cxn>
                    <a:cxn ang="0">
                      <a:pos x="53" y="218"/>
                    </a:cxn>
                    <a:cxn ang="0">
                      <a:pos x="42" y="250"/>
                    </a:cxn>
                    <a:cxn ang="0">
                      <a:pos x="33" y="285"/>
                    </a:cxn>
                    <a:cxn ang="0">
                      <a:pos x="24" y="320"/>
                    </a:cxn>
                    <a:cxn ang="0">
                      <a:pos x="17" y="355"/>
                    </a:cxn>
                    <a:cxn ang="0">
                      <a:pos x="11" y="390"/>
                    </a:cxn>
                    <a:cxn ang="0">
                      <a:pos x="6" y="426"/>
                    </a:cxn>
                    <a:cxn ang="0">
                      <a:pos x="2" y="461"/>
                    </a:cxn>
                    <a:cxn ang="0">
                      <a:pos x="0" y="497"/>
                    </a:cxn>
                    <a:cxn ang="0">
                      <a:pos x="0" y="536"/>
                    </a:cxn>
                    <a:cxn ang="0">
                      <a:pos x="0" y="536"/>
                    </a:cxn>
                    <a:cxn ang="0">
                      <a:pos x="2" y="594"/>
                    </a:cxn>
                    <a:cxn ang="0">
                      <a:pos x="8" y="655"/>
                    </a:cxn>
                    <a:cxn ang="0">
                      <a:pos x="17" y="713"/>
                    </a:cxn>
                    <a:cxn ang="0">
                      <a:pos x="30" y="770"/>
                    </a:cxn>
                    <a:cxn ang="0">
                      <a:pos x="44" y="825"/>
                    </a:cxn>
                    <a:cxn ang="0">
                      <a:pos x="64" y="880"/>
                    </a:cxn>
                    <a:cxn ang="0">
                      <a:pos x="86" y="933"/>
                    </a:cxn>
                    <a:cxn ang="0">
                      <a:pos x="112" y="984"/>
                    </a:cxn>
                    <a:cxn ang="0">
                      <a:pos x="112" y="984"/>
                    </a:cxn>
                    <a:cxn ang="0">
                      <a:pos x="119" y="984"/>
                    </a:cxn>
                    <a:cxn ang="0">
                      <a:pos x="119" y="984"/>
                    </a:cxn>
                    <a:cxn ang="0">
                      <a:pos x="94" y="933"/>
                    </a:cxn>
                    <a:cxn ang="0">
                      <a:pos x="72" y="880"/>
                    </a:cxn>
                    <a:cxn ang="0">
                      <a:pos x="53" y="827"/>
                    </a:cxn>
                    <a:cxn ang="0">
                      <a:pos x="37" y="770"/>
                    </a:cxn>
                    <a:cxn ang="0">
                      <a:pos x="24" y="713"/>
                    </a:cxn>
                    <a:cxn ang="0">
                      <a:pos x="15" y="655"/>
                    </a:cxn>
                    <a:cxn ang="0">
                      <a:pos x="9" y="596"/>
                    </a:cxn>
                    <a:cxn ang="0">
                      <a:pos x="8" y="536"/>
                    </a:cxn>
                    <a:cxn ang="0">
                      <a:pos x="8" y="536"/>
                    </a:cxn>
                  </a:cxnLst>
                  <a:rect l="0" t="0" r="r" b="b"/>
                  <a:pathLst>
                    <a:path w="172" h="984">
                      <a:moveTo>
                        <a:pt x="8" y="536"/>
                      </a:moveTo>
                      <a:lnTo>
                        <a:pt x="8" y="536"/>
                      </a:lnTo>
                      <a:lnTo>
                        <a:pt x="8" y="497"/>
                      </a:lnTo>
                      <a:lnTo>
                        <a:pt x="9" y="461"/>
                      </a:lnTo>
                      <a:lnTo>
                        <a:pt x="13" y="424"/>
                      </a:lnTo>
                      <a:lnTo>
                        <a:pt x="19" y="390"/>
                      </a:lnTo>
                      <a:lnTo>
                        <a:pt x="24" y="353"/>
                      </a:lnTo>
                      <a:lnTo>
                        <a:pt x="31" y="318"/>
                      </a:lnTo>
                      <a:lnTo>
                        <a:pt x="41" y="283"/>
                      </a:lnTo>
                      <a:lnTo>
                        <a:pt x="52" y="250"/>
                      </a:lnTo>
                      <a:lnTo>
                        <a:pt x="63" y="218"/>
                      </a:lnTo>
                      <a:lnTo>
                        <a:pt x="73" y="185"/>
                      </a:lnTo>
                      <a:lnTo>
                        <a:pt x="88" y="152"/>
                      </a:lnTo>
                      <a:lnTo>
                        <a:pt x="103" y="121"/>
                      </a:lnTo>
                      <a:lnTo>
                        <a:pt x="117" y="89"/>
                      </a:lnTo>
                      <a:lnTo>
                        <a:pt x="136" y="58"/>
                      </a:lnTo>
                      <a:lnTo>
                        <a:pt x="152" y="29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63" y="0"/>
                      </a:lnTo>
                      <a:lnTo>
                        <a:pt x="163" y="0"/>
                      </a:lnTo>
                      <a:lnTo>
                        <a:pt x="143" y="29"/>
                      </a:lnTo>
                      <a:lnTo>
                        <a:pt x="127" y="58"/>
                      </a:lnTo>
                      <a:lnTo>
                        <a:pt x="110" y="89"/>
                      </a:lnTo>
                      <a:lnTo>
                        <a:pt x="94" y="121"/>
                      </a:lnTo>
                      <a:lnTo>
                        <a:pt x="79" y="152"/>
                      </a:lnTo>
                      <a:lnTo>
                        <a:pt x="66" y="185"/>
                      </a:lnTo>
                      <a:lnTo>
                        <a:pt x="53" y="218"/>
                      </a:lnTo>
                      <a:lnTo>
                        <a:pt x="42" y="250"/>
                      </a:lnTo>
                      <a:lnTo>
                        <a:pt x="33" y="285"/>
                      </a:lnTo>
                      <a:lnTo>
                        <a:pt x="24" y="320"/>
                      </a:lnTo>
                      <a:lnTo>
                        <a:pt x="17" y="355"/>
                      </a:lnTo>
                      <a:lnTo>
                        <a:pt x="11" y="390"/>
                      </a:lnTo>
                      <a:lnTo>
                        <a:pt x="6" y="426"/>
                      </a:lnTo>
                      <a:lnTo>
                        <a:pt x="2" y="461"/>
                      </a:lnTo>
                      <a:lnTo>
                        <a:pt x="0" y="497"/>
                      </a:lnTo>
                      <a:lnTo>
                        <a:pt x="0" y="536"/>
                      </a:lnTo>
                      <a:lnTo>
                        <a:pt x="0" y="536"/>
                      </a:lnTo>
                      <a:lnTo>
                        <a:pt x="2" y="594"/>
                      </a:lnTo>
                      <a:lnTo>
                        <a:pt x="8" y="655"/>
                      </a:lnTo>
                      <a:lnTo>
                        <a:pt x="17" y="713"/>
                      </a:lnTo>
                      <a:lnTo>
                        <a:pt x="30" y="770"/>
                      </a:lnTo>
                      <a:lnTo>
                        <a:pt x="44" y="825"/>
                      </a:lnTo>
                      <a:lnTo>
                        <a:pt x="64" y="880"/>
                      </a:lnTo>
                      <a:lnTo>
                        <a:pt x="86" y="933"/>
                      </a:lnTo>
                      <a:lnTo>
                        <a:pt x="112" y="984"/>
                      </a:lnTo>
                      <a:lnTo>
                        <a:pt x="112" y="984"/>
                      </a:lnTo>
                      <a:lnTo>
                        <a:pt x="119" y="984"/>
                      </a:lnTo>
                      <a:lnTo>
                        <a:pt x="119" y="984"/>
                      </a:lnTo>
                      <a:lnTo>
                        <a:pt x="94" y="933"/>
                      </a:lnTo>
                      <a:lnTo>
                        <a:pt x="72" y="880"/>
                      </a:lnTo>
                      <a:lnTo>
                        <a:pt x="53" y="827"/>
                      </a:lnTo>
                      <a:lnTo>
                        <a:pt x="37" y="770"/>
                      </a:lnTo>
                      <a:lnTo>
                        <a:pt x="24" y="713"/>
                      </a:lnTo>
                      <a:lnTo>
                        <a:pt x="15" y="655"/>
                      </a:lnTo>
                      <a:lnTo>
                        <a:pt x="9" y="596"/>
                      </a:lnTo>
                      <a:lnTo>
                        <a:pt x="8" y="536"/>
                      </a:lnTo>
                      <a:lnTo>
                        <a:pt x="8" y="53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2" name="Freeform 322"/>
                <p:cNvSpPr>
                  <a:spLocks/>
                </p:cNvSpPr>
                <p:nvPr/>
              </p:nvSpPr>
              <p:spPr bwMode="auto">
                <a:xfrm>
                  <a:off x="2756" y="1852"/>
                  <a:ext cx="355" cy="362"/>
                </a:xfrm>
                <a:custGeom>
                  <a:avLst/>
                  <a:gdLst/>
                  <a:ahLst/>
                  <a:cxnLst>
                    <a:cxn ang="0">
                      <a:pos x="351" y="362"/>
                    </a:cxn>
                    <a:cxn ang="0">
                      <a:pos x="351" y="362"/>
                    </a:cxn>
                    <a:cxn ang="0">
                      <a:pos x="355" y="355"/>
                    </a:cxn>
                    <a:cxn ang="0">
                      <a:pos x="355" y="355"/>
                    </a:cxn>
                    <a:cxn ang="0">
                      <a:pos x="304" y="322"/>
                    </a:cxn>
                    <a:cxn ang="0">
                      <a:pos x="254" y="287"/>
                    </a:cxn>
                    <a:cxn ang="0">
                      <a:pos x="209" y="248"/>
                    </a:cxn>
                    <a:cxn ang="0">
                      <a:pos x="165" y="208"/>
                    </a:cxn>
                    <a:cxn ang="0">
                      <a:pos x="165" y="208"/>
                    </a:cxn>
                    <a:cxn ang="0">
                      <a:pos x="143" y="184"/>
                    </a:cxn>
                    <a:cxn ang="0">
                      <a:pos x="121" y="161"/>
                    </a:cxn>
                    <a:cxn ang="0">
                      <a:pos x="101" y="135"/>
                    </a:cxn>
                    <a:cxn ang="0">
                      <a:pos x="81" y="109"/>
                    </a:cxn>
                    <a:cxn ang="0">
                      <a:pos x="60" y="84"/>
                    </a:cxn>
                    <a:cxn ang="0">
                      <a:pos x="42" y="56"/>
                    </a:cxn>
                    <a:cxn ang="0">
                      <a:pos x="24" y="29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3" y="55"/>
                    </a:cxn>
                    <a:cxn ang="0">
                      <a:pos x="70" y="108"/>
                    </a:cxn>
                    <a:cxn ang="0">
                      <a:pos x="108" y="157"/>
                    </a:cxn>
                    <a:cxn ang="0">
                      <a:pos x="152" y="205"/>
                    </a:cxn>
                    <a:cxn ang="0">
                      <a:pos x="198" y="248"/>
                    </a:cxn>
                    <a:cxn ang="0">
                      <a:pos x="247" y="289"/>
                    </a:cxn>
                    <a:cxn ang="0">
                      <a:pos x="298" y="327"/>
                    </a:cxn>
                    <a:cxn ang="0">
                      <a:pos x="351" y="362"/>
                    </a:cxn>
                    <a:cxn ang="0">
                      <a:pos x="351" y="362"/>
                    </a:cxn>
                  </a:cxnLst>
                  <a:rect l="0" t="0" r="r" b="b"/>
                  <a:pathLst>
                    <a:path w="355" h="362">
                      <a:moveTo>
                        <a:pt x="351" y="362"/>
                      </a:moveTo>
                      <a:lnTo>
                        <a:pt x="351" y="362"/>
                      </a:lnTo>
                      <a:lnTo>
                        <a:pt x="355" y="355"/>
                      </a:lnTo>
                      <a:lnTo>
                        <a:pt x="355" y="355"/>
                      </a:lnTo>
                      <a:lnTo>
                        <a:pt x="304" y="322"/>
                      </a:lnTo>
                      <a:lnTo>
                        <a:pt x="254" y="287"/>
                      </a:lnTo>
                      <a:lnTo>
                        <a:pt x="209" y="248"/>
                      </a:lnTo>
                      <a:lnTo>
                        <a:pt x="165" y="208"/>
                      </a:lnTo>
                      <a:lnTo>
                        <a:pt x="165" y="208"/>
                      </a:lnTo>
                      <a:lnTo>
                        <a:pt x="143" y="184"/>
                      </a:lnTo>
                      <a:lnTo>
                        <a:pt x="121" y="161"/>
                      </a:lnTo>
                      <a:lnTo>
                        <a:pt x="101" y="135"/>
                      </a:lnTo>
                      <a:lnTo>
                        <a:pt x="81" y="109"/>
                      </a:lnTo>
                      <a:lnTo>
                        <a:pt x="60" y="84"/>
                      </a:lnTo>
                      <a:lnTo>
                        <a:pt x="42" y="56"/>
                      </a:lnTo>
                      <a:lnTo>
                        <a:pt x="24" y="29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3" y="55"/>
                      </a:lnTo>
                      <a:lnTo>
                        <a:pt x="70" y="108"/>
                      </a:lnTo>
                      <a:lnTo>
                        <a:pt x="108" y="157"/>
                      </a:lnTo>
                      <a:lnTo>
                        <a:pt x="152" y="205"/>
                      </a:lnTo>
                      <a:lnTo>
                        <a:pt x="198" y="248"/>
                      </a:lnTo>
                      <a:lnTo>
                        <a:pt x="247" y="289"/>
                      </a:lnTo>
                      <a:lnTo>
                        <a:pt x="298" y="327"/>
                      </a:lnTo>
                      <a:lnTo>
                        <a:pt x="351" y="362"/>
                      </a:lnTo>
                      <a:lnTo>
                        <a:pt x="351" y="3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3" name="Freeform 323"/>
                <p:cNvSpPr>
                  <a:spLocks/>
                </p:cNvSpPr>
                <p:nvPr/>
              </p:nvSpPr>
              <p:spPr bwMode="auto">
                <a:xfrm>
                  <a:off x="2661" y="1843"/>
                  <a:ext cx="421" cy="446"/>
                </a:xfrm>
                <a:custGeom>
                  <a:avLst/>
                  <a:gdLst/>
                  <a:ahLst/>
                  <a:cxnLst>
                    <a:cxn ang="0">
                      <a:pos x="205" y="272"/>
                    </a:cxn>
                    <a:cxn ang="0">
                      <a:pos x="205" y="272"/>
                    </a:cxn>
                    <a:cxn ang="0">
                      <a:pos x="176" y="243"/>
                    </a:cxn>
                    <a:cxn ang="0">
                      <a:pos x="148" y="212"/>
                    </a:cxn>
                    <a:cxn ang="0">
                      <a:pos x="121" y="179"/>
                    </a:cxn>
                    <a:cxn ang="0">
                      <a:pos x="95" y="146"/>
                    </a:cxn>
                    <a:cxn ang="0">
                      <a:pos x="71" y="111"/>
                    </a:cxn>
                    <a:cxn ang="0">
                      <a:pos x="49" y="75"/>
                    </a:cxn>
                    <a:cxn ang="0">
                      <a:pos x="27" y="38"/>
                    </a:cxn>
                    <a:cxn ang="0">
                      <a:pos x="9" y="1"/>
                    </a:cxn>
                    <a:cxn ang="0">
                      <a:pos x="9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34"/>
                    </a:cxn>
                    <a:cxn ang="0">
                      <a:pos x="37" y="67"/>
                    </a:cxn>
                    <a:cxn ang="0">
                      <a:pos x="57" y="100"/>
                    </a:cxn>
                    <a:cxn ang="0">
                      <a:pos x="79" y="133"/>
                    </a:cxn>
                    <a:cxn ang="0">
                      <a:pos x="101" y="164"/>
                    </a:cxn>
                    <a:cxn ang="0">
                      <a:pos x="124" y="195"/>
                    </a:cxn>
                    <a:cxn ang="0">
                      <a:pos x="150" y="225"/>
                    </a:cxn>
                    <a:cxn ang="0">
                      <a:pos x="176" y="254"/>
                    </a:cxn>
                    <a:cxn ang="0">
                      <a:pos x="201" y="281"/>
                    </a:cxn>
                    <a:cxn ang="0">
                      <a:pos x="230" y="309"/>
                    </a:cxn>
                    <a:cxn ang="0">
                      <a:pos x="260" y="334"/>
                    </a:cxn>
                    <a:cxn ang="0">
                      <a:pos x="289" y="358"/>
                    </a:cxn>
                    <a:cxn ang="0">
                      <a:pos x="320" y="382"/>
                    </a:cxn>
                    <a:cxn ang="0">
                      <a:pos x="351" y="404"/>
                    </a:cxn>
                    <a:cxn ang="0">
                      <a:pos x="384" y="426"/>
                    </a:cxn>
                    <a:cxn ang="0">
                      <a:pos x="417" y="446"/>
                    </a:cxn>
                    <a:cxn ang="0">
                      <a:pos x="417" y="446"/>
                    </a:cxn>
                    <a:cxn ang="0">
                      <a:pos x="421" y="439"/>
                    </a:cxn>
                    <a:cxn ang="0">
                      <a:pos x="421" y="439"/>
                    </a:cxn>
                    <a:cxn ang="0">
                      <a:pos x="391" y="420"/>
                    </a:cxn>
                    <a:cxn ang="0">
                      <a:pos x="362" y="402"/>
                    </a:cxn>
                    <a:cxn ang="0">
                      <a:pos x="333" y="384"/>
                    </a:cxn>
                    <a:cxn ang="0">
                      <a:pos x="307" y="362"/>
                    </a:cxn>
                    <a:cxn ang="0">
                      <a:pos x="280" y="342"/>
                    </a:cxn>
                    <a:cxn ang="0">
                      <a:pos x="254" y="320"/>
                    </a:cxn>
                    <a:cxn ang="0">
                      <a:pos x="229" y="296"/>
                    </a:cxn>
                    <a:cxn ang="0">
                      <a:pos x="205" y="272"/>
                    </a:cxn>
                    <a:cxn ang="0">
                      <a:pos x="205" y="272"/>
                    </a:cxn>
                  </a:cxnLst>
                  <a:rect l="0" t="0" r="r" b="b"/>
                  <a:pathLst>
                    <a:path w="421" h="446">
                      <a:moveTo>
                        <a:pt x="205" y="272"/>
                      </a:moveTo>
                      <a:lnTo>
                        <a:pt x="205" y="272"/>
                      </a:lnTo>
                      <a:lnTo>
                        <a:pt x="176" y="243"/>
                      </a:lnTo>
                      <a:lnTo>
                        <a:pt x="148" y="212"/>
                      </a:lnTo>
                      <a:lnTo>
                        <a:pt x="121" y="179"/>
                      </a:lnTo>
                      <a:lnTo>
                        <a:pt x="95" y="146"/>
                      </a:lnTo>
                      <a:lnTo>
                        <a:pt x="71" y="111"/>
                      </a:lnTo>
                      <a:lnTo>
                        <a:pt x="49" y="75"/>
                      </a:lnTo>
                      <a:lnTo>
                        <a:pt x="27" y="38"/>
                      </a:lnTo>
                      <a:lnTo>
                        <a:pt x="9" y="1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34"/>
                      </a:lnTo>
                      <a:lnTo>
                        <a:pt x="37" y="67"/>
                      </a:lnTo>
                      <a:lnTo>
                        <a:pt x="57" y="100"/>
                      </a:lnTo>
                      <a:lnTo>
                        <a:pt x="79" y="133"/>
                      </a:lnTo>
                      <a:lnTo>
                        <a:pt x="101" y="164"/>
                      </a:lnTo>
                      <a:lnTo>
                        <a:pt x="124" y="195"/>
                      </a:lnTo>
                      <a:lnTo>
                        <a:pt x="150" y="225"/>
                      </a:lnTo>
                      <a:lnTo>
                        <a:pt x="176" y="254"/>
                      </a:lnTo>
                      <a:lnTo>
                        <a:pt x="201" y="281"/>
                      </a:lnTo>
                      <a:lnTo>
                        <a:pt x="230" y="309"/>
                      </a:lnTo>
                      <a:lnTo>
                        <a:pt x="260" y="334"/>
                      </a:lnTo>
                      <a:lnTo>
                        <a:pt x="289" y="358"/>
                      </a:lnTo>
                      <a:lnTo>
                        <a:pt x="320" y="382"/>
                      </a:lnTo>
                      <a:lnTo>
                        <a:pt x="351" y="404"/>
                      </a:lnTo>
                      <a:lnTo>
                        <a:pt x="384" y="426"/>
                      </a:lnTo>
                      <a:lnTo>
                        <a:pt x="417" y="446"/>
                      </a:lnTo>
                      <a:lnTo>
                        <a:pt x="417" y="446"/>
                      </a:lnTo>
                      <a:lnTo>
                        <a:pt x="421" y="439"/>
                      </a:lnTo>
                      <a:lnTo>
                        <a:pt x="421" y="439"/>
                      </a:lnTo>
                      <a:lnTo>
                        <a:pt x="391" y="420"/>
                      </a:lnTo>
                      <a:lnTo>
                        <a:pt x="362" y="402"/>
                      </a:lnTo>
                      <a:lnTo>
                        <a:pt x="333" y="384"/>
                      </a:lnTo>
                      <a:lnTo>
                        <a:pt x="307" y="362"/>
                      </a:lnTo>
                      <a:lnTo>
                        <a:pt x="280" y="342"/>
                      </a:lnTo>
                      <a:lnTo>
                        <a:pt x="254" y="320"/>
                      </a:lnTo>
                      <a:lnTo>
                        <a:pt x="229" y="296"/>
                      </a:lnTo>
                      <a:lnTo>
                        <a:pt x="205" y="272"/>
                      </a:lnTo>
                      <a:lnTo>
                        <a:pt x="205" y="27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4" name="Freeform 324"/>
                <p:cNvSpPr>
                  <a:spLocks/>
                </p:cNvSpPr>
                <p:nvPr/>
              </p:nvSpPr>
              <p:spPr bwMode="auto">
                <a:xfrm>
                  <a:off x="3561" y="1859"/>
                  <a:ext cx="331" cy="90"/>
                </a:xfrm>
                <a:custGeom>
                  <a:avLst/>
                  <a:gdLst/>
                  <a:ahLst/>
                  <a:cxnLst>
                    <a:cxn ang="0">
                      <a:pos x="326" y="0"/>
                    </a:cxn>
                    <a:cxn ang="0">
                      <a:pos x="326" y="0"/>
                    </a:cxn>
                    <a:cxn ang="0">
                      <a:pos x="293" y="18"/>
                    </a:cxn>
                    <a:cxn ang="0">
                      <a:pos x="258" y="35"/>
                    </a:cxn>
                    <a:cxn ang="0">
                      <a:pos x="223" y="49"/>
                    </a:cxn>
                    <a:cxn ang="0">
                      <a:pos x="188" y="60"/>
                    </a:cxn>
                    <a:cxn ang="0">
                      <a:pos x="150" y="70"/>
                    </a:cxn>
                    <a:cxn ang="0">
                      <a:pos x="113" y="77"/>
                    </a:cxn>
                    <a:cxn ang="0">
                      <a:pos x="73" y="80"/>
                    </a:cxn>
                    <a:cxn ang="0">
                      <a:pos x="35" y="82"/>
                    </a:cxn>
                    <a:cxn ang="0">
                      <a:pos x="35" y="82"/>
                    </a:cxn>
                    <a:cxn ang="0">
                      <a:pos x="4" y="80"/>
                    </a:cxn>
                    <a:cxn ang="0">
                      <a:pos x="4" y="80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35" y="90"/>
                    </a:cxn>
                    <a:cxn ang="0">
                      <a:pos x="35" y="90"/>
                    </a:cxn>
                    <a:cxn ang="0">
                      <a:pos x="75" y="88"/>
                    </a:cxn>
                    <a:cxn ang="0">
                      <a:pos x="113" y="84"/>
                    </a:cxn>
                    <a:cxn ang="0">
                      <a:pos x="154" y="77"/>
                    </a:cxn>
                    <a:cxn ang="0">
                      <a:pos x="190" y="68"/>
                    </a:cxn>
                    <a:cxn ang="0">
                      <a:pos x="227" y="55"/>
                    </a:cxn>
                    <a:cxn ang="0">
                      <a:pos x="263" y="40"/>
                    </a:cxn>
                    <a:cxn ang="0">
                      <a:pos x="298" y="24"/>
                    </a:cxn>
                    <a:cxn ang="0">
                      <a:pos x="331" y="5"/>
                    </a:cxn>
                    <a:cxn ang="0">
                      <a:pos x="331" y="5"/>
                    </a:cxn>
                    <a:cxn ang="0">
                      <a:pos x="326" y="0"/>
                    </a:cxn>
                    <a:cxn ang="0">
                      <a:pos x="326" y="0"/>
                    </a:cxn>
                  </a:cxnLst>
                  <a:rect l="0" t="0" r="r" b="b"/>
                  <a:pathLst>
                    <a:path w="331" h="90">
                      <a:moveTo>
                        <a:pt x="326" y="0"/>
                      </a:moveTo>
                      <a:lnTo>
                        <a:pt x="326" y="0"/>
                      </a:lnTo>
                      <a:lnTo>
                        <a:pt x="293" y="18"/>
                      </a:lnTo>
                      <a:lnTo>
                        <a:pt x="258" y="35"/>
                      </a:lnTo>
                      <a:lnTo>
                        <a:pt x="223" y="49"/>
                      </a:lnTo>
                      <a:lnTo>
                        <a:pt x="188" y="60"/>
                      </a:lnTo>
                      <a:lnTo>
                        <a:pt x="150" y="70"/>
                      </a:lnTo>
                      <a:lnTo>
                        <a:pt x="113" y="77"/>
                      </a:lnTo>
                      <a:lnTo>
                        <a:pt x="73" y="80"/>
                      </a:lnTo>
                      <a:lnTo>
                        <a:pt x="35" y="82"/>
                      </a:lnTo>
                      <a:lnTo>
                        <a:pt x="35" y="82"/>
                      </a:lnTo>
                      <a:lnTo>
                        <a:pt x="4" y="80"/>
                      </a:lnTo>
                      <a:lnTo>
                        <a:pt x="4" y="80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35" y="90"/>
                      </a:lnTo>
                      <a:lnTo>
                        <a:pt x="35" y="90"/>
                      </a:lnTo>
                      <a:lnTo>
                        <a:pt x="75" y="88"/>
                      </a:lnTo>
                      <a:lnTo>
                        <a:pt x="113" y="84"/>
                      </a:lnTo>
                      <a:lnTo>
                        <a:pt x="154" y="77"/>
                      </a:lnTo>
                      <a:lnTo>
                        <a:pt x="190" y="68"/>
                      </a:lnTo>
                      <a:lnTo>
                        <a:pt x="227" y="55"/>
                      </a:lnTo>
                      <a:lnTo>
                        <a:pt x="263" y="40"/>
                      </a:lnTo>
                      <a:lnTo>
                        <a:pt x="298" y="24"/>
                      </a:lnTo>
                      <a:lnTo>
                        <a:pt x="331" y="5"/>
                      </a:lnTo>
                      <a:lnTo>
                        <a:pt x="331" y="5"/>
                      </a:lnTo>
                      <a:lnTo>
                        <a:pt x="326" y="0"/>
                      </a:lnTo>
                      <a:lnTo>
                        <a:pt x="326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5" name="Freeform 325"/>
                <p:cNvSpPr>
                  <a:spLocks/>
                </p:cNvSpPr>
                <p:nvPr/>
              </p:nvSpPr>
              <p:spPr bwMode="auto">
                <a:xfrm>
                  <a:off x="3221" y="1795"/>
                  <a:ext cx="331" cy="1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33" y="38"/>
                    </a:cxn>
                    <a:cxn ang="0">
                      <a:pos x="69" y="64"/>
                    </a:cxn>
                    <a:cxn ang="0">
                      <a:pos x="108" y="86"/>
                    </a:cxn>
                    <a:cxn ang="0">
                      <a:pos x="150" y="106"/>
                    </a:cxn>
                    <a:cxn ang="0">
                      <a:pos x="192" y="123"/>
                    </a:cxn>
                    <a:cxn ang="0">
                      <a:pos x="234" y="135"/>
                    </a:cxn>
                    <a:cxn ang="0">
                      <a:pos x="280" y="144"/>
                    </a:cxn>
                    <a:cxn ang="0">
                      <a:pos x="325" y="152"/>
                    </a:cxn>
                    <a:cxn ang="0">
                      <a:pos x="325" y="152"/>
                    </a:cxn>
                    <a:cxn ang="0">
                      <a:pos x="331" y="144"/>
                    </a:cxn>
                    <a:cxn ang="0">
                      <a:pos x="331" y="144"/>
                    </a:cxn>
                    <a:cxn ang="0">
                      <a:pos x="283" y="139"/>
                    </a:cxn>
                    <a:cxn ang="0">
                      <a:pos x="238" y="128"/>
                    </a:cxn>
                    <a:cxn ang="0">
                      <a:pos x="194" y="115"/>
                    </a:cxn>
                    <a:cxn ang="0">
                      <a:pos x="150" y="99"/>
                    </a:cxn>
                    <a:cxn ang="0">
                      <a:pos x="109" y="79"/>
                    </a:cxn>
                    <a:cxn ang="0">
                      <a:pos x="71" y="57"/>
                    </a:cxn>
                    <a:cxn ang="0">
                      <a:pos x="34" y="29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1" h="1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33" y="38"/>
                      </a:lnTo>
                      <a:lnTo>
                        <a:pt x="69" y="64"/>
                      </a:lnTo>
                      <a:lnTo>
                        <a:pt x="108" y="86"/>
                      </a:lnTo>
                      <a:lnTo>
                        <a:pt x="150" y="106"/>
                      </a:lnTo>
                      <a:lnTo>
                        <a:pt x="192" y="123"/>
                      </a:lnTo>
                      <a:lnTo>
                        <a:pt x="234" y="135"/>
                      </a:lnTo>
                      <a:lnTo>
                        <a:pt x="280" y="144"/>
                      </a:lnTo>
                      <a:lnTo>
                        <a:pt x="325" y="152"/>
                      </a:lnTo>
                      <a:lnTo>
                        <a:pt x="325" y="152"/>
                      </a:lnTo>
                      <a:lnTo>
                        <a:pt x="331" y="144"/>
                      </a:lnTo>
                      <a:lnTo>
                        <a:pt x="331" y="144"/>
                      </a:lnTo>
                      <a:lnTo>
                        <a:pt x="283" y="139"/>
                      </a:lnTo>
                      <a:lnTo>
                        <a:pt x="238" y="128"/>
                      </a:lnTo>
                      <a:lnTo>
                        <a:pt x="194" y="115"/>
                      </a:lnTo>
                      <a:lnTo>
                        <a:pt x="150" y="99"/>
                      </a:lnTo>
                      <a:lnTo>
                        <a:pt x="109" y="79"/>
                      </a:lnTo>
                      <a:lnTo>
                        <a:pt x="71" y="57"/>
                      </a:lnTo>
                      <a:lnTo>
                        <a:pt x="34" y="2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6" name="Freeform 326"/>
                <p:cNvSpPr>
                  <a:spLocks/>
                </p:cNvSpPr>
                <p:nvPr/>
              </p:nvSpPr>
              <p:spPr bwMode="auto">
                <a:xfrm>
                  <a:off x="3087" y="2287"/>
                  <a:ext cx="372" cy="13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2" y="29"/>
                    </a:cxn>
                    <a:cxn ang="0">
                      <a:pos x="86" y="50"/>
                    </a:cxn>
                    <a:cxn ang="0">
                      <a:pos x="132" y="68"/>
                    </a:cxn>
                    <a:cxn ang="0">
                      <a:pos x="178" y="84"/>
                    </a:cxn>
                    <a:cxn ang="0">
                      <a:pos x="225" y="99"/>
                    </a:cxn>
                    <a:cxn ang="0">
                      <a:pos x="273" y="112"/>
                    </a:cxn>
                    <a:cxn ang="0">
                      <a:pos x="322" y="123"/>
                    </a:cxn>
                    <a:cxn ang="0">
                      <a:pos x="372" y="130"/>
                    </a:cxn>
                    <a:cxn ang="0">
                      <a:pos x="372" y="130"/>
                    </a:cxn>
                    <a:cxn ang="0">
                      <a:pos x="372" y="123"/>
                    </a:cxn>
                    <a:cxn ang="0">
                      <a:pos x="372" y="123"/>
                    </a:cxn>
                    <a:cxn ang="0">
                      <a:pos x="322" y="115"/>
                    </a:cxn>
                    <a:cxn ang="0">
                      <a:pos x="275" y="104"/>
                    </a:cxn>
                    <a:cxn ang="0">
                      <a:pos x="227" y="92"/>
                    </a:cxn>
                    <a:cxn ang="0">
                      <a:pos x="179" y="79"/>
                    </a:cxn>
                    <a:cxn ang="0">
                      <a:pos x="134" y="61"/>
                    </a:cxn>
                    <a:cxn ang="0">
                      <a:pos x="90" y="42"/>
                    </a:cxn>
                    <a:cxn ang="0">
                      <a:pos x="46" y="2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72" h="13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2" y="29"/>
                      </a:lnTo>
                      <a:lnTo>
                        <a:pt x="86" y="50"/>
                      </a:lnTo>
                      <a:lnTo>
                        <a:pt x="132" y="68"/>
                      </a:lnTo>
                      <a:lnTo>
                        <a:pt x="178" y="84"/>
                      </a:lnTo>
                      <a:lnTo>
                        <a:pt x="225" y="99"/>
                      </a:lnTo>
                      <a:lnTo>
                        <a:pt x="273" y="112"/>
                      </a:lnTo>
                      <a:lnTo>
                        <a:pt x="322" y="123"/>
                      </a:lnTo>
                      <a:lnTo>
                        <a:pt x="372" y="130"/>
                      </a:lnTo>
                      <a:lnTo>
                        <a:pt x="372" y="130"/>
                      </a:lnTo>
                      <a:lnTo>
                        <a:pt x="372" y="123"/>
                      </a:lnTo>
                      <a:lnTo>
                        <a:pt x="372" y="123"/>
                      </a:lnTo>
                      <a:lnTo>
                        <a:pt x="322" y="115"/>
                      </a:lnTo>
                      <a:lnTo>
                        <a:pt x="275" y="104"/>
                      </a:lnTo>
                      <a:lnTo>
                        <a:pt x="227" y="92"/>
                      </a:lnTo>
                      <a:lnTo>
                        <a:pt x="179" y="79"/>
                      </a:lnTo>
                      <a:lnTo>
                        <a:pt x="134" y="61"/>
                      </a:lnTo>
                      <a:lnTo>
                        <a:pt x="90" y="42"/>
                      </a:lnTo>
                      <a:lnTo>
                        <a:pt x="46" y="2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7" name="Freeform 327"/>
                <p:cNvSpPr>
                  <a:spLocks/>
                </p:cNvSpPr>
                <p:nvPr/>
              </p:nvSpPr>
              <p:spPr bwMode="auto">
                <a:xfrm>
                  <a:off x="2698" y="346"/>
                  <a:ext cx="1937" cy="1992"/>
                </a:xfrm>
                <a:custGeom>
                  <a:avLst/>
                  <a:gdLst/>
                  <a:ahLst/>
                  <a:cxnLst>
                    <a:cxn ang="0">
                      <a:pos x="203" y="276"/>
                    </a:cxn>
                    <a:cxn ang="0">
                      <a:pos x="320" y="185"/>
                    </a:cxn>
                    <a:cxn ang="0">
                      <a:pos x="450" y="110"/>
                    </a:cxn>
                    <a:cxn ang="0">
                      <a:pos x="590" y="55"/>
                    </a:cxn>
                    <a:cxn ang="0">
                      <a:pos x="740" y="20"/>
                    </a:cxn>
                    <a:cxn ang="0">
                      <a:pos x="898" y="7"/>
                    </a:cxn>
                    <a:cxn ang="0">
                      <a:pos x="1002" y="13"/>
                    </a:cxn>
                    <a:cxn ang="0">
                      <a:pos x="1156" y="40"/>
                    </a:cxn>
                    <a:cxn ang="0">
                      <a:pos x="1298" y="89"/>
                    </a:cxn>
                    <a:cxn ang="0">
                      <a:pos x="1432" y="157"/>
                    </a:cxn>
                    <a:cxn ang="0">
                      <a:pos x="1553" y="243"/>
                    </a:cxn>
                    <a:cxn ang="0">
                      <a:pos x="1628" y="311"/>
                    </a:cxn>
                    <a:cxn ang="0">
                      <a:pos x="1725" y="422"/>
                    </a:cxn>
                    <a:cxn ang="0">
                      <a:pos x="1805" y="549"/>
                    </a:cxn>
                    <a:cxn ang="0">
                      <a:pos x="1867" y="686"/>
                    </a:cxn>
                    <a:cxn ang="0">
                      <a:pos x="1908" y="832"/>
                    </a:cxn>
                    <a:cxn ang="0">
                      <a:pos x="1928" y="986"/>
                    </a:cxn>
                    <a:cxn ang="0">
                      <a:pos x="1928" y="1094"/>
                    </a:cxn>
                    <a:cxn ang="0">
                      <a:pos x="1908" y="1248"/>
                    </a:cxn>
                    <a:cxn ang="0">
                      <a:pos x="1867" y="1394"/>
                    </a:cxn>
                    <a:cxn ang="0">
                      <a:pos x="1805" y="1531"/>
                    </a:cxn>
                    <a:cxn ang="0">
                      <a:pos x="1725" y="1658"/>
                    </a:cxn>
                    <a:cxn ang="0">
                      <a:pos x="1628" y="1769"/>
                    </a:cxn>
                    <a:cxn ang="0">
                      <a:pos x="1556" y="1833"/>
                    </a:cxn>
                    <a:cxn ang="0">
                      <a:pos x="1443" y="1917"/>
                    </a:cxn>
                    <a:cxn ang="0">
                      <a:pos x="1317" y="1983"/>
                    </a:cxn>
                    <a:cxn ang="0">
                      <a:pos x="1315" y="1992"/>
                    </a:cxn>
                    <a:cxn ang="0">
                      <a:pos x="1415" y="1941"/>
                    </a:cxn>
                    <a:cxn ang="0">
                      <a:pos x="1509" y="1881"/>
                    </a:cxn>
                    <a:cxn ang="0">
                      <a:pos x="1595" y="1811"/>
                    </a:cxn>
                    <a:cxn ang="0">
                      <a:pos x="1673" y="1733"/>
                    </a:cxn>
                    <a:cxn ang="0">
                      <a:pos x="1743" y="1645"/>
                    </a:cxn>
                    <a:cxn ang="0">
                      <a:pos x="1802" y="1551"/>
                    </a:cxn>
                    <a:cxn ang="0">
                      <a:pos x="1853" y="1451"/>
                    </a:cxn>
                    <a:cxn ang="0">
                      <a:pos x="1891" y="1345"/>
                    </a:cxn>
                    <a:cxn ang="0">
                      <a:pos x="1919" y="1235"/>
                    </a:cxn>
                    <a:cxn ang="0">
                      <a:pos x="1933" y="1120"/>
                    </a:cxn>
                    <a:cxn ang="0">
                      <a:pos x="1937" y="1041"/>
                    </a:cxn>
                    <a:cxn ang="0">
                      <a:pos x="1924" y="882"/>
                    </a:cxn>
                    <a:cxn ang="0">
                      <a:pos x="1889" y="732"/>
                    </a:cxn>
                    <a:cxn ang="0">
                      <a:pos x="1834" y="589"/>
                    </a:cxn>
                    <a:cxn ang="0">
                      <a:pos x="1759" y="459"/>
                    </a:cxn>
                    <a:cxn ang="0">
                      <a:pos x="1666" y="340"/>
                    </a:cxn>
                    <a:cxn ang="0">
                      <a:pos x="1558" y="238"/>
                    </a:cxn>
                    <a:cxn ang="0">
                      <a:pos x="1436" y="152"/>
                    </a:cxn>
                    <a:cxn ang="0">
                      <a:pos x="1302" y="82"/>
                    </a:cxn>
                    <a:cxn ang="0">
                      <a:pos x="1158" y="33"/>
                    </a:cxn>
                    <a:cxn ang="0">
                      <a:pos x="1004" y="5"/>
                    </a:cxn>
                    <a:cxn ang="0">
                      <a:pos x="898" y="0"/>
                    </a:cxn>
                    <a:cxn ang="0">
                      <a:pos x="790" y="5"/>
                    </a:cxn>
                    <a:cxn ang="0">
                      <a:pos x="687" y="22"/>
                    </a:cxn>
                    <a:cxn ang="0">
                      <a:pos x="589" y="47"/>
                    </a:cxn>
                    <a:cxn ang="0">
                      <a:pos x="493" y="82"/>
                    </a:cxn>
                    <a:cxn ang="0">
                      <a:pos x="373" y="143"/>
                    </a:cxn>
                    <a:cxn ang="0">
                      <a:pos x="210" y="260"/>
                    </a:cxn>
                    <a:cxn ang="0">
                      <a:pos x="75" y="404"/>
                    </a:cxn>
                    <a:cxn ang="0">
                      <a:pos x="0" y="514"/>
                    </a:cxn>
                    <a:cxn ang="0">
                      <a:pos x="45" y="457"/>
                    </a:cxn>
                    <a:cxn ang="0">
                      <a:pos x="168" y="311"/>
                    </a:cxn>
                  </a:cxnLst>
                  <a:rect l="0" t="0" r="r" b="b"/>
                  <a:pathLst>
                    <a:path w="1937" h="1992">
                      <a:moveTo>
                        <a:pt x="168" y="311"/>
                      </a:moveTo>
                      <a:lnTo>
                        <a:pt x="168" y="311"/>
                      </a:lnTo>
                      <a:lnTo>
                        <a:pt x="203" y="276"/>
                      </a:lnTo>
                      <a:lnTo>
                        <a:pt x="241" y="243"/>
                      </a:lnTo>
                      <a:lnTo>
                        <a:pt x="279" y="212"/>
                      </a:lnTo>
                      <a:lnTo>
                        <a:pt x="320" y="185"/>
                      </a:lnTo>
                      <a:lnTo>
                        <a:pt x="362" y="157"/>
                      </a:lnTo>
                      <a:lnTo>
                        <a:pt x="406" y="132"/>
                      </a:lnTo>
                      <a:lnTo>
                        <a:pt x="450" y="110"/>
                      </a:lnTo>
                      <a:lnTo>
                        <a:pt x="495" y="89"/>
                      </a:lnTo>
                      <a:lnTo>
                        <a:pt x="543" y="71"/>
                      </a:lnTo>
                      <a:lnTo>
                        <a:pt x="590" y="55"/>
                      </a:lnTo>
                      <a:lnTo>
                        <a:pt x="640" y="40"/>
                      </a:lnTo>
                      <a:lnTo>
                        <a:pt x="689" y="29"/>
                      </a:lnTo>
                      <a:lnTo>
                        <a:pt x="740" y="20"/>
                      </a:lnTo>
                      <a:lnTo>
                        <a:pt x="792" y="13"/>
                      </a:lnTo>
                      <a:lnTo>
                        <a:pt x="845" y="9"/>
                      </a:lnTo>
                      <a:lnTo>
                        <a:pt x="898" y="7"/>
                      </a:lnTo>
                      <a:lnTo>
                        <a:pt x="898" y="7"/>
                      </a:lnTo>
                      <a:lnTo>
                        <a:pt x="951" y="9"/>
                      </a:lnTo>
                      <a:lnTo>
                        <a:pt x="1002" y="13"/>
                      </a:lnTo>
                      <a:lnTo>
                        <a:pt x="1053" y="20"/>
                      </a:lnTo>
                      <a:lnTo>
                        <a:pt x="1104" y="29"/>
                      </a:lnTo>
                      <a:lnTo>
                        <a:pt x="1156" y="40"/>
                      </a:lnTo>
                      <a:lnTo>
                        <a:pt x="1203" y="55"/>
                      </a:lnTo>
                      <a:lnTo>
                        <a:pt x="1253" y="71"/>
                      </a:lnTo>
                      <a:lnTo>
                        <a:pt x="1298" y="89"/>
                      </a:lnTo>
                      <a:lnTo>
                        <a:pt x="1344" y="110"/>
                      </a:lnTo>
                      <a:lnTo>
                        <a:pt x="1388" y="132"/>
                      </a:lnTo>
                      <a:lnTo>
                        <a:pt x="1432" y="157"/>
                      </a:lnTo>
                      <a:lnTo>
                        <a:pt x="1474" y="185"/>
                      </a:lnTo>
                      <a:lnTo>
                        <a:pt x="1514" y="212"/>
                      </a:lnTo>
                      <a:lnTo>
                        <a:pt x="1553" y="243"/>
                      </a:lnTo>
                      <a:lnTo>
                        <a:pt x="1591" y="276"/>
                      </a:lnTo>
                      <a:lnTo>
                        <a:pt x="1628" y="311"/>
                      </a:lnTo>
                      <a:lnTo>
                        <a:pt x="1628" y="311"/>
                      </a:lnTo>
                      <a:lnTo>
                        <a:pt x="1661" y="346"/>
                      </a:lnTo>
                      <a:lnTo>
                        <a:pt x="1694" y="384"/>
                      </a:lnTo>
                      <a:lnTo>
                        <a:pt x="1725" y="422"/>
                      </a:lnTo>
                      <a:lnTo>
                        <a:pt x="1752" y="463"/>
                      </a:lnTo>
                      <a:lnTo>
                        <a:pt x="1780" y="505"/>
                      </a:lnTo>
                      <a:lnTo>
                        <a:pt x="1805" y="549"/>
                      </a:lnTo>
                      <a:lnTo>
                        <a:pt x="1827" y="593"/>
                      </a:lnTo>
                      <a:lnTo>
                        <a:pt x="1847" y="638"/>
                      </a:lnTo>
                      <a:lnTo>
                        <a:pt x="1867" y="686"/>
                      </a:lnTo>
                      <a:lnTo>
                        <a:pt x="1882" y="734"/>
                      </a:lnTo>
                      <a:lnTo>
                        <a:pt x="1897" y="781"/>
                      </a:lnTo>
                      <a:lnTo>
                        <a:pt x="1908" y="832"/>
                      </a:lnTo>
                      <a:lnTo>
                        <a:pt x="1917" y="884"/>
                      </a:lnTo>
                      <a:lnTo>
                        <a:pt x="1924" y="935"/>
                      </a:lnTo>
                      <a:lnTo>
                        <a:pt x="1928" y="986"/>
                      </a:lnTo>
                      <a:lnTo>
                        <a:pt x="1930" y="1041"/>
                      </a:lnTo>
                      <a:lnTo>
                        <a:pt x="1930" y="1041"/>
                      </a:lnTo>
                      <a:lnTo>
                        <a:pt x="1928" y="1094"/>
                      </a:lnTo>
                      <a:lnTo>
                        <a:pt x="1924" y="1145"/>
                      </a:lnTo>
                      <a:lnTo>
                        <a:pt x="1917" y="1196"/>
                      </a:lnTo>
                      <a:lnTo>
                        <a:pt x="1908" y="1248"/>
                      </a:lnTo>
                      <a:lnTo>
                        <a:pt x="1897" y="1297"/>
                      </a:lnTo>
                      <a:lnTo>
                        <a:pt x="1882" y="1346"/>
                      </a:lnTo>
                      <a:lnTo>
                        <a:pt x="1867" y="1394"/>
                      </a:lnTo>
                      <a:lnTo>
                        <a:pt x="1847" y="1442"/>
                      </a:lnTo>
                      <a:lnTo>
                        <a:pt x="1827" y="1487"/>
                      </a:lnTo>
                      <a:lnTo>
                        <a:pt x="1805" y="1531"/>
                      </a:lnTo>
                      <a:lnTo>
                        <a:pt x="1780" y="1575"/>
                      </a:lnTo>
                      <a:lnTo>
                        <a:pt x="1752" y="1617"/>
                      </a:lnTo>
                      <a:lnTo>
                        <a:pt x="1725" y="1658"/>
                      </a:lnTo>
                      <a:lnTo>
                        <a:pt x="1694" y="1696"/>
                      </a:lnTo>
                      <a:lnTo>
                        <a:pt x="1661" y="1734"/>
                      </a:lnTo>
                      <a:lnTo>
                        <a:pt x="1628" y="1769"/>
                      </a:lnTo>
                      <a:lnTo>
                        <a:pt x="1628" y="1769"/>
                      </a:lnTo>
                      <a:lnTo>
                        <a:pt x="1593" y="1802"/>
                      </a:lnTo>
                      <a:lnTo>
                        <a:pt x="1556" y="1833"/>
                      </a:lnTo>
                      <a:lnTo>
                        <a:pt x="1520" y="1862"/>
                      </a:lnTo>
                      <a:lnTo>
                        <a:pt x="1481" y="1890"/>
                      </a:lnTo>
                      <a:lnTo>
                        <a:pt x="1443" y="1917"/>
                      </a:lnTo>
                      <a:lnTo>
                        <a:pt x="1401" y="1941"/>
                      </a:lnTo>
                      <a:lnTo>
                        <a:pt x="1361" y="1963"/>
                      </a:lnTo>
                      <a:lnTo>
                        <a:pt x="1317" y="1983"/>
                      </a:lnTo>
                      <a:lnTo>
                        <a:pt x="1317" y="1983"/>
                      </a:lnTo>
                      <a:lnTo>
                        <a:pt x="1315" y="1992"/>
                      </a:lnTo>
                      <a:lnTo>
                        <a:pt x="1315" y="1992"/>
                      </a:lnTo>
                      <a:lnTo>
                        <a:pt x="1350" y="1976"/>
                      </a:lnTo>
                      <a:lnTo>
                        <a:pt x="1383" y="1959"/>
                      </a:lnTo>
                      <a:lnTo>
                        <a:pt x="1415" y="1941"/>
                      </a:lnTo>
                      <a:lnTo>
                        <a:pt x="1447" y="1923"/>
                      </a:lnTo>
                      <a:lnTo>
                        <a:pt x="1478" y="1901"/>
                      </a:lnTo>
                      <a:lnTo>
                        <a:pt x="1509" y="1881"/>
                      </a:lnTo>
                      <a:lnTo>
                        <a:pt x="1538" y="1859"/>
                      </a:lnTo>
                      <a:lnTo>
                        <a:pt x="1567" y="1835"/>
                      </a:lnTo>
                      <a:lnTo>
                        <a:pt x="1595" y="1811"/>
                      </a:lnTo>
                      <a:lnTo>
                        <a:pt x="1622" y="1786"/>
                      </a:lnTo>
                      <a:lnTo>
                        <a:pt x="1648" y="1758"/>
                      </a:lnTo>
                      <a:lnTo>
                        <a:pt x="1673" y="1733"/>
                      </a:lnTo>
                      <a:lnTo>
                        <a:pt x="1697" y="1703"/>
                      </a:lnTo>
                      <a:lnTo>
                        <a:pt x="1719" y="1676"/>
                      </a:lnTo>
                      <a:lnTo>
                        <a:pt x="1743" y="1645"/>
                      </a:lnTo>
                      <a:lnTo>
                        <a:pt x="1763" y="1615"/>
                      </a:lnTo>
                      <a:lnTo>
                        <a:pt x="1783" y="1584"/>
                      </a:lnTo>
                      <a:lnTo>
                        <a:pt x="1802" y="1551"/>
                      </a:lnTo>
                      <a:lnTo>
                        <a:pt x="1820" y="1518"/>
                      </a:lnTo>
                      <a:lnTo>
                        <a:pt x="1836" y="1486"/>
                      </a:lnTo>
                      <a:lnTo>
                        <a:pt x="1853" y="1451"/>
                      </a:lnTo>
                      <a:lnTo>
                        <a:pt x="1866" y="1416"/>
                      </a:lnTo>
                      <a:lnTo>
                        <a:pt x="1878" y="1381"/>
                      </a:lnTo>
                      <a:lnTo>
                        <a:pt x="1891" y="1345"/>
                      </a:lnTo>
                      <a:lnTo>
                        <a:pt x="1902" y="1308"/>
                      </a:lnTo>
                      <a:lnTo>
                        <a:pt x="1911" y="1271"/>
                      </a:lnTo>
                      <a:lnTo>
                        <a:pt x="1919" y="1235"/>
                      </a:lnTo>
                      <a:lnTo>
                        <a:pt x="1924" y="1196"/>
                      </a:lnTo>
                      <a:lnTo>
                        <a:pt x="1930" y="1158"/>
                      </a:lnTo>
                      <a:lnTo>
                        <a:pt x="1933" y="1120"/>
                      </a:lnTo>
                      <a:lnTo>
                        <a:pt x="1935" y="1079"/>
                      </a:lnTo>
                      <a:lnTo>
                        <a:pt x="1937" y="1041"/>
                      </a:lnTo>
                      <a:lnTo>
                        <a:pt x="1937" y="1041"/>
                      </a:lnTo>
                      <a:lnTo>
                        <a:pt x="1935" y="986"/>
                      </a:lnTo>
                      <a:lnTo>
                        <a:pt x="1931" y="933"/>
                      </a:lnTo>
                      <a:lnTo>
                        <a:pt x="1924" y="882"/>
                      </a:lnTo>
                      <a:lnTo>
                        <a:pt x="1915" y="830"/>
                      </a:lnTo>
                      <a:lnTo>
                        <a:pt x="1904" y="781"/>
                      </a:lnTo>
                      <a:lnTo>
                        <a:pt x="1889" y="732"/>
                      </a:lnTo>
                      <a:lnTo>
                        <a:pt x="1873" y="682"/>
                      </a:lnTo>
                      <a:lnTo>
                        <a:pt x="1855" y="635"/>
                      </a:lnTo>
                      <a:lnTo>
                        <a:pt x="1834" y="589"/>
                      </a:lnTo>
                      <a:lnTo>
                        <a:pt x="1811" y="545"/>
                      </a:lnTo>
                      <a:lnTo>
                        <a:pt x="1787" y="501"/>
                      </a:lnTo>
                      <a:lnTo>
                        <a:pt x="1759" y="459"/>
                      </a:lnTo>
                      <a:lnTo>
                        <a:pt x="1730" y="419"/>
                      </a:lnTo>
                      <a:lnTo>
                        <a:pt x="1699" y="379"/>
                      </a:lnTo>
                      <a:lnTo>
                        <a:pt x="1666" y="340"/>
                      </a:lnTo>
                      <a:lnTo>
                        <a:pt x="1631" y="305"/>
                      </a:lnTo>
                      <a:lnTo>
                        <a:pt x="1597" y="271"/>
                      </a:lnTo>
                      <a:lnTo>
                        <a:pt x="1558" y="238"/>
                      </a:lnTo>
                      <a:lnTo>
                        <a:pt x="1520" y="207"/>
                      </a:lnTo>
                      <a:lnTo>
                        <a:pt x="1478" y="177"/>
                      </a:lnTo>
                      <a:lnTo>
                        <a:pt x="1436" y="152"/>
                      </a:lnTo>
                      <a:lnTo>
                        <a:pt x="1392" y="126"/>
                      </a:lnTo>
                      <a:lnTo>
                        <a:pt x="1348" y="102"/>
                      </a:lnTo>
                      <a:lnTo>
                        <a:pt x="1302" y="82"/>
                      </a:lnTo>
                      <a:lnTo>
                        <a:pt x="1255" y="64"/>
                      </a:lnTo>
                      <a:lnTo>
                        <a:pt x="1207" y="47"/>
                      </a:lnTo>
                      <a:lnTo>
                        <a:pt x="1158" y="33"/>
                      </a:lnTo>
                      <a:lnTo>
                        <a:pt x="1106" y="22"/>
                      </a:lnTo>
                      <a:lnTo>
                        <a:pt x="1055" y="13"/>
                      </a:lnTo>
                      <a:lnTo>
                        <a:pt x="1004" y="5"/>
                      </a:lnTo>
                      <a:lnTo>
                        <a:pt x="951" y="2"/>
                      </a:lnTo>
                      <a:lnTo>
                        <a:pt x="898" y="0"/>
                      </a:lnTo>
                      <a:lnTo>
                        <a:pt x="898" y="0"/>
                      </a:lnTo>
                      <a:lnTo>
                        <a:pt x="861" y="2"/>
                      </a:lnTo>
                      <a:lnTo>
                        <a:pt x="826" y="3"/>
                      </a:lnTo>
                      <a:lnTo>
                        <a:pt x="790" y="5"/>
                      </a:lnTo>
                      <a:lnTo>
                        <a:pt x="755" y="9"/>
                      </a:lnTo>
                      <a:lnTo>
                        <a:pt x="722" y="14"/>
                      </a:lnTo>
                      <a:lnTo>
                        <a:pt x="687" y="22"/>
                      </a:lnTo>
                      <a:lnTo>
                        <a:pt x="654" y="29"/>
                      </a:lnTo>
                      <a:lnTo>
                        <a:pt x="622" y="38"/>
                      </a:lnTo>
                      <a:lnTo>
                        <a:pt x="589" y="47"/>
                      </a:lnTo>
                      <a:lnTo>
                        <a:pt x="556" y="58"/>
                      </a:lnTo>
                      <a:lnTo>
                        <a:pt x="525" y="69"/>
                      </a:lnTo>
                      <a:lnTo>
                        <a:pt x="493" y="82"/>
                      </a:lnTo>
                      <a:lnTo>
                        <a:pt x="462" y="95"/>
                      </a:lnTo>
                      <a:lnTo>
                        <a:pt x="431" y="110"/>
                      </a:lnTo>
                      <a:lnTo>
                        <a:pt x="373" y="143"/>
                      </a:lnTo>
                      <a:lnTo>
                        <a:pt x="316" y="177"/>
                      </a:lnTo>
                      <a:lnTo>
                        <a:pt x="263" y="218"/>
                      </a:lnTo>
                      <a:lnTo>
                        <a:pt x="210" y="260"/>
                      </a:lnTo>
                      <a:lnTo>
                        <a:pt x="162" y="305"/>
                      </a:lnTo>
                      <a:lnTo>
                        <a:pt x="117" y="353"/>
                      </a:lnTo>
                      <a:lnTo>
                        <a:pt x="75" y="404"/>
                      </a:lnTo>
                      <a:lnTo>
                        <a:pt x="36" y="459"/>
                      </a:lnTo>
                      <a:lnTo>
                        <a:pt x="0" y="514"/>
                      </a:lnTo>
                      <a:lnTo>
                        <a:pt x="0" y="514"/>
                      </a:lnTo>
                      <a:lnTo>
                        <a:pt x="10" y="510"/>
                      </a:lnTo>
                      <a:lnTo>
                        <a:pt x="10" y="510"/>
                      </a:lnTo>
                      <a:lnTo>
                        <a:pt x="45" y="457"/>
                      </a:lnTo>
                      <a:lnTo>
                        <a:pt x="84" y="406"/>
                      </a:lnTo>
                      <a:lnTo>
                        <a:pt x="124" y="357"/>
                      </a:lnTo>
                      <a:lnTo>
                        <a:pt x="168" y="311"/>
                      </a:lnTo>
                      <a:lnTo>
                        <a:pt x="168" y="3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8" name="Freeform 328"/>
                <p:cNvSpPr>
                  <a:spLocks/>
                </p:cNvSpPr>
                <p:nvPr/>
              </p:nvSpPr>
              <p:spPr bwMode="auto">
                <a:xfrm>
                  <a:off x="2714" y="860"/>
                  <a:ext cx="183" cy="975"/>
                </a:xfrm>
                <a:custGeom>
                  <a:avLst/>
                  <a:gdLst/>
                  <a:ahLst/>
                  <a:cxnLst>
                    <a:cxn ang="0">
                      <a:pos x="7" y="527"/>
                    </a:cxn>
                    <a:cxn ang="0">
                      <a:pos x="7" y="527"/>
                    </a:cxn>
                    <a:cxn ang="0">
                      <a:pos x="9" y="488"/>
                    </a:cxn>
                    <a:cxn ang="0">
                      <a:pos x="11" y="454"/>
                    </a:cxn>
                    <a:cxn ang="0">
                      <a:pos x="15" y="417"/>
                    </a:cxn>
                    <a:cxn ang="0">
                      <a:pos x="20" y="382"/>
                    </a:cxn>
                    <a:cxn ang="0">
                      <a:pos x="26" y="346"/>
                    </a:cxn>
                    <a:cxn ang="0">
                      <a:pos x="35" y="313"/>
                    </a:cxn>
                    <a:cxn ang="0">
                      <a:pos x="44" y="278"/>
                    </a:cxn>
                    <a:cxn ang="0">
                      <a:pos x="55" y="245"/>
                    </a:cxn>
                    <a:cxn ang="0">
                      <a:pos x="66" y="212"/>
                    </a:cxn>
                    <a:cxn ang="0">
                      <a:pos x="79" y="179"/>
                    </a:cxn>
                    <a:cxn ang="0">
                      <a:pos x="93" y="148"/>
                    </a:cxn>
                    <a:cxn ang="0">
                      <a:pos x="110" y="117"/>
                    </a:cxn>
                    <a:cxn ang="0">
                      <a:pos x="126" y="88"/>
                    </a:cxn>
                    <a:cxn ang="0">
                      <a:pos x="144" y="59"/>
                    </a:cxn>
                    <a:cxn ang="0">
                      <a:pos x="163" y="29"/>
                    </a:cxn>
                    <a:cxn ang="0">
                      <a:pos x="183" y="2"/>
                    </a:cxn>
                    <a:cxn ang="0">
                      <a:pos x="183" y="2"/>
                    </a:cxn>
                    <a:cxn ang="0">
                      <a:pos x="176" y="0"/>
                    </a:cxn>
                    <a:cxn ang="0">
                      <a:pos x="176" y="0"/>
                    </a:cxn>
                    <a:cxn ang="0">
                      <a:pos x="155" y="27"/>
                    </a:cxn>
                    <a:cxn ang="0">
                      <a:pos x="135" y="57"/>
                    </a:cxn>
                    <a:cxn ang="0">
                      <a:pos x="119" y="86"/>
                    </a:cxn>
                    <a:cxn ang="0">
                      <a:pos x="102" y="117"/>
                    </a:cxn>
                    <a:cxn ang="0">
                      <a:pos x="86" y="146"/>
                    </a:cxn>
                    <a:cxn ang="0">
                      <a:pos x="71" y="179"/>
                    </a:cxn>
                    <a:cxn ang="0">
                      <a:pos x="59" y="210"/>
                    </a:cxn>
                    <a:cxn ang="0">
                      <a:pos x="48" y="243"/>
                    </a:cxn>
                    <a:cxn ang="0">
                      <a:pos x="37" y="278"/>
                    </a:cxn>
                    <a:cxn ang="0">
                      <a:pos x="27" y="311"/>
                    </a:cxn>
                    <a:cxn ang="0">
                      <a:pos x="18" y="346"/>
                    </a:cxn>
                    <a:cxn ang="0">
                      <a:pos x="13" y="381"/>
                    </a:cxn>
                    <a:cxn ang="0">
                      <a:pos x="7" y="417"/>
                    </a:cxn>
                    <a:cxn ang="0">
                      <a:pos x="4" y="452"/>
                    </a:cxn>
                    <a:cxn ang="0">
                      <a:pos x="2" y="488"/>
                    </a:cxn>
                    <a:cxn ang="0">
                      <a:pos x="0" y="527"/>
                    </a:cxn>
                    <a:cxn ang="0">
                      <a:pos x="0" y="527"/>
                    </a:cxn>
                    <a:cxn ang="0">
                      <a:pos x="2" y="587"/>
                    </a:cxn>
                    <a:cxn ang="0">
                      <a:pos x="9" y="648"/>
                    </a:cxn>
                    <a:cxn ang="0">
                      <a:pos x="18" y="706"/>
                    </a:cxn>
                    <a:cxn ang="0">
                      <a:pos x="33" y="763"/>
                    </a:cxn>
                    <a:cxn ang="0">
                      <a:pos x="51" y="820"/>
                    </a:cxn>
                    <a:cxn ang="0">
                      <a:pos x="71" y="873"/>
                    </a:cxn>
                    <a:cxn ang="0">
                      <a:pos x="97" y="926"/>
                    </a:cxn>
                    <a:cxn ang="0">
                      <a:pos x="124" y="975"/>
                    </a:cxn>
                    <a:cxn ang="0">
                      <a:pos x="124" y="975"/>
                    </a:cxn>
                    <a:cxn ang="0">
                      <a:pos x="132" y="975"/>
                    </a:cxn>
                    <a:cxn ang="0">
                      <a:pos x="132" y="975"/>
                    </a:cxn>
                    <a:cxn ang="0">
                      <a:pos x="104" y="926"/>
                    </a:cxn>
                    <a:cxn ang="0">
                      <a:pos x="79" y="873"/>
                    </a:cxn>
                    <a:cxn ang="0">
                      <a:pos x="59" y="818"/>
                    </a:cxn>
                    <a:cxn ang="0">
                      <a:pos x="40" y="763"/>
                    </a:cxn>
                    <a:cxn ang="0">
                      <a:pos x="26" y="706"/>
                    </a:cxn>
                    <a:cxn ang="0">
                      <a:pos x="16" y="648"/>
                    </a:cxn>
                    <a:cxn ang="0">
                      <a:pos x="9" y="587"/>
                    </a:cxn>
                    <a:cxn ang="0">
                      <a:pos x="7" y="527"/>
                    </a:cxn>
                    <a:cxn ang="0">
                      <a:pos x="7" y="527"/>
                    </a:cxn>
                  </a:cxnLst>
                  <a:rect l="0" t="0" r="r" b="b"/>
                  <a:pathLst>
                    <a:path w="183" h="975">
                      <a:moveTo>
                        <a:pt x="7" y="527"/>
                      </a:moveTo>
                      <a:lnTo>
                        <a:pt x="7" y="527"/>
                      </a:lnTo>
                      <a:lnTo>
                        <a:pt x="9" y="488"/>
                      </a:lnTo>
                      <a:lnTo>
                        <a:pt x="11" y="454"/>
                      </a:lnTo>
                      <a:lnTo>
                        <a:pt x="15" y="417"/>
                      </a:lnTo>
                      <a:lnTo>
                        <a:pt x="20" y="382"/>
                      </a:lnTo>
                      <a:lnTo>
                        <a:pt x="26" y="346"/>
                      </a:lnTo>
                      <a:lnTo>
                        <a:pt x="35" y="313"/>
                      </a:lnTo>
                      <a:lnTo>
                        <a:pt x="44" y="278"/>
                      </a:lnTo>
                      <a:lnTo>
                        <a:pt x="55" y="245"/>
                      </a:lnTo>
                      <a:lnTo>
                        <a:pt x="66" y="212"/>
                      </a:lnTo>
                      <a:lnTo>
                        <a:pt x="79" y="179"/>
                      </a:lnTo>
                      <a:lnTo>
                        <a:pt x="93" y="148"/>
                      </a:lnTo>
                      <a:lnTo>
                        <a:pt x="110" y="117"/>
                      </a:lnTo>
                      <a:lnTo>
                        <a:pt x="126" y="88"/>
                      </a:lnTo>
                      <a:lnTo>
                        <a:pt x="144" y="59"/>
                      </a:lnTo>
                      <a:lnTo>
                        <a:pt x="163" y="29"/>
                      </a:lnTo>
                      <a:lnTo>
                        <a:pt x="183" y="2"/>
                      </a:lnTo>
                      <a:lnTo>
                        <a:pt x="183" y="2"/>
                      </a:lnTo>
                      <a:lnTo>
                        <a:pt x="176" y="0"/>
                      </a:lnTo>
                      <a:lnTo>
                        <a:pt x="176" y="0"/>
                      </a:lnTo>
                      <a:lnTo>
                        <a:pt x="155" y="27"/>
                      </a:lnTo>
                      <a:lnTo>
                        <a:pt x="135" y="57"/>
                      </a:lnTo>
                      <a:lnTo>
                        <a:pt x="119" y="86"/>
                      </a:lnTo>
                      <a:lnTo>
                        <a:pt x="102" y="117"/>
                      </a:lnTo>
                      <a:lnTo>
                        <a:pt x="86" y="146"/>
                      </a:lnTo>
                      <a:lnTo>
                        <a:pt x="71" y="179"/>
                      </a:lnTo>
                      <a:lnTo>
                        <a:pt x="59" y="210"/>
                      </a:lnTo>
                      <a:lnTo>
                        <a:pt x="48" y="243"/>
                      </a:lnTo>
                      <a:lnTo>
                        <a:pt x="37" y="278"/>
                      </a:lnTo>
                      <a:lnTo>
                        <a:pt x="27" y="311"/>
                      </a:lnTo>
                      <a:lnTo>
                        <a:pt x="18" y="346"/>
                      </a:lnTo>
                      <a:lnTo>
                        <a:pt x="13" y="381"/>
                      </a:lnTo>
                      <a:lnTo>
                        <a:pt x="7" y="417"/>
                      </a:lnTo>
                      <a:lnTo>
                        <a:pt x="4" y="452"/>
                      </a:lnTo>
                      <a:lnTo>
                        <a:pt x="2" y="488"/>
                      </a:lnTo>
                      <a:lnTo>
                        <a:pt x="0" y="527"/>
                      </a:lnTo>
                      <a:lnTo>
                        <a:pt x="0" y="527"/>
                      </a:lnTo>
                      <a:lnTo>
                        <a:pt x="2" y="587"/>
                      </a:lnTo>
                      <a:lnTo>
                        <a:pt x="9" y="648"/>
                      </a:lnTo>
                      <a:lnTo>
                        <a:pt x="18" y="706"/>
                      </a:lnTo>
                      <a:lnTo>
                        <a:pt x="33" y="763"/>
                      </a:lnTo>
                      <a:lnTo>
                        <a:pt x="51" y="820"/>
                      </a:lnTo>
                      <a:lnTo>
                        <a:pt x="71" y="873"/>
                      </a:lnTo>
                      <a:lnTo>
                        <a:pt x="97" y="926"/>
                      </a:lnTo>
                      <a:lnTo>
                        <a:pt x="124" y="975"/>
                      </a:lnTo>
                      <a:lnTo>
                        <a:pt x="124" y="975"/>
                      </a:lnTo>
                      <a:lnTo>
                        <a:pt x="132" y="975"/>
                      </a:lnTo>
                      <a:lnTo>
                        <a:pt x="132" y="975"/>
                      </a:lnTo>
                      <a:lnTo>
                        <a:pt x="104" y="926"/>
                      </a:lnTo>
                      <a:lnTo>
                        <a:pt x="79" y="873"/>
                      </a:lnTo>
                      <a:lnTo>
                        <a:pt x="59" y="818"/>
                      </a:lnTo>
                      <a:lnTo>
                        <a:pt x="40" y="763"/>
                      </a:lnTo>
                      <a:lnTo>
                        <a:pt x="26" y="706"/>
                      </a:lnTo>
                      <a:lnTo>
                        <a:pt x="16" y="648"/>
                      </a:lnTo>
                      <a:lnTo>
                        <a:pt x="9" y="587"/>
                      </a:lnTo>
                      <a:lnTo>
                        <a:pt x="7" y="527"/>
                      </a:lnTo>
                      <a:lnTo>
                        <a:pt x="7" y="52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19" name="Freeform 329"/>
                <p:cNvSpPr>
                  <a:spLocks/>
                </p:cNvSpPr>
                <p:nvPr/>
              </p:nvSpPr>
              <p:spPr bwMode="auto">
                <a:xfrm>
                  <a:off x="3468" y="2333"/>
                  <a:ext cx="539" cy="93"/>
                </a:xfrm>
                <a:custGeom>
                  <a:avLst/>
                  <a:gdLst/>
                  <a:ahLst/>
                  <a:cxnLst>
                    <a:cxn ang="0">
                      <a:pos x="128" y="86"/>
                    </a:cxn>
                    <a:cxn ang="0">
                      <a:pos x="128" y="86"/>
                    </a:cxn>
                    <a:cxn ang="0">
                      <a:pos x="62" y="84"/>
                    </a:cxn>
                    <a:cxn ang="0">
                      <a:pos x="0" y="77"/>
                    </a:cxn>
                    <a:cxn ang="0">
                      <a:pos x="0" y="77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62" y="91"/>
                    </a:cxn>
                    <a:cxn ang="0">
                      <a:pos x="128" y="93"/>
                    </a:cxn>
                    <a:cxn ang="0">
                      <a:pos x="128" y="93"/>
                    </a:cxn>
                    <a:cxn ang="0">
                      <a:pos x="181" y="91"/>
                    </a:cxn>
                    <a:cxn ang="0">
                      <a:pos x="236" y="88"/>
                    </a:cxn>
                    <a:cxn ang="0">
                      <a:pos x="289" y="80"/>
                    </a:cxn>
                    <a:cxn ang="0">
                      <a:pos x="340" y="71"/>
                    </a:cxn>
                    <a:cxn ang="0">
                      <a:pos x="391" y="58"/>
                    </a:cxn>
                    <a:cxn ang="0">
                      <a:pos x="441" y="44"/>
                    </a:cxn>
                    <a:cxn ang="0">
                      <a:pos x="490" y="27"/>
                    </a:cxn>
                    <a:cxn ang="0">
                      <a:pos x="538" y="9"/>
                    </a:cxn>
                    <a:cxn ang="0">
                      <a:pos x="538" y="9"/>
                    </a:cxn>
                    <a:cxn ang="0">
                      <a:pos x="539" y="0"/>
                    </a:cxn>
                    <a:cxn ang="0">
                      <a:pos x="539" y="0"/>
                    </a:cxn>
                    <a:cxn ang="0">
                      <a:pos x="490" y="20"/>
                    </a:cxn>
                    <a:cxn ang="0">
                      <a:pos x="442" y="36"/>
                    </a:cxn>
                    <a:cxn ang="0">
                      <a:pos x="391" y="51"/>
                    </a:cxn>
                    <a:cxn ang="0">
                      <a:pos x="340" y="64"/>
                    </a:cxn>
                    <a:cxn ang="0">
                      <a:pos x="289" y="73"/>
                    </a:cxn>
                    <a:cxn ang="0">
                      <a:pos x="236" y="80"/>
                    </a:cxn>
                    <a:cxn ang="0">
                      <a:pos x="181" y="84"/>
                    </a:cxn>
                    <a:cxn ang="0">
                      <a:pos x="128" y="86"/>
                    </a:cxn>
                    <a:cxn ang="0">
                      <a:pos x="128" y="86"/>
                    </a:cxn>
                  </a:cxnLst>
                  <a:rect l="0" t="0" r="r" b="b"/>
                  <a:pathLst>
                    <a:path w="539" h="93">
                      <a:moveTo>
                        <a:pt x="128" y="86"/>
                      </a:moveTo>
                      <a:lnTo>
                        <a:pt x="128" y="86"/>
                      </a:lnTo>
                      <a:lnTo>
                        <a:pt x="62" y="84"/>
                      </a:lnTo>
                      <a:lnTo>
                        <a:pt x="0" y="77"/>
                      </a:lnTo>
                      <a:lnTo>
                        <a:pt x="0" y="77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62" y="91"/>
                      </a:lnTo>
                      <a:lnTo>
                        <a:pt x="128" y="93"/>
                      </a:lnTo>
                      <a:lnTo>
                        <a:pt x="128" y="93"/>
                      </a:lnTo>
                      <a:lnTo>
                        <a:pt x="181" y="91"/>
                      </a:lnTo>
                      <a:lnTo>
                        <a:pt x="236" y="88"/>
                      </a:lnTo>
                      <a:lnTo>
                        <a:pt x="289" y="80"/>
                      </a:lnTo>
                      <a:lnTo>
                        <a:pt x="340" y="71"/>
                      </a:lnTo>
                      <a:lnTo>
                        <a:pt x="391" y="58"/>
                      </a:lnTo>
                      <a:lnTo>
                        <a:pt x="441" y="44"/>
                      </a:lnTo>
                      <a:lnTo>
                        <a:pt x="490" y="27"/>
                      </a:lnTo>
                      <a:lnTo>
                        <a:pt x="538" y="9"/>
                      </a:lnTo>
                      <a:lnTo>
                        <a:pt x="538" y="9"/>
                      </a:lnTo>
                      <a:lnTo>
                        <a:pt x="539" y="0"/>
                      </a:lnTo>
                      <a:lnTo>
                        <a:pt x="539" y="0"/>
                      </a:lnTo>
                      <a:lnTo>
                        <a:pt x="490" y="20"/>
                      </a:lnTo>
                      <a:lnTo>
                        <a:pt x="442" y="36"/>
                      </a:lnTo>
                      <a:lnTo>
                        <a:pt x="391" y="51"/>
                      </a:lnTo>
                      <a:lnTo>
                        <a:pt x="340" y="64"/>
                      </a:lnTo>
                      <a:lnTo>
                        <a:pt x="289" y="73"/>
                      </a:lnTo>
                      <a:lnTo>
                        <a:pt x="236" y="80"/>
                      </a:lnTo>
                      <a:lnTo>
                        <a:pt x="181" y="84"/>
                      </a:lnTo>
                      <a:lnTo>
                        <a:pt x="128" y="86"/>
                      </a:lnTo>
                      <a:lnTo>
                        <a:pt x="128" y="8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0" name="Freeform 330"/>
                <p:cNvSpPr>
                  <a:spLocks/>
                </p:cNvSpPr>
                <p:nvPr/>
              </p:nvSpPr>
              <p:spPr bwMode="auto">
                <a:xfrm>
                  <a:off x="2846" y="1848"/>
                  <a:ext cx="291" cy="289"/>
                </a:xfrm>
                <a:custGeom>
                  <a:avLst/>
                  <a:gdLst/>
                  <a:ahLst/>
                  <a:cxnLst>
                    <a:cxn ang="0">
                      <a:pos x="131" y="156"/>
                    </a:cxn>
                    <a:cxn ang="0">
                      <a:pos x="131" y="156"/>
                    </a:cxn>
                    <a:cxn ang="0">
                      <a:pos x="98" y="119"/>
                    </a:cxn>
                    <a:cxn ang="0">
                      <a:pos x="66" y="81"/>
                    </a:cxn>
                    <a:cxn ang="0">
                      <a:pos x="36" y="4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9" y="44"/>
                    </a:cxn>
                    <a:cxn ang="0">
                      <a:pos x="60" y="86"/>
                    </a:cxn>
                    <a:cxn ang="0">
                      <a:pos x="93" y="124"/>
                    </a:cxn>
                    <a:cxn ang="0">
                      <a:pos x="128" y="161"/>
                    </a:cxn>
                    <a:cxn ang="0">
                      <a:pos x="164" y="198"/>
                    </a:cxn>
                    <a:cxn ang="0">
                      <a:pos x="205" y="231"/>
                    </a:cxn>
                    <a:cxn ang="0">
                      <a:pos x="245" y="260"/>
                    </a:cxn>
                    <a:cxn ang="0">
                      <a:pos x="289" y="289"/>
                    </a:cxn>
                    <a:cxn ang="0">
                      <a:pos x="289" y="289"/>
                    </a:cxn>
                    <a:cxn ang="0">
                      <a:pos x="291" y="282"/>
                    </a:cxn>
                    <a:cxn ang="0">
                      <a:pos x="291" y="282"/>
                    </a:cxn>
                    <a:cxn ang="0">
                      <a:pos x="248" y="254"/>
                    </a:cxn>
                    <a:cxn ang="0">
                      <a:pos x="208" y="223"/>
                    </a:cxn>
                    <a:cxn ang="0">
                      <a:pos x="168" y="190"/>
                    </a:cxn>
                    <a:cxn ang="0">
                      <a:pos x="131" y="156"/>
                    </a:cxn>
                    <a:cxn ang="0">
                      <a:pos x="131" y="156"/>
                    </a:cxn>
                  </a:cxnLst>
                  <a:rect l="0" t="0" r="r" b="b"/>
                  <a:pathLst>
                    <a:path w="291" h="289">
                      <a:moveTo>
                        <a:pt x="131" y="156"/>
                      </a:moveTo>
                      <a:lnTo>
                        <a:pt x="131" y="156"/>
                      </a:lnTo>
                      <a:lnTo>
                        <a:pt x="98" y="119"/>
                      </a:lnTo>
                      <a:lnTo>
                        <a:pt x="66" y="81"/>
                      </a:lnTo>
                      <a:lnTo>
                        <a:pt x="36" y="4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9" y="44"/>
                      </a:lnTo>
                      <a:lnTo>
                        <a:pt x="60" y="86"/>
                      </a:lnTo>
                      <a:lnTo>
                        <a:pt x="93" y="124"/>
                      </a:lnTo>
                      <a:lnTo>
                        <a:pt x="128" y="161"/>
                      </a:lnTo>
                      <a:lnTo>
                        <a:pt x="164" y="198"/>
                      </a:lnTo>
                      <a:lnTo>
                        <a:pt x="205" y="231"/>
                      </a:lnTo>
                      <a:lnTo>
                        <a:pt x="245" y="260"/>
                      </a:lnTo>
                      <a:lnTo>
                        <a:pt x="289" y="289"/>
                      </a:lnTo>
                      <a:lnTo>
                        <a:pt x="289" y="289"/>
                      </a:lnTo>
                      <a:lnTo>
                        <a:pt x="291" y="282"/>
                      </a:lnTo>
                      <a:lnTo>
                        <a:pt x="291" y="282"/>
                      </a:lnTo>
                      <a:lnTo>
                        <a:pt x="248" y="254"/>
                      </a:lnTo>
                      <a:lnTo>
                        <a:pt x="208" y="223"/>
                      </a:lnTo>
                      <a:lnTo>
                        <a:pt x="168" y="190"/>
                      </a:lnTo>
                      <a:lnTo>
                        <a:pt x="131" y="156"/>
                      </a:lnTo>
                      <a:lnTo>
                        <a:pt x="131" y="15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1" name="Freeform 331"/>
                <p:cNvSpPr>
                  <a:spLocks/>
                </p:cNvSpPr>
                <p:nvPr/>
              </p:nvSpPr>
              <p:spPr bwMode="auto">
                <a:xfrm>
                  <a:off x="3188" y="1771"/>
                  <a:ext cx="18" cy="20"/>
                </a:xfrm>
                <a:custGeom>
                  <a:avLst/>
                  <a:gdLst/>
                  <a:ahLst/>
                  <a:cxnLst>
                    <a:cxn ang="0">
                      <a:pos x="18" y="20"/>
                    </a:cxn>
                    <a:cxn ang="0">
                      <a:pos x="18" y="20"/>
                    </a:cxn>
                    <a:cxn ang="0">
                      <a:pos x="18" y="11"/>
                    </a:cxn>
                    <a:cxn ang="0">
                      <a:pos x="18" y="11"/>
                    </a:cxn>
                    <a:cxn ang="0">
                      <a:pos x="14" y="7"/>
                    </a:cxn>
                    <a:cxn ang="0">
                      <a:pos x="14" y="7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8" y="20"/>
                    </a:cxn>
                    <a:cxn ang="0">
                      <a:pos x="18" y="20"/>
                    </a:cxn>
                  </a:cxnLst>
                  <a:rect l="0" t="0" r="r" b="b"/>
                  <a:pathLst>
                    <a:path w="18" h="20">
                      <a:moveTo>
                        <a:pt x="18" y="20"/>
                      </a:moveTo>
                      <a:lnTo>
                        <a:pt x="18" y="20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4" y="7"/>
                      </a:lnTo>
                      <a:lnTo>
                        <a:pt x="14" y="7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8" y="20"/>
                      </a:lnTo>
                      <a:lnTo>
                        <a:pt x="18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2" name="Freeform 332"/>
                <p:cNvSpPr>
                  <a:spLocks/>
                </p:cNvSpPr>
                <p:nvPr/>
              </p:nvSpPr>
              <p:spPr bwMode="auto">
                <a:xfrm>
                  <a:off x="3146" y="2137"/>
                  <a:ext cx="318" cy="119"/>
                </a:xfrm>
                <a:custGeom>
                  <a:avLst/>
                  <a:gdLst/>
                  <a:ahLst/>
                  <a:cxnLst>
                    <a:cxn ang="0">
                      <a:pos x="318" y="112"/>
                    </a:cxn>
                    <a:cxn ang="0">
                      <a:pos x="318" y="112"/>
                    </a:cxn>
                    <a:cxn ang="0">
                      <a:pos x="276" y="104"/>
                    </a:cxn>
                    <a:cxn ang="0">
                      <a:pos x="234" y="95"/>
                    </a:cxn>
                    <a:cxn ang="0">
                      <a:pos x="194" y="84"/>
                    </a:cxn>
                    <a:cxn ang="0">
                      <a:pos x="153" y="71"/>
                    </a:cxn>
                    <a:cxn ang="0">
                      <a:pos x="115" y="55"/>
                    </a:cxn>
                    <a:cxn ang="0">
                      <a:pos x="77" y="39"/>
                    </a:cxn>
                    <a:cxn ang="0">
                      <a:pos x="38" y="2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36" y="28"/>
                    </a:cxn>
                    <a:cxn ang="0">
                      <a:pos x="73" y="46"/>
                    </a:cxn>
                    <a:cxn ang="0">
                      <a:pos x="113" y="62"/>
                    </a:cxn>
                    <a:cxn ang="0">
                      <a:pos x="152" y="79"/>
                    </a:cxn>
                    <a:cxn ang="0">
                      <a:pos x="192" y="92"/>
                    </a:cxn>
                    <a:cxn ang="0">
                      <a:pos x="234" y="103"/>
                    </a:cxn>
                    <a:cxn ang="0">
                      <a:pos x="276" y="112"/>
                    </a:cxn>
                    <a:cxn ang="0">
                      <a:pos x="318" y="119"/>
                    </a:cxn>
                    <a:cxn ang="0">
                      <a:pos x="318" y="119"/>
                    </a:cxn>
                    <a:cxn ang="0">
                      <a:pos x="318" y="112"/>
                    </a:cxn>
                    <a:cxn ang="0">
                      <a:pos x="318" y="112"/>
                    </a:cxn>
                  </a:cxnLst>
                  <a:rect l="0" t="0" r="r" b="b"/>
                  <a:pathLst>
                    <a:path w="318" h="119">
                      <a:moveTo>
                        <a:pt x="318" y="112"/>
                      </a:moveTo>
                      <a:lnTo>
                        <a:pt x="318" y="112"/>
                      </a:lnTo>
                      <a:lnTo>
                        <a:pt x="276" y="104"/>
                      </a:lnTo>
                      <a:lnTo>
                        <a:pt x="234" y="95"/>
                      </a:lnTo>
                      <a:lnTo>
                        <a:pt x="194" y="84"/>
                      </a:lnTo>
                      <a:lnTo>
                        <a:pt x="153" y="71"/>
                      </a:lnTo>
                      <a:lnTo>
                        <a:pt x="115" y="55"/>
                      </a:lnTo>
                      <a:lnTo>
                        <a:pt x="77" y="39"/>
                      </a:lnTo>
                      <a:lnTo>
                        <a:pt x="38" y="2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36" y="28"/>
                      </a:lnTo>
                      <a:lnTo>
                        <a:pt x="73" y="46"/>
                      </a:lnTo>
                      <a:lnTo>
                        <a:pt x="113" y="62"/>
                      </a:lnTo>
                      <a:lnTo>
                        <a:pt x="152" y="79"/>
                      </a:lnTo>
                      <a:lnTo>
                        <a:pt x="192" y="92"/>
                      </a:lnTo>
                      <a:lnTo>
                        <a:pt x="234" y="103"/>
                      </a:lnTo>
                      <a:lnTo>
                        <a:pt x="276" y="112"/>
                      </a:lnTo>
                      <a:lnTo>
                        <a:pt x="318" y="119"/>
                      </a:lnTo>
                      <a:lnTo>
                        <a:pt x="318" y="119"/>
                      </a:lnTo>
                      <a:lnTo>
                        <a:pt x="318" y="112"/>
                      </a:lnTo>
                      <a:lnTo>
                        <a:pt x="318" y="11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3" name="Freeform 333"/>
                <p:cNvSpPr>
                  <a:spLocks/>
                </p:cNvSpPr>
                <p:nvPr/>
              </p:nvSpPr>
              <p:spPr bwMode="auto">
                <a:xfrm>
                  <a:off x="2807" y="426"/>
                  <a:ext cx="1747" cy="1821"/>
                </a:xfrm>
                <a:custGeom>
                  <a:avLst/>
                  <a:gdLst/>
                  <a:ahLst/>
                  <a:cxnLst>
                    <a:cxn ang="0">
                      <a:pos x="33" y="377"/>
                    </a:cxn>
                    <a:cxn ang="0">
                      <a:pos x="114" y="286"/>
                    </a:cxn>
                    <a:cxn ang="0">
                      <a:pos x="181" y="225"/>
                    </a:cxn>
                    <a:cxn ang="0">
                      <a:pos x="295" y="145"/>
                    </a:cxn>
                    <a:cxn ang="0">
                      <a:pos x="417" y="83"/>
                    </a:cxn>
                    <a:cxn ang="0">
                      <a:pos x="549" y="37"/>
                    </a:cxn>
                    <a:cxn ang="0">
                      <a:pos x="690" y="11"/>
                    </a:cxn>
                    <a:cxn ang="0">
                      <a:pos x="789" y="8"/>
                    </a:cxn>
                    <a:cxn ang="0">
                      <a:pos x="933" y="19"/>
                    </a:cxn>
                    <a:cxn ang="0">
                      <a:pos x="1070" y="50"/>
                    </a:cxn>
                    <a:cxn ang="0">
                      <a:pos x="1200" y="101"/>
                    </a:cxn>
                    <a:cxn ang="0">
                      <a:pos x="1321" y="170"/>
                    </a:cxn>
                    <a:cxn ang="0">
                      <a:pos x="1429" y="255"/>
                    </a:cxn>
                    <a:cxn ang="0">
                      <a:pos x="1493" y="319"/>
                    </a:cxn>
                    <a:cxn ang="0">
                      <a:pos x="1577" y="427"/>
                    </a:cxn>
                    <a:cxn ang="0">
                      <a:pos x="1647" y="547"/>
                    </a:cxn>
                    <a:cxn ang="0">
                      <a:pos x="1698" y="677"/>
                    </a:cxn>
                    <a:cxn ang="0">
                      <a:pos x="1729" y="815"/>
                    </a:cxn>
                    <a:cxn ang="0">
                      <a:pos x="1740" y="961"/>
                    </a:cxn>
                    <a:cxn ang="0">
                      <a:pos x="1736" y="1058"/>
                    </a:cxn>
                    <a:cxn ang="0">
                      <a:pos x="1711" y="1199"/>
                    </a:cxn>
                    <a:cxn ang="0">
                      <a:pos x="1665" y="1331"/>
                    </a:cxn>
                    <a:cxn ang="0">
                      <a:pos x="1603" y="1455"/>
                    </a:cxn>
                    <a:cxn ang="0">
                      <a:pos x="1522" y="1567"/>
                    </a:cxn>
                    <a:cxn ang="0">
                      <a:pos x="1462" y="1634"/>
                    </a:cxn>
                    <a:cxn ang="0">
                      <a:pos x="1376" y="1709"/>
                    </a:cxn>
                    <a:cxn ang="0">
                      <a:pos x="1281" y="1775"/>
                    </a:cxn>
                    <a:cxn ang="0">
                      <a:pos x="1213" y="1814"/>
                    </a:cxn>
                    <a:cxn ang="0">
                      <a:pos x="1242" y="1806"/>
                    </a:cxn>
                    <a:cxn ang="0">
                      <a:pos x="1327" y="1755"/>
                    </a:cxn>
                    <a:cxn ang="0">
                      <a:pos x="1405" y="1695"/>
                    </a:cxn>
                    <a:cxn ang="0">
                      <a:pos x="1477" y="1629"/>
                    </a:cxn>
                    <a:cxn ang="0">
                      <a:pos x="1542" y="1554"/>
                    </a:cxn>
                    <a:cxn ang="0">
                      <a:pos x="1599" y="1473"/>
                    </a:cxn>
                    <a:cxn ang="0">
                      <a:pos x="1649" y="1387"/>
                    </a:cxn>
                    <a:cxn ang="0">
                      <a:pos x="1687" y="1296"/>
                    </a:cxn>
                    <a:cxn ang="0">
                      <a:pos x="1718" y="1199"/>
                    </a:cxn>
                    <a:cxn ang="0">
                      <a:pos x="1738" y="1100"/>
                    </a:cxn>
                    <a:cxn ang="0">
                      <a:pos x="1747" y="996"/>
                    </a:cxn>
                    <a:cxn ang="0">
                      <a:pos x="1747" y="912"/>
                    </a:cxn>
                    <a:cxn ang="0">
                      <a:pos x="1729" y="767"/>
                    </a:cxn>
                    <a:cxn ang="0">
                      <a:pos x="1689" y="630"/>
                    </a:cxn>
                    <a:cxn ang="0">
                      <a:pos x="1632" y="502"/>
                    </a:cxn>
                    <a:cxn ang="0">
                      <a:pos x="1557" y="386"/>
                    </a:cxn>
                    <a:cxn ang="0">
                      <a:pos x="1467" y="280"/>
                    </a:cxn>
                    <a:cxn ang="0">
                      <a:pos x="1363" y="191"/>
                    </a:cxn>
                    <a:cxn ang="0">
                      <a:pos x="1246" y="116"/>
                    </a:cxn>
                    <a:cxn ang="0">
                      <a:pos x="1118" y="59"/>
                    </a:cxn>
                    <a:cxn ang="0">
                      <a:pos x="981" y="19"/>
                    </a:cxn>
                    <a:cxn ang="0">
                      <a:pos x="838" y="0"/>
                    </a:cxn>
                    <a:cxn ang="0">
                      <a:pos x="727" y="2"/>
                    </a:cxn>
                    <a:cxn ang="0">
                      <a:pos x="551" y="30"/>
                    </a:cxn>
                    <a:cxn ang="0">
                      <a:pos x="388" y="86"/>
                    </a:cxn>
                    <a:cxn ang="0">
                      <a:pos x="240" y="172"/>
                    </a:cxn>
                    <a:cxn ang="0">
                      <a:pos x="110" y="280"/>
                    </a:cxn>
                    <a:cxn ang="0">
                      <a:pos x="0" y="410"/>
                    </a:cxn>
                    <a:cxn ang="0">
                      <a:pos x="9" y="410"/>
                    </a:cxn>
                  </a:cxnLst>
                  <a:rect l="0" t="0" r="r" b="b"/>
                  <a:pathLst>
                    <a:path w="1747" h="1821">
                      <a:moveTo>
                        <a:pt x="9" y="410"/>
                      </a:moveTo>
                      <a:lnTo>
                        <a:pt x="9" y="410"/>
                      </a:lnTo>
                      <a:lnTo>
                        <a:pt x="33" y="377"/>
                      </a:lnTo>
                      <a:lnTo>
                        <a:pt x="59" y="346"/>
                      </a:lnTo>
                      <a:lnTo>
                        <a:pt x="86" y="315"/>
                      </a:lnTo>
                      <a:lnTo>
                        <a:pt x="114" y="286"/>
                      </a:lnTo>
                      <a:lnTo>
                        <a:pt x="114" y="286"/>
                      </a:lnTo>
                      <a:lnTo>
                        <a:pt x="147" y="255"/>
                      </a:lnTo>
                      <a:lnTo>
                        <a:pt x="181" y="225"/>
                      </a:lnTo>
                      <a:lnTo>
                        <a:pt x="218" y="196"/>
                      </a:lnTo>
                      <a:lnTo>
                        <a:pt x="255" y="170"/>
                      </a:lnTo>
                      <a:lnTo>
                        <a:pt x="295" y="145"/>
                      </a:lnTo>
                      <a:lnTo>
                        <a:pt x="333" y="123"/>
                      </a:lnTo>
                      <a:lnTo>
                        <a:pt x="375" y="101"/>
                      </a:lnTo>
                      <a:lnTo>
                        <a:pt x="417" y="83"/>
                      </a:lnTo>
                      <a:lnTo>
                        <a:pt x="461" y="64"/>
                      </a:lnTo>
                      <a:lnTo>
                        <a:pt x="505" y="50"/>
                      </a:lnTo>
                      <a:lnTo>
                        <a:pt x="549" y="37"/>
                      </a:lnTo>
                      <a:lnTo>
                        <a:pt x="597" y="26"/>
                      </a:lnTo>
                      <a:lnTo>
                        <a:pt x="642" y="19"/>
                      </a:lnTo>
                      <a:lnTo>
                        <a:pt x="690" y="11"/>
                      </a:lnTo>
                      <a:lnTo>
                        <a:pt x="739" y="8"/>
                      </a:lnTo>
                      <a:lnTo>
                        <a:pt x="789" y="8"/>
                      </a:lnTo>
                      <a:lnTo>
                        <a:pt x="789" y="8"/>
                      </a:lnTo>
                      <a:lnTo>
                        <a:pt x="836" y="8"/>
                      </a:lnTo>
                      <a:lnTo>
                        <a:pt x="886" y="11"/>
                      </a:lnTo>
                      <a:lnTo>
                        <a:pt x="933" y="19"/>
                      </a:lnTo>
                      <a:lnTo>
                        <a:pt x="981" y="26"/>
                      </a:lnTo>
                      <a:lnTo>
                        <a:pt x="1027" y="37"/>
                      </a:lnTo>
                      <a:lnTo>
                        <a:pt x="1070" y="50"/>
                      </a:lnTo>
                      <a:lnTo>
                        <a:pt x="1116" y="64"/>
                      </a:lnTo>
                      <a:lnTo>
                        <a:pt x="1158" y="83"/>
                      </a:lnTo>
                      <a:lnTo>
                        <a:pt x="1200" y="101"/>
                      </a:lnTo>
                      <a:lnTo>
                        <a:pt x="1242" y="123"/>
                      </a:lnTo>
                      <a:lnTo>
                        <a:pt x="1283" y="145"/>
                      </a:lnTo>
                      <a:lnTo>
                        <a:pt x="1321" y="170"/>
                      </a:lnTo>
                      <a:lnTo>
                        <a:pt x="1358" y="196"/>
                      </a:lnTo>
                      <a:lnTo>
                        <a:pt x="1394" y="225"/>
                      </a:lnTo>
                      <a:lnTo>
                        <a:pt x="1429" y="255"/>
                      </a:lnTo>
                      <a:lnTo>
                        <a:pt x="1462" y="286"/>
                      </a:lnTo>
                      <a:lnTo>
                        <a:pt x="1462" y="286"/>
                      </a:lnTo>
                      <a:lnTo>
                        <a:pt x="1493" y="319"/>
                      </a:lnTo>
                      <a:lnTo>
                        <a:pt x="1522" y="353"/>
                      </a:lnTo>
                      <a:lnTo>
                        <a:pt x="1552" y="390"/>
                      </a:lnTo>
                      <a:lnTo>
                        <a:pt x="1577" y="427"/>
                      </a:lnTo>
                      <a:lnTo>
                        <a:pt x="1603" y="465"/>
                      </a:lnTo>
                      <a:lnTo>
                        <a:pt x="1625" y="505"/>
                      </a:lnTo>
                      <a:lnTo>
                        <a:pt x="1647" y="547"/>
                      </a:lnTo>
                      <a:lnTo>
                        <a:pt x="1665" y="589"/>
                      </a:lnTo>
                      <a:lnTo>
                        <a:pt x="1683" y="632"/>
                      </a:lnTo>
                      <a:lnTo>
                        <a:pt x="1698" y="677"/>
                      </a:lnTo>
                      <a:lnTo>
                        <a:pt x="1711" y="721"/>
                      </a:lnTo>
                      <a:lnTo>
                        <a:pt x="1722" y="769"/>
                      </a:lnTo>
                      <a:lnTo>
                        <a:pt x="1729" y="815"/>
                      </a:lnTo>
                      <a:lnTo>
                        <a:pt x="1736" y="862"/>
                      </a:lnTo>
                      <a:lnTo>
                        <a:pt x="1740" y="912"/>
                      </a:lnTo>
                      <a:lnTo>
                        <a:pt x="1740" y="961"/>
                      </a:lnTo>
                      <a:lnTo>
                        <a:pt x="1740" y="961"/>
                      </a:lnTo>
                      <a:lnTo>
                        <a:pt x="1740" y="1008"/>
                      </a:lnTo>
                      <a:lnTo>
                        <a:pt x="1736" y="1058"/>
                      </a:lnTo>
                      <a:lnTo>
                        <a:pt x="1729" y="1105"/>
                      </a:lnTo>
                      <a:lnTo>
                        <a:pt x="1722" y="1151"/>
                      </a:lnTo>
                      <a:lnTo>
                        <a:pt x="1711" y="1199"/>
                      </a:lnTo>
                      <a:lnTo>
                        <a:pt x="1698" y="1243"/>
                      </a:lnTo>
                      <a:lnTo>
                        <a:pt x="1683" y="1288"/>
                      </a:lnTo>
                      <a:lnTo>
                        <a:pt x="1665" y="1331"/>
                      </a:lnTo>
                      <a:lnTo>
                        <a:pt x="1647" y="1373"/>
                      </a:lnTo>
                      <a:lnTo>
                        <a:pt x="1625" y="1415"/>
                      </a:lnTo>
                      <a:lnTo>
                        <a:pt x="1603" y="1455"/>
                      </a:lnTo>
                      <a:lnTo>
                        <a:pt x="1577" y="1493"/>
                      </a:lnTo>
                      <a:lnTo>
                        <a:pt x="1552" y="1530"/>
                      </a:lnTo>
                      <a:lnTo>
                        <a:pt x="1522" y="1567"/>
                      </a:lnTo>
                      <a:lnTo>
                        <a:pt x="1493" y="1601"/>
                      </a:lnTo>
                      <a:lnTo>
                        <a:pt x="1462" y="1634"/>
                      </a:lnTo>
                      <a:lnTo>
                        <a:pt x="1462" y="1634"/>
                      </a:lnTo>
                      <a:lnTo>
                        <a:pt x="1435" y="1660"/>
                      </a:lnTo>
                      <a:lnTo>
                        <a:pt x="1405" y="1685"/>
                      </a:lnTo>
                      <a:lnTo>
                        <a:pt x="1376" y="1709"/>
                      </a:lnTo>
                      <a:lnTo>
                        <a:pt x="1345" y="1733"/>
                      </a:lnTo>
                      <a:lnTo>
                        <a:pt x="1314" y="1755"/>
                      </a:lnTo>
                      <a:lnTo>
                        <a:pt x="1281" y="1775"/>
                      </a:lnTo>
                      <a:lnTo>
                        <a:pt x="1246" y="1795"/>
                      </a:lnTo>
                      <a:lnTo>
                        <a:pt x="1213" y="1814"/>
                      </a:lnTo>
                      <a:lnTo>
                        <a:pt x="1213" y="1814"/>
                      </a:lnTo>
                      <a:lnTo>
                        <a:pt x="1213" y="1821"/>
                      </a:lnTo>
                      <a:lnTo>
                        <a:pt x="1213" y="1821"/>
                      </a:lnTo>
                      <a:lnTo>
                        <a:pt x="1242" y="1806"/>
                      </a:lnTo>
                      <a:lnTo>
                        <a:pt x="1270" y="1790"/>
                      </a:lnTo>
                      <a:lnTo>
                        <a:pt x="1299" y="1773"/>
                      </a:lnTo>
                      <a:lnTo>
                        <a:pt x="1327" y="1755"/>
                      </a:lnTo>
                      <a:lnTo>
                        <a:pt x="1354" y="1737"/>
                      </a:lnTo>
                      <a:lnTo>
                        <a:pt x="1380" y="1717"/>
                      </a:lnTo>
                      <a:lnTo>
                        <a:pt x="1405" y="1695"/>
                      </a:lnTo>
                      <a:lnTo>
                        <a:pt x="1429" y="1674"/>
                      </a:lnTo>
                      <a:lnTo>
                        <a:pt x="1455" y="1651"/>
                      </a:lnTo>
                      <a:lnTo>
                        <a:pt x="1477" y="1629"/>
                      </a:lnTo>
                      <a:lnTo>
                        <a:pt x="1500" y="1605"/>
                      </a:lnTo>
                      <a:lnTo>
                        <a:pt x="1521" y="1579"/>
                      </a:lnTo>
                      <a:lnTo>
                        <a:pt x="1542" y="1554"/>
                      </a:lnTo>
                      <a:lnTo>
                        <a:pt x="1563" y="1528"/>
                      </a:lnTo>
                      <a:lnTo>
                        <a:pt x="1581" y="1501"/>
                      </a:lnTo>
                      <a:lnTo>
                        <a:pt x="1599" y="1473"/>
                      </a:lnTo>
                      <a:lnTo>
                        <a:pt x="1616" y="1446"/>
                      </a:lnTo>
                      <a:lnTo>
                        <a:pt x="1632" y="1417"/>
                      </a:lnTo>
                      <a:lnTo>
                        <a:pt x="1649" y="1387"/>
                      </a:lnTo>
                      <a:lnTo>
                        <a:pt x="1661" y="1358"/>
                      </a:lnTo>
                      <a:lnTo>
                        <a:pt x="1676" y="1327"/>
                      </a:lnTo>
                      <a:lnTo>
                        <a:pt x="1687" y="1296"/>
                      </a:lnTo>
                      <a:lnTo>
                        <a:pt x="1698" y="1265"/>
                      </a:lnTo>
                      <a:lnTo>
                        <a:pt x="1709" y="1232"/>
                      </a:lnTo>
                      <a:lnTo>
                        <a:pt x="1718" y="1199"/>
                      </a:lnTo>
                      <a:lnTo>
                        <a:pt x="1725" y="1166"/>
                      </a:lnTo>
                      <a:lnTo>
                        <a:pt x="1733" y="1133"/>
                      </a:lnTo>
                      <a:lnTo>
                        <a:pt x="1738" y="1100"/>
                      </a:lnTo>
                      <a:lnTo>
                        <a:pt x="1742" y="1065"/>
                      </a:lnTo>
                      <a:lnTo>
                        <a:pt x="1746" y="1030"/>
                      </a:lnTo>
                      <a:lnTo>
                        <a:pt x="1747" y="996"/>
                      </a:lnTo>
                      <a:lnTo>
                        <a:pt x="1747" y="961"/>
                      </a:lnTo>
                      <a:lnTo>
                        <a:pt x="1747" y="961"/>
                      </a:lnTo>
                      <a:lnTo>
                        <a:pt x="1747" y="912"/>
                      </a:lnTo>
                      <a:lnTo>
                        <a:pt x="1744" y="862"/>
                      </a:lnTo>
                      <a:lnTo>
                        <a:pt x="1736" y="815"/>
                      </a:lnTo>
                      <a:lnTo>
                        <a:pt x="1729" y="767"/>
                      </a:lnTo>
                      <a:lnTo>
                        <a:pt x="1718" y="719"/>
                      </a:lnTo>
                      <a:lnTo>
                        <a:pt x="1705" y="674"/>
                      </a:lnTo>
                      <a:lnTo>
                        <a:pt x="1689" y="630"/>
                      </a:lnTo>
                      <a:lnTo>
                        <a:pt x="1672" y="586"/>
                      </a:lnTo>
                      <a:lnTo>
                        <a:pt x="1654" y="544"/>
                      </a:lnTo>
                      <a:lnTo>
                        <a:pt x="1632" y="502"/>
                      </a:lnTo>
                      <a:lnTo>
                        <a:pt x="1608" y="461"/>
                      </a:lnTo>
                      <a:lnTo>
                        <a:pt x="1585" y="423"/>
                      </a:lnTo>
                      <a:lnTo>
                        <a:pt x="1557" y="386"/>
                      </a:lnTo>
                      <a:lnTo>
                        <a:pt x="1528" y="350"/>
                      </a:lnTo>
                      <a:lnTo>
                        <a:pt x="1499" y="315"/>
                      </a:lnTo>
                      <a:lnTo>
                        <a:pt x="1467" y="280"/>
                      </a:lnTo>
                      <a:lnTo>
                        <a:pt x="1433" y="249"/>
                      </a:lnTo>
                      <a:lnTo>
                        <a:pt x="1398" y="220"/>
                      </a:lnTo>
                      <a:lnTo>
                        <a:pt x="1363" y="191"/>
                      </a:lnTo>
                      <a:lnTo>
                        <a:pt x="1325" y="163"/>
                      </a:lnTo>
                      <a:lnTo>
                        <a:pt x="1286" y="139"/>
                      </a:lnTo>
                      <a:lnTo>
                        <a:pt x="1246" y="116"/>
                      </a:lnTo>
                      <a:lnTo>
                        <a:pt x="1204" y="95"/>
                      </a:lnTo>
                      <a:lnTo>
                        <a:pt x="1162" y="75"/>
                      </a:lnTo>
                      <a:lnTo>
                        <a:pt x="1118" y="59"/>
                      </a:lnTo>
                      <a:lnTo>
                        <a:pt x="1074" y="42"/>
                      </a:lnTo>
                      <a:lnTo>
                        <a:pt x="1028" y="30"/>
                      </a:lnTo>
                      <a:lnTo>
                        <a:pt x="981" y="19"/>
                      </a:lnTo>
                      <a:lnTo>
                        <a:pt x="933" y="11"/>
                      </a:lnTo>
                      <a:lnTo>
                        <a:pt x="886" y="4"/>
                      </a:lnTo>
                      <a:lnTo>
                        <a:pt x="838" y="0"/>
                      </a:lnTo>
                      <a:lnTo>
                        <a:pt x="789" y="0"/>
                      </a:lnTo>
                      <a:lnTo>
                        <a:pt x="789" y="0"/>
                      </a:lnTo>
                      <a:lnTo>
                        <a:pt x="727" y="2"/>
                      </a:lnTo>
                      <a:lnTo>
                        <a:pt x="668" y="8"/>
                      </a:lnTo>
                      <a:lnTo>
                        <a:pt x="609" y="17"/>
                      </a:lnTo>
                      <a:lnTo>
                        <a:pt x="551" y="30"/>
                      </a:lnTo>
                      <a:lnTo>
                        <a:pt x="496" y="46"/>
                      </a:lnTo>
                      <a:lnTo>
                        <a:pt x="441" y="64"/>
                      </a:lnTo>
                      <a:lnTo>
                        <a:pt x="388" y="86"/>
                      </a:lnTo>
                      <a:lnTo>
                        <a:pt x="337" y="112"/>
                      </a:lnTo>
                      <a:lnTo>
                        <a:pt x="287" y="141"/>
                      </a:lnTo>
                      <a:lnTo>
                        <a:pt x="240" y="172"/>
                      </a:lnTo>
                      <a:lnTo>
                        <a:pt x="194" y="205"/>
                      </a:lnTo>
                      <a:lnTo>
                        <a:pt x="150" y="242"/>
                      </a:lnTo>
                      <a:lnTo>
                        <a:pt x="110" y="280"/>
                      </a:lnTo>
                      <a:lnTo>
                        <a:pt x="72" y="322"/>
                      </a:lnTo>
                      <a:lnTo>
                        <a:pt x="35" y="366"/>
                      </a:lnTo>
                      <a:lnTo>
                        <a:pt x="0" y="410"/>
                      </a:lnTo>
                      <a:lnTo>
                        <a:pt x="0" y="410"/>
                      </a:lnTo>
                      <a:lnTo>
                        <a:pt x="9" y="410"/>
                      </a:lnTo>
                      <a:lnTo>
                        <a:pt x="9" y="4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4" name="Freeform 334"/>
                <p:cNvSpPr>
                  <a:spLocks/>
                </p:cNvSpPr>
                <p:nvPr/>
              </p:nvSpPr>
              <p:spPr bwMode="auto">
                <a:xfrm>
                  <a:off x="3468" y="2243"/>
                  <a:ext cx="541" cy="103"/>
                </a:xfrm>
                <a:custGeom>
                  <a:avLst/>
                  <a:gdLst/>
                  <a:ahLst/>
                  <a:cxnLst>
                    <a:cxn ang="0">
                      <a:pos x="128" y="95"/>
                    </a:cxn>
                    <a:cxn ang="0">
                      <a:pos x="128" y="95"/>
                    </a:cxn>
                    <a:cxn ang="0">
                      <a:pos x="64" y="94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0" y="95"/>
                    </a:cxn>
                    <a:cxn ang="0">
                      <a:pos x="0" y="95"/>
                    </a:cxn>
                    <a:cxn ang="0">
                      <a:pos x="62" y="101"/>
                    </a:cxn>
                    <a:cxn ang="0">
                      <a:pos x="128" y="103"/>
                    </a:cxn>
                    <a:cxn ang="0">
                      <a:pos x="128" y="103"/>
                    </a:cxn>
                    <a:cxn ang="0">
                      <a:pos x="183" y="101"/>
                    </a:cxn>
                    <a:cxn ang="0">
                      <a:pos x="238" y="97"/>
                    </a:cxn>
                    <a:cxn ang="0">
                      <a:pos x="291" y="90"/>
                    </a:cxn>
                    <a:cxn ang="0">
                      <a:pos x="344" y="79"/>
                    </a:cxn>
                    <a:cxn ang="0">
                      <a:pos x="395" y="66"/>
                    </a:cxn>
                    <a:cxn ang="0">
                      <a:pos x="444" y="50"/>
                    </a:cxn>
                    <a:cxn ang="0">
                      <a:pos x="494" y="29"/>
                    </a:cxn>
                    <a:cxn ang="0">
                      <a:pos x="541" y="9"/>
                    </a:cxn>
                    <a:cxn ang="0">
                      <a:pos x="541" y="9"/>
                    </a:cxn>
                    <a:cxn ang="0">
                      <a:pos x="541" y="0"/>
                    </a:cxn>
                    <a:cxn ang="0">
                      <a:pos x="541" y="0"/>
                    </a:cxn>
                    <a:cxn ang="0">
                      <a:pos x="494" y="22"/>
                    </a:cxn>
                    <a:cxn ang="0">
                      <a:pos x="444" y="40"/>
                    </a:cxn>
                    <a:cxn ang="0">
                      <a:pos x="395" y="57"/>
                    </a:cxn>
                    <a:cxn ang="0">
                      <a:pos x="344" y="72"/>
                    </a:cxn>
                    <a:cxn ang="0">
                      <a:pos x="291" y="83"/>
                    </a:cxn>
                    <a:cxn ang="0">
                      <a:pos x="238" y="90"/>
                    </a:cxn>
                    <a:cxn ang="0">
                      <a:pos x="183" y="94"/>
                    </a:cxn>
                    <a:cxn ang="0">
                      <a:pos x="128" y="95"/>
                    </a:cxn>
                    <a:cxn ang="0">
                      <a:pos x="128" y="95"/>
                    </a:cxn>
                  </a:cxnLst>
                  <a:rect l="0" t="0" r="r" b="b"/>
                  <a:pathLst>
                    <a:path w="541" h="103">
                      <a:moveTo>
                        <a:pt x="128" y="95"/>
                      </a:moveTo>
                      <a:lnTo>
                        <a:pt x="128" y="95"/>
                      </a:lnTo>
                      <a:lnTo>
                        <a:pt x="64" y="94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0" y="95"/>
                      </a:lnTo>
                      <a:lnTo>
                        <a:pt x="0" y="95"/>
                      </a:lnTo>
                      <a:lnTo>
                        <a:pt x="62" y="101"/>
                      </a:lnTo>
                      <a:lnTo>
                        <a:pt x="128" y="103"/>
                      </a:lnTo>
                      <a:lnTo>
                        <a:pt x="128" y="103"/>
                      </a:lnTo>
                      <a:lnTo>
                        <a:pt x="183" y="101"/>
                      </a:lnTo>
                      <a:lnTo>
                        <a:pt x="238" y="97"/>
                      </a:lnTo>
                      <a:lnTo>
                        <a:pt x="291" y="90"/>
                      </a:lnTo>
                      <a:lnTo>
                        <a:pt x="344" y="79"/>
                      </a:lnTo>
                      <a:lnTo>
                        <a:pt x="395" y="66"/>
                      </a:lnTo>
                      <a:lnTo>
                        <a:pt x="444" y="50"/>
                      </a:lnTo>
                      <a:lnTo>
                        <a:pt x="494" y="29"/>
                      </a:lnTo>
                      <a:lnTo>
                        <a:pt x="541" y="9"/>
                      </a:lnTo>
                      <a:lnTo>
                        <a:pt x="541" y="9"/>
                      </a:lnTo>
                      <a:lnTo>
                        <a:pt x="541" y="0"/>
                      </a:lnTo>
                      <a:lnTo>
                        <a:pt x="541" y="0"/>
                      </a:lnTo>
                      <a:lnTo>
                        <a:pt x="494" y="22"/>
                      </a:lnTo>
                      <a:lnTo>
                        <a:pt x="444" y="40"/>
                      </a:lnTo>
                      <a:lnTo>
                        <a:pt x="395" y="57"/>
                      </a:lnTo>
                      <a:lnTo>
                        <a:pt x="344" y="72"/>
                      </a:lnTo>
                      <a:lnTo>
                        <a:pt x="291" y="83"/>
                      </a:lnTo>
                      <a:lnTo>
                        <a:pt x="238" y="90"/>
                      </a:lnTo>
                      <a:lnTo>
                        <a:pt x="183" y="94"/>
                      </a:lnTo>
                      <a:lnTo>
                        <a:pt x="128" y="95"/>
                      </a:lnTo>
                      <a:lnTo>
                        <a:pt x="128" y="9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5" name="Freeform 335"/>
                <p:cNvSpPr>
                  <a:spLocks/>
                </p:cNvSpPr>
                <p:nvPr/>
              </p:nvSpPr>
              <p:spPr bwMode="auto">
                <a:xfrm>
                  <a:off x="3032" y="1081"/>
                  <a:ext cx="152" cy="679"/>
                </a:xfrm>
                <a:custGeom>
                  <a:avLst/>
                  <a:gdLst/>
                  <a:ahLst/>
                  <a:cxnLst>
                    <a:cxn ang="0">
                      <a:pos x="8" y="306"/>
                    </a:cxn>
                    <a:cxn ang="0">
                      <a:pos x="8" y="306"/>
                    </a:cxn>
                    <a:cxn ang="0">
                      <a:pos x="9" y="264"/>
                    </a:cxn>
                    <a:cxn ang="0">
                      <a:pos x="13" y="225"/>
                    </a:cxn>
                    <a:cxn ang="0">
                      <a:pos x="20" y="187"/>
                    </a:cxn>
                    <a:cxn ang="0">
                      <a:pos x="31" y="149"/>
                    </a:cxn>
                    <a:cxn ang="0">
                      <a:pos x="42" y="112"/>
                    </a:cxn>
                    <a:cxn ang="0">
                      <a:pos x="57" y="77"/>
                    </a:cxn>
                    <a:cxn ang="0">
                      <a:pos x="73" y="42"/>
                    </a:cxn>
                    <a:cxn ang="0">
                      <a:pos x="94" y="10"/>
                    </a:cxn>
                    <a:cxn ang="0">
                      <a:pos x="94" y="10"/>
                    </a:cxn>
                    <a:cxn ang="0">
                      <a:pos x="90" y="0"/>
                    </a:cxn>
                    <a:cxn ang="0">
                      <a:pos x="90" y="0"/>
                    </a:cxn>
                    <a:cxn ang="0">
                      <a:pos x="70" y="35"/>
                    </a:cxn>
                    <a:cxn ang="0">
                      <a:pos x="52" y="70"/>
                    </a:cxn>
                    <a:cxn ang="0">
                      <a:pos x="37" y="106"/>
                    </a:cxn>
                    <a:cxn ang="0">
                      <a:pos x="24" y="145"/>
                    </a:cxn>
                    <a:cxn ang="0">
                      <a:pos x="15" y="183"/>
                    </a:cxn>
                    <a:cxn ang="0">
                      <a:pos x="8" y="224"/>
                    </a:cxn>
                    <a:cxn ang="0">
                      <a:pos x="2" y="264"/>
                    </a:cxn>
                    <a:cxn ang="0">
                      <a:pos x="0" y="306"/>
                    </a:cxn>
                    <a:cxn ang="0">
                      <a:pos x="0" y="306"/>
                    </a:cxn>
                    <a:cxn ang="0">
                      <a:pos x="2" y="332"/>
                    </a:cxn>
                    <a:cxn ang="0">
                      <a:pos x="4" y="359"/>
                    </a:cxn>
                    <a:cxn ang="0">
                      <a:pos x="6" y="385"/>
                    </a:cxn>
                    <a:cxn ang="0">
                      <a:pos x="11" y="410"/>
                    </a:cxn>
                    <a:cxn ang="0">
                      <a:pos x="17" y="436"/>
                    </a:cxn>
                    <a:cxn ang="0">
                      <a:pos x="22" y="461"/>
                    </a:cxn>
                    <a:cxn ang="0">
                      <a:pos x="30" y="485"/>
                    </a:cxn>
                    <a:cxn ang="0">
                      <a:pos x="39" y="509"/>
                    </a:cxn>
                    <a:cxn ang="0">
                      <a:pos x="50" y="533"/>
                    </a:cxn>
                    <a:cxn ang="0">
                      <a:pos x="59" y="555"/>
                    </a:cxn>
                    <a:cxn ang="0">
                      <a:pos x="72" y="579"/>
                    </a:cxn>
                    <a:cxn ang="0">
                      <a:pos x="84" y="600"/>
                    </a:cxn>
                    <a:cxn ang="0">
                      <a:pos x="97" y="621"/>
                    </a:cxn>
                    <a:cxn ang="0">
                      <a:pos x="112" y="641"/>
                    </a:cxn>
                    <a:cxn ang="0">
                      <a:pos x="128" y="661"/>
                    </a:cxn>
                    <a:cxn ang="0">
                      <a:pos x="145" y="679"/>
                    </a:cxn>
                    <a:cxn ang="0">
                      <a:pos x="145" y="679"/>
                    </a:cxn>
                    <a:cxn ang="0">
                      <a:pos x="152" y="677"/>
                    </a:cxn>
                    <a:cxn ang="0">
                      <a:pos x="152" y="677"/>
                    </a:cxn>
                    <a:cxn ang="0">
                      <a:pos x="136" y="657"/>
                    </a:cxn>
                    <a:cxn ang="0">
                      <a:pos x="119" y="639"/>
                    </a:cxn>
                    <a:cxn ang="0">
                      <a:pos x="105" y="619"/>
                    </a:cxn>
                    <a:cxn ang="0">
                      <a:pos x="92" y="597"/>
                    </a:cxn>
                    <a:cxn ang="0">
                      <a:pos x="79" y="577"/>
                    </a:cxn>
                    <a:cxn ang="0">
                      <a:pos x="66" y="553"/>
                    </a:cxn>
                    <a:cxn ang="0">
                      <a:pos x="57" y="531"/>
                    </a:cxn>
                    <a:cxn ang="0">
                      <a:pos x="46" y="507"/>
                    </a:cxn>
                    <a:cxn ang="0">
                      <a:pos x="37" y="483"/>
                    </a:cxn>
                    <a:cxn ang="0">
                      <a:pos x="30" y="460"/>
                    </a:cxn>
                    <a:cxn ang="0">
                      <a:pos x="24" y="434"/>
                    </a:cxn>
                    <a:cxn ang="0">
                      <a:pos x="19" y="410"/>
                    </a:cxn>
                    <a:cxn ang="0">
                      <a:pos x="13" y="385"/>
                    </a:cxn>
                    <a:cxn ang="0">
                      <a:pos x="11" y="359"/>
                    </a:cxn>
                    <a:cxn ang="0">
                      <a:pos x="9" y="332"/>
                    </a:cxn>
                    <a:cxn ang="0">
                      <a:pos x="8" y="306"/>
                    </a:cxn>
                    <a:cxn ang="0">
                      <a:pos x="8" y="306"/>
                    </a:cxn>
                  </a:cxnLst>
                  <a:rect l="0" t="0" r="r" b="b"/>
                  <a:pathLst>
                    <a:path w="152" h="679">
                      <a:moveTo>
                        <a:pt x="8" y="306"/>
                      </a:moveTo>
                      <a:lnTo>
                        <a:pt x="8" y="306"/>
                      </a:lnTo>
                      <a:lnTo>
                        <a:pt x="9" y="264"/>
                      </a:lnTo>
                      <a:lnTo>
                        <a:pt x="13" y="225"/>
                      </a:lnTo>
                      <a:lnTo>
                        <a:pt x="20" y="187"/>
                      </a:lnTo>
                      <a:lnTo>
                        <a:pt x="31" y="149"/>
                      </a:lnTo>
                      <a:lnTo>
                        <a:pt x="42" y="112"/>
                      </a:lnTo>
                      <a:lnTo>
                        <a:pt x="57" y="77"/>
                      </a:lnTo>
                      <a:lnTo>
                        <a:pt x="73" y="42"/>
                      </a:lnTo>
                      <a:lnTo>
                        <a:pt x="94" y="10"/>
                      </a:lnTo>
                      <a:lnTo>
                        <a:pt x="94" y="1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70" y="35"/>
                      </a:lnTo>
                      <a:lnTo>
                        <a:pt x="52" y="70"/>
                      </a:lnTo>
                      <a:lnTo>
                        <a:pt x="37" y="106"/>
                      </a:lnTo>
                      <a:lnTo>
                        <a:pt x="24" y="145"/>
                      </a:lnTo>
                      <a:lnTo>
                        <a:pt x="15" y="183"/>
                      </a:lnTo>
                      <a:lnTo>
                        <a:pt x="8" y="224"/>
                      </a:lnTo>
                      <a:lnTo>
                        <a:pt x="2" y="264"/>
                      </a:lnTo>
                      <a:lnTo>
                        <a:pt x="0" y="306"/>
                      </a:lnTo>
                      <a:lnTo>
                        <a:pt x="0" y="306"/>
                      </a:lnTo>
                      <a:lnTo>
                        <a:pt x="2" y="332"/>
                      </a:lnTo>
                      <a:lnTo>
                        <a:pt x="4" y="359"/>
                      </a:lnTo>
                      <a:lnTo>
                        <a:pt x="6" y="385"/>
                      </a:lnTo>
                      <a:lnTo>
                        <a:pt x="11" y="410"/>
                      </a:lnTo>
                      <a:lnTo>
                        <a:pt x="17" y="436"/>
                      </a:lnTo>
                      <a:lnTo>
                        <a:pt x="22" y="461"/>
                      </a:lnTo>
                      <a:lnTo>
                        <a:pt x="30" y="485"/>
                      </a:lnTo>
                      <a:lnTo>
                        <a:pt x="39" y="509"/>
                      </a:lnTo>
                      <a:lnTo>
                        <a:pt x="50" y="533"/>
                      </a:lnTo>
                      <a:lnTo>
                        <a:pt x="59" y="555"/>
                      </a:lnTo>
                      <a:lnTo>
                        <a:pt x="72" y="579"/>
                      </a:lnTo>
                      <a:lnTo>
                        <a:pt x="84" y="600"/>
                      </a:lnTo>
                      <a:lnTo>
                        <a:pt x="97" y="621"/>
                      </a:lnTo>
                      <a:lnTo>
                        <a:pt x="112" y="641"/>
                      </a:lnTo>
                      <a:lnTo>
                        <a:pt x="128" y="661"/>
                      </a:lnTo>
                      <a:lnTo>
                        <a:pt x="145" y="679"/>
                      </a:lnTo>
                      <a:lnTo>
                        <a:pt x="145" y="679"/>
                      </a:lnTo>
                      <a:lnTo>
                        <a:pt x="152" y="677"/>
                      </a:lnTo>
                      <a:lnTo>
                        <a:pt x="152" y="677"/>
                      </a:lnTo>
                      <a:lnTo>
                        <a:pt x="136" y="657"/>
                      </a:lnTo>
                      <a:lnTo>
                        <a:pt x="119" y="639"/>
                      </a:lnTo>
                      <a:lnTo>
                        <a:pt x="105" y="619"/>
                      </a:lnTo>
                      <a:lnTo>
                        <a:pt x="92" y="597"/>
                      </a:lnTo>
                      <a:lnTo>
                        <a:pt x="79" y="577"/>
                      </a:lnTo>
                      <a:lnTo>
                        <a:pt x="66" y="553"/>
                      </a:lnTo>
                      <a:lnTo>
                        <a:pt x="57" y="531"/>
                      </a:lnTo>
                      <a:lnTo>
                        <a:pt x="46" y="507"/>
                      </a:lnTo>
                      <a:lnTo>
                        <a:pt x="37" y="483"/>
                      </a:lnTo>
                      <a:lnTo>
                        <a:pt x="30" y="460"/>
                      </a:lnTo>
                      <a:lnTo>
                        <a:pt x="24" y="434"/>
                      </a:lnTo>
                      <a:lnTo>
                        <a:pt x="19" y="410"/>
                      </a:lnTo>
                      <a:lnTo>
                        <a:pt x="13" y="385"/>
                      </a:lnTo>
                      <a:lnTo>
                        <a:pt x="11" y="359"/>
                      </a:lnTo>
                      <a:lnTo>
                        <a:pt x="9" y="332"/>
                      </a:lnTo>
                      <a:lnTo>
                        <a:pt x="8" y="306"/>
                      </a:lnTo>
                      <a:lnTo>
                        <a:pt x="8" y="30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6" name="Freeform 336"/>
                <p:cNvSpPr>
                  <a:spLocks/>
                </p:cNvSpPr>
                <p:nvPr/>
              </p:nvSpPr>
              <p:spPr bwMode="auto">
                <a:xfrm>
                  <a:off x="3118" y="2212"/>
                  <a:ext cx="342" cy="12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39" y="29"/>
                    </a:cxn>
                    <a:cxn ang="0">
                      <a:pos x="79" y="48"/>
                    </a:cxn>
                    <a:cxn ang="0">
                      <a:pos x="121" y="66"/>
                    </a:cxn>
                    <a:cxn ang="0">
                      <a:pos x="163" y="82"/>
                    </a:cxn>
                    <a:cxn ang="0">
                      <a:pos x="207" y="95"/>
                    </a:cxn>
                    <a:cxn ang="0">
                      <a:pos x="251" y="108"/>
                    </a:cxn>
                    <a:cxn ang="0">
                      <a:pos x="297" y="117"/>
                    </a:cxn>
                    <a:cxn ang="0">
                      <a:pos x="342" y="125"/>
                    </a:cxn>
                    <a:cxn ang="0">
                      <a:pos x="342" y="125"/>
                    </a:cxn>
                    <a:cxn ang="0">
                      <a:pos x="342" y="117"/>
                    </a:cxn>
                    <a:cxn ang="0">
                      <a:pos x="342" y="117"/>
                    </a:cxn>
                    <a:cxn ang="0">
                      <a:pos x="297" y="110"/>
                    </a:cxn>
                    <a:cxn ang="0">
                      <a:pos x="251" y="101"/>
                    </a:cxn>
                    <a:cxn ang="0">
                      <a:pos x="207" y="88"/>
                    </a:cxn>
                    <a:cxn ang="0">
                      <a:pos x="165" y="75"/>
                    </a:cxn>
                    <a:cxn ang="0">
                      <a:pos x="123" y="59"/>
                    </a:cxn>
                    <a:cxn ang="0">
                      <a:pos x="81" y="40"/>
                    </a:cxn>
                    <a:cxn ang="0">
                      <a:pos x="41" y="2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42" h="12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39" y="29"/>
                      </a:lnTo>
                      <a:lnTo>
                        <a:pt x="79" y="48"/>
                      </a:lnTo>
                      <a:lnTo>
                        <a:pt x="121" y="66"/>
                      </a:lnTo>
                      <a:lnTo>
                        <a:pt x="163" y="82"/>
                      </a:lnTo>
                      <a:lnTo>
                        <a:pt x="207" y="95"/>
                      </a:lnTo>
                      <a:lnTo>
                        <a:pt x="251" y="108"/>
                      </a:lnTo>
                      <a:lnTo>
                        <a:pt x="297" y="117"/>
                      </a:lnTo>
                      <a:lnTo>
                        <a:pt x="342" y="125"/>
                      </a:lnTo>
                      <a:lnTo>
                        <a:pt x="342" y="125"/>
                      </a:lnTo>
                      <a:lnTo>
                        <a:pt x="342" y="117"/>
                      </a:lnTo>
                      <a:lnTo>
                        <a:pt x="342" y="117"/>
                      </a:lnTo>
                      <a:lnTo>
                        <a:pt x="297" y="110"/>
                      </a:lnTo>
                      <a:lnTo>
                        <a:pt x="251" y="101"/>
                      </a:lnTo>
                      <a:lnTo>
                        <a:pt x="207" y="88"/>
                      </a:lnTo>
                      <a:lnTo>
                        <a:pt x="165" y="75"/>
                      </a:lnTo>
                      <a:lnTo>
                        <a:pt x="123" y="59"/>
                      </a:lnTo>
                      <a:lnTo>
                        <a:pt x="81" y="40"/>
                      </a:lnTo>
                      <a:lnTo>
                        <a:pt x="41" y="2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7" name="Freeform 337"/>
                <p:cNvSpPr>
                  <a:spLocks/>
                </p:cNvSpPr>
                <p:nvPr/>
              </p:nvSpPr>
              <p:spPr bwMode="auto">
                <a:xfrm>
                  <a:off x="3133" y="823"/>
                  <a:ext cx="1024" cy="1030"/>
                </a:xfrm>
                <a:custGeom>
                  <a:avLst/>
                  <a:gdLst/>
                  <a:ahLst/>
                  <a:cxnLst>
                    <a:cxn ang="0">
                      <a:pos x="90" y="152"/>
                    </a:cxn>
                    <a:cxn ang="0">
                      <a:pos x="152" y="103"/>
                    </a:cxn>
                    <a:cxn ang="0">
                      <a:pos x="221" y="63"/>
                    </a:cxn>
                    <a:cxn ang="0">
                      <a:pos x="296" y="33"/>
                    </a:cxn>
                    <a:cxn ang="0">
                      <a:pos x="377" y="15"/>
                    </a:cxn>
                    <a:cxn ang="0">
                      <a:pos x="463" y="8"/>
                    </a:cxn>
                    <a:cxn ang="0">
                      <a:pos x="519" y="11"/>
                    </a:cxn>
                    <a:cxn ang="0">
                      <a:pos x="600" y="26"/>
                    </a:cxn>
                    <a:cxn ang="0">
                      <a:pos x="679" y="52"/>
                    </a:cxn>
                    <a:cxn ang="0">
                      <a:pos x="750" y="88"/>
                    </a:cxn>
                    <a:cxn ang="0">
                      <a:pos x="814" y="136"/>
                    </a:cxn>
                    <a:cxn ang="0">
                      <a:pos x="854" y="171"/>
                    </a:cxn>
                    <a:cxn ang="0">
                      <a:pos x="907" y="231"/>
                    </a:cxn>
                    <a:cxn ang="0">
                      <a:pos x="949" y="299"/>
                    </a:cxn>
                    <a:cxn ang="0">
                      <a:pos x="982" y="372"/>
                    </a:cxn>
                    <a:cxn ang="0">
                      <a:pos x="1006" y="450"/>
                    </a:cxn>
                    <a:cxn ang="0">
                      <a:pos x="1015" y="535"/>
                    </a:cxn>
                    <a:cxn ang="0">
                      <a:pos x="1015" y="591"/>
                    </a:cxn>
                    <a:cxn ang="0">
                      <a:pos x="1006" y="676"/>
                    </a:cxn>
                    <a:cxn ang="0">
                      <a:pos x="982" y="754"/>
                    </a:cxn>
                    <a:cxn ang="0">
                      <a:pos x="949" y="827"/>
                    </a:cxn>
                    <a:cxn ang="0">
                      <a:pos x="907" y="895"/>
                    </a:cxn>
                    <a:cxn ang="0">
                      <a:pos x="854" y="955"/>
                    </a:cxn>
                    <a:cxn ang="0">
                      <a:pos x="812" y="992"/>
                    </a:cxn>
                    <a:cxn ang="0">
                      <a:pos x="768" y="1025"/>
                    </a:cxn>
                    <a:cxn ang="0">
                      <a:pos x="801" y="1010"/>
                    </a:cxn>
                    <a:cxn ang="0">
                      <a:pos x="876" y="943"/>
                    </a:cxn>
                    <a:cxn ang="0">
                      <a:pos x="938" y="862"/>
                    </a:cxn>
                    <a:cxn ang="0">
                      <a:pos x="984" y="771"/>
                    </a:cxn>
                    <a:cxn ang="0">
                      <a:pos x="1013" y="670"/>
                    </a:cxn>
                    <a:cxn ang="0">
                      <a:pos x="1024" y="564"/>
                    </a:cxn>
                    <a:cxn ang="0">
                      <a:pos x="1021" y="505"/>
                    </a:cxn>
                    <a:cxn ang="0">
                      <a:pos x="1006" y="423"/>
                    </a:cxn>
                    <a:cxn ang="0">
                      <a:pos x="980" y="344"/>
                    </a:cxn>
                    <a:cxn ang="0">
                      <a:pos x="942" y="271"/>
                    </a:cxn>
                    <a:cxn ang="0">
                      <a:pos x="896" y="205"/>
                    </a:cxn>
                    <a:cxn ang="0">
                      <a:pos x="840" y="147"/>
                    </a:cxn>
                    <a:cxn ang="0">
                      <a:pos x="776" y="97"/>
                    </a:cxn>
                    <a:cxn ang="0">
                      <a:pos x="706" y="57"/>
                    </a:cxn>
                    <a:cxn ang="0">
                      <a:pos x="629" y="26"/>
                    </a:cxn>
                    <a:cxn ang="0">
                      <a:pos x="547" y="8"/>
                    </a:cxn>
                    <a:cxn ang="0">
                      <a:pos x="463" y="0"/>
                    </a:cxn>
                    <a:cxn ang="0">
                      <a:pos x="391" y="6"/>
                    </a:cxn>
                    <a:cxn ang="0">
                      <a:pos x="291" y="28"/>
                    </a:cxn>
                    <a:cxn ang="0">
                      <a:pos x="197" y="68"/>
                    </a:cxn>
                    <a:cxn ang="0">
                      <a:pos x="113" y="123"/>
                    </a:cxn>
                    <a:cxn ang="0">
                      <a:pos x="40" y="191"/>
                    </a:cxn>
                    <a:cxn ang="0">
                      <a:pos x="0" y="244"/>
                    </a:cxn>
                    <a:cxn ang="0">
                      <a:pos x="18" y="229"/>
                    </a:cxn>
                    <a:cxn ang="0">
                      <a:pos x="69" y="171"/>
                    </a:cxn>
                  </a:cxnLst>
                  <a:rect l="0" t="0" r="r" b="b"/>
                  <a:pathLst>
                    <a:path w="1024" h="1030">
                      <a:moveTo>
                        <a:pt x="69" y="171"/>
                      </a:moveTo>
                      <a:lnTo>
                        <a:pt x="69" y="171"/>
                      </a:lnTo>
                      <a:lnTo>
                        <a:pt x="90" y="152"/>
                      </a:lnTo>
                      <a:lnTo>
                        <a:pt x="110" y="136"/>
                      </a:lnTo>
                      <a:lnTo>
                        <a:pt x="130" y="119"/>
                      </a:lnTo>
                      <a:lnTo>
                        <a:pt x="152" y="103"/>
                      </a:lnTo>
                      <a:lnTo>
                        <a:pt x="174" y="88"/>
                      </a:lnTo>
                      <a:lnTo>
                        <a:pt x="197" y="75"/>
                      </a:lnTo>
                      <a:lnTo>
                        <a:pt x="221" y="63"/>
                      </a:lnTo>
                      <a:lnTo>
                        <a:pt x="247" y="52"/>
                      </a:lnTo>
                      <a:lnTo>
                        <a:pt x="271" y="42"/>
                      </a:lnTo>
                      <a:lnTo>
                        <a:pt x="296" y="33"/>
                      </a:lnTo>
                      <a:lnTo>
                        <a:pt x="324" y="26"/>
                      </a:lnTo>
                      <a:lnTo>
                        <a:pt x="349" y="19"/>
                      </a:lnTo>
                      <a:lnTo>
                        <a:pt x="377" y="15"/>
                      </a:lnTo>
                      <a:lnTo>
                        <a:pt x="406" y="11"/>
                      </a:lnTo>
                      <a:lnTo>
                        <a:pt x="433" y="10"/>
                      </a:lnTo>
                      <a:lnTo>
                        <a:pt x="463" y="8"/>
                      </a:lnTo>
                      <a:lnTo>
                        <a:pt x="463" y="8"/>
                      </a:lnTo>
                      <a:lnTo>
                        <a:pt x="490" y="10"/>
                      </a:lnTo>
                      <a:lnTo>
                        <a:pt x="519" y="11"/>
                      </a:lnTo>
                      <a:lnTo>
                        <a:pt x="547" y="15"/>
                      </a:lnTo>
                      <a:lnTo>
                        <a:pt x="574" y="19"/>
                      </a:lnTo>
                      <a:lnTo>
                        <a:pt x="600" y="26"/>
                      </a:lnTo>
                      <a:lnTo>
                        <a:pt x="627" y="33"/>
                      </a:lnTo>
                      <a:lnTo>
                        <a:pt x="653" y="42"/>
                      </a:lnTo>
                      <a:lnTo>
                        <a:pt x="679" y="52"/>
                      </a:lnTo>
                      <a:lnTo>
                        <a:pt x="702" y="63"/>
                      </a:lnTo>
                      <a:lnTo>
                        <a:pt x="726" y="75"/>
                      </a:lnTo>
                      <a:lnTo>
                        <a:pt x="750" y="88"/>
                      </a:lnTo>
                      <a:lnTo>
                        <a:pt x="772" y="103"/>
                      </a:lnTo>
                      <a:lnTo>
                        <a:pt x="794" y="119"/>
                      </a:lnTo>
                      <a:lnTo>
                        <a:pt x="814" y="136"/>
                      </a:lnTo>
                      <a:lnTo>
                        <a:pt x="834" y="152"/>
                      </a:lnTo>
                      <a:lnTo>
                        <a:pt x="854" y="171"/>
                      </a:lnTo>
                      <a:lnTo>
                        <a:pt x="854" y="171"/>
                      </a:lnTo>
                      <a:lnTo>
                        <a:pt x="873" y="191"/>
                      </a:lnTo>
                      <a:lnTo>
                        <a:pt x="891" y="211"/>
                      </a:lnTo>
                      <a:lnTo>
                        <a:pt x="907" y="231"/>
                      </a:lnTo>
                      <a:lnTo>
                        <a:pt x="922" y="253"/>
                      </a:lnTo>
                      <a:lnTo>
                        <a:pt x="937" y="275"/>
                      </a:lnTo>
                      <a:lnTo>
                        <a:pt x="949" y="299"/>
                      </a:lnTo>
                      <a:lnTo>
                        <a:pt x="962" y="322"/>
                      </a:lnTo>
                      <a:lnTo>
                        <a:pt x="973" y="346"/>
                      </a:lnTo>
                      <a:lnTo>
                        <a:pt x="982" y="372"/>
                      </a:lnTo>
                      <a:lnTo>
                        <a:pt x="991" y="397"/>
                      </a:lnTo>
                      <a:lnTo>
                        <a:pt x="999" y="425"/>
                      </a:lnTo>
                      <a:lnTo>
                        <a:pt x="1006" y="450"/>
                      </a:lnTo>
                      <a:lnTo>
                        <a:pt x="1010" y="478"/>
                      </a:lnTo>
                      <a:lnTo>
                        <a:pt x="1013" y="507"/>
                      </a:lnTo>
                      <a:lnTo>
                        <a:pt x="1015" y="535"/>
                      </a:lnTo>
                      <a:lnTo>
                        <a:pt x="1017" y="564"/>
                      </a:lnTo>
                      <a:lnTo>
                        <a:pt x="1017" y="564"/>
                      </a:lnTo>
                      <a:lnTo>
                        <a:pt x="1015" y="591"/>
                      </a:lnTo>
                      <a:lnTo>
                        <a:pt x="1013" y="621"/>
                      </a:lnTo>
                      <a:lnTo>
                        <a:pt x="1010" y="648"/>
                      </a:lnTo>
                      <a:lnTo>
                        <a:pt x="1006" y="676"/>
                      </a:lnTo>
                      <a:lnTo>
                        <a:pt x="999" y="701"/>
                      </a:lnTo>
                      <a:lnTo>
                        <a:pt x="991" y="729"/>
                      </a:lnTo>
                      <a:lnTo>
                        <a:pt x="982" y="754"/>
                      </a:lnTo>
                      <a:lnTo>
                        <a:pt x="973" y="780"/>
                      </a:lnTo>
                      <a:lnTo>
                        <a:pt x="962" y="804"/>
                      </a:lnTo>
                      <a:lnTo>
                        <a:pt x="949" y="827"/>
                      </a:lnTo>
                      <a:lnTo>
                        <a:pt x="937" y="851"/>
                      </a:lnTo>
                      <a:lnTo>
                        <a:pt x="922" y="873"/>
                      </a:lnTo>
                      <a:lnTo>
                        <a:pt x="907" y="895"/>
                      </a:lnTo>
                      <a:lnTo>
                        <a:pt x="891" y="915"/>
                      </a:lnTo>
                      <a:lnTo>
                        <a:pt x="873" y="935"/>
                      </a:lnTo>
                      <a:lnTo>
                        <a:pt x="854" y="955"/>
                      </a:lnTo>
                      <a:lnTo>
                        <a:pt x="854" y="955"/>
                      </a:lnTo>
                      <a:lnTo>
                        <a:pt x="834" y="974"/>
                      </a:lnTo>
                      <a:lnTo>
                        <a:pt x="812" y="992"/>
                      </a:lnTo>
                      <a:lnTo>
                        <a:pt x="790" y="1010"/>
                      </a:lnTo>
                      <a:lnTo>
                        <a:pt x="768" y="1025"/>
                      </a:lnTo>
                      <a:lnTo>
                        <a:pt x="768" y="1025"/>
                      </a:lnTo>
                      <a:lnTo>
                        <a:pt x="774" y="1030"/>
                      </a:lnTo>
                      <a:lnTo>
                        <a:pt x="774" y="1030"/>
                      </a:lnTo>
                      <a:lnTo>
                        <a:pt x="801" y="1010"/>
                      </a:lnTo>
                      <a:lnTo>
                        <a:pt x="827" y="990"/>
                      </a:lnTo>
                      <a:lnTo>
                        <a:pt x="852" y="966"/>
                      </a:lnTo>
                      <a:lnTo>
                        <a:pt x="876" y="943"/>
                      </a:lnTo>
                      <a:lnTo>
                        <a:pt x="898" y="917"/>
                      </a:lnTo>
                      <a:lnTo>
                        <a:pt x="918" y="890"/>
                      </a:lnTo>
                      <a:lnTo>
                        <a:pt x="938" y="862"/>
                      </a:lnTo>
                      <a:lnTo>
                        <a:pt x="955" y="833"/>
                      </a:lnTo>
                      <a:lnTo>
                        <a:pt x="971" y="802"/>
                      </a:lnTo>
                      <a:lnTo>
                        <a:pt x="984" y="771"/>
                      </a:lnTo>
                      <a:lnTo>
                        <a:pt x="997" y="738"/>
                      </a:lnTo>
                      <a:lnTo>
                        <a:pt x="1006" y="705"/>
                      </a:lnTo>
                      <a:lnTo>
                        <a:pt x="1013" y="670"/>
                      </a:lnTo>
                      <a:lnTo>
                        <a:pt x="1019" y="635"/>
                      </a:lnTo>
                      <a:lnTo>
                        <a:pt x="1023" y="599"/>
                      </a:lnTo>
                      <a:lnTo>
                        <a:pt x="1024" y="564"/>
                      </a:lnTo>
                      <a:lnTo>
                        <a:pt x="1024" y="564"/>
                      </a:lnTo>
                      <a:lnTo>
                        <a:pt x="1023" y="535"/>
                      </a:lnTo>
                      <a:lnTo>
                        <a:pt x="1021" y="505"/>
                      </a:lnTo>
                      <a:lnTo>
                        <a:pt x="1017" y="478"/>
                      </a:lnTo>
                      <a:lnTo>
                        <a:pt x="1013" y="450"/>
                      </a:lnTo>
                      <a:lnTo>
                        <a:pt x="1006" y="423"/>
                      </a:lnTo>
                      <a:lnTo>
                        <a:pt x="999" y="396"/>
                      </a:lnTo>
                      <a:lnTo>
                        <a:pt x="990" y="370"/>
                      </a:lnTo>
                      <a:lnTo>
                        <a:pt x="980" y="344"/>
                      </a:lnTo>
                      <a:lnTo>
                        <a:pt x="970" y="319"/>
                      </a:lnTo>
                      <a:lnTo>
                        <a:pt x="957" y="295"/>
                      </a:lnTo>
                      <a:lnTo>
                        <a:pt x="942" y="271"/>
                      </a:lnTo>
                      <a:lnTo>
                        <a:pt x="927" y="249"/>
                      </a:lnTo>
                      <a:lnTo>
                        <a:pt x="913" y="227"/>
                      </a:lnTo>
                      <a:lnTo>
                        <a:pt x="896" y="205"/>
                      </a:lnTo>
                      <a:lnTo>
                        <a:pt x="878" y="185"/>
                      </a:lnTo>
                      <a:lnTo>
                        <a:pt x="860" y="165"/>
                      </a:lnTo>
                      <a:lnTo>
                        <a:pt x="840" y="147"/>
                      </a:lnTo>
                      <a:lnTo>
                        <a:pt x="820" y="128"/>
                      </a:lnTo>
                      <a:lnTo>
                        <a:pt x="798" y="112"/>
                      </a:lnTo>
                      <a:lnTo>
                        <a:pt x="776" y="97"/>
                      </a:lnTo>
                      <a:lnTo>
                        <a:pt x="754" y="83"/>
                      </a:lnTo>
                      <a:lnTo>
                        <a:pt x="730" y="68"/>
                      </a:lnTo>
                      <a:lnTo>
                        <a:pt x="706" y="57"/>
                      </a:lnTo>
                      <a:lnTo>
                        <a:pt x="680" y="44"/>
                      </a:lnTo>
                      <a:lnTo>
                        <a:pt x="655" y="35"/>
                      </a:lnTo>
                      <a:lnTo>
                        <a:pt x="629" y="26"/>
                      </a:lnTo>
                      <a:lnTo>
                        <a:pt x="602" y="19"/>
                      </a:lnTo>
                      <a:lnTo>
                        <a:pt x="574" y="13"/>
                      </a:lnTo>
                      <a:lnTo>
                        <a:pt x="547" y="8"/>
                      </a:lnTo>
                      <a:lnTo>
                        <a:pt x="519" y="4"/>
                      </a:lnTo>
                      <a:lnTo>
                        <a:pt x="490" y="2"/>
                      </a:lnTo>
                      <a:lnTo>
                        <a:pt x="463" y="0"/>
                      </a:lnTo>
                      <a:lnTo>
                        <a:pt x="463" y="0"/>
                      </a:lnTo>
                      <a:lnTo>
                        <a:pt x="426" y="2"/>
                      </a:lnTo>
                      <a:lnTo>
                        <a:pt x="391" y="6"/>
                      </a:lnTo>
                      <a:lnTo>
                        <a:pt x="357" y="11"/>
                      </a:lnTo>
                      <a:lnTo>
                        <a:pt x="324" y="19"/>
                      </a:lnTo>
                      <a:lnTo>
                        <a:pt x="291" y="28"/>
                      </a:lnTo>
                      <a:lnTo>
                        <a:pt x="258" y="39"/>
                      </a:lnTo>
                      <a:lnTo>
                        <a:pt x="227" y="52"/>
                      </a:lnTo>
                      <a:lnTo>
                        <a:pt x="197" y="68"/>
                      </a:lnTo>
                      <a:lnTo>
                        <a:pt x="168" y="85"/>
                      </a:lnTo>
                      <a:lnTo>
                        <a:pt x="141" y="103"/>
                      </a:lnTo>
                      <a:lnTo>
                        <a:pt x="113" y="123"/>
                      </a:lnTo>
                      <a:lnTo>
                        <a:pt x="88" y="143"/>
                      </a:lnTo>
                      <a:lnTo>
                        <a:pt x="64" y="167"/>
                      </a:lnTo>
                      <a:lnTo>
                        <a:pt x="40" y="191"/>
                      </a:lnTo>
                      <a:lnTo>
                        <a:pt x="20" y="216"/>
                      </a:lnTo>
                      <a:lnTo>
                        <a:pt x="0" y="244"/>
                      </a:lnTo>
                      <a:lnTo>
                        <a:pt x="0" y="244"/>
                      </a:lnTo>
                      <a:lnTo>
                        <a:pt x="4" y="251"/>
                      </a:lnTo>
                      <a:lnTo>
                        <a:pt x="4" y="251"/>
                      </a:lnTo>
                      <a:lnTo>
                        <a:pt x="18" y="229"/>
                      </a:lnTo>
                      <a:lnTo>
                        <a:pt x="35" y="209"/>
                      </a:lnTo>
                      <a:lnTo>
                        <a:pt x="51" y="189"/>
                      </a:lnTo>
                      <a:lnTo>
                        <a:pt x="69" y="171"/>
                      </a:lnTo>
                      <a:lnTo>
                        <a:pt x="69" y="17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8" name="Freeform 338"/>
                <p:cNvSpPr>
                  <a:spLocks/>
                </p:cNvSpPr>
                <p:nvPr/>
              </p:nvSpPr>
              <p:spPr bwMode="auto">
                <a:xfrm>
                  <a:off x="3351" y="1142"/>
                  <a:ext cx="488" cy="488"/>
                </a:xfrm>
                <a:custGeom>
                  <a:avLst/>
                  <a:gdLst/>
                  <a:ahLst/>
                  <a:cxnLst>
                    <a:cxn ang="0">
                      <a:pos x="9" y="219"/>
                    </a:cxn>
                    <a:cxn ang="0">
                      <a:pos x="25" y="152"/>
                    </a:cxn>
                    <a:cxn ang="0">
                      <a:pos x="62" y="93"/>
                    </a:cxn>
                    <a:cxn ang="0">
                      <a:pos x="111" y="47"/>
                    </a:cxn>
                    <a:cxn ang="0">
                      <a:pos x="173" y="18"/>
                    </a:cxn>
                    <a:cxn ang="0">
                      <a:pos x="245" y="7"/>
                    </a:cxn>
                    <a:cxn ang="0">
                      <a:pos x="292" y="13"/>
                    </a:cxn>
                    <a:cxn ang="0">
                      <a:pos x="356" y="36"/>
                    </a:cxn>
                    <a:cxn ang="0">
                      <a:pos x="411" y="77"/>
                    </a:cxn>
                    <a:cxn ang="0">
                      <a:pos x="451" y="131"/>
                    </a:cxn>
                    <a:cxn ang="0">
                      <a:pos x="475" y="196"/>
                    </a:cxn>
                    <a:cxn ang="0">
                      <a:pos x="481" y="245"/>
                    </a:cxn>
                    <a:cxn ang="0">
                      <a:pos x="470" y="314"/>
                    </a:cxn>
                    <a:cxn ang="0">
                      <a:pos x="441" y="377"/>
                    </a:cxn>
                    <a:cxn ang="0">
                      <a:pos x="395" y="426"/>
                    </a:cxn>
                    <a:cxn ang="0">
                      <a:pos x="336" y="463"/>
                    </a:cxn>
                    <a:cxn ang="0">
                      <a:pos x="269" y="479"/>
                    </a:cxn>
                    <a:cxn ang="0">
                      <a:pos x="228" y="481"/>
                    </a:cxn>
                    <a:cxn ang="0">
                      <a:pos x="151" y="463"/>
                    </a:cxn>
                    <a:cxn ang="0">
                      <a:pos x="119" y="453"/>
                    </a:cxn>
                    <a:cxn ang="0">
                      <a:pos x="162" y="474"/>
                    </a:cxn>
                    <a:cxn ang="0">
                      <a:pos x="210" y="486"/>
                    </a:cxn>
                    <a:cxn ang="0">
                      <a:pos x="245" y="488"/>
                    </a:cxn>
                    <a:cxn ang="0">
                      <a:pos x="316" y="477"/>
                    </a:cxn>
                    <a:cxn ang="0">
                      <a:pos x="380" y="446"/>
                    </a:cxn>
                    <a:cxn ang="0">
                      <a:pos x="431" y="399"/>
                    </a:cxn>
                    <a:cxn ang="0">
                      <a:pos x="468" y="338"/>
                    </a:cxn>
                    <a:cxn ang="0">
                      <a:pos x="486" y="269"/>
                    </a:cxn>
                    <a:cxn ang="0">
                      <a:pos x="486" y="219"/>
                    </a:cxn>
                    <a:cxn ang="0">
                      <a:pos x="468" y="150"/>
                    </a:cxn>
                    <a:cxn ang="0">
                      <a:pos x="431" y="89"/>
                    </a:cxn>
                    <a:cxn ang="0">
                      <a:pos x="380" y="42"/>
                    </a:cxn>
                    <a:cxn ang="0">
                      <a:pos x="316" y="11"/>
                    </a:cxn>
                    <a:cxn ang="0">
                      <a:pos x="245" y="0"/>
                    </a:cxn>
                    <a:cxn ang="0">
                      <a:pos x="195" y="5"/>
                    </a:cxn>
                    <a:cxn ang="0">
                      <a:pos x="128" y="29"/>
                    </a:cxn>
                    <a:cxn ang="0">
                      <a:pos x="71" y="71"/>
                    </a:cxn>
                    <a:cxn ang="0">
                      <a:pos x="29" y="128"/>
                    </a:cxn>
                    <a:cxn ang="0">
                      <a:pos x="5" y="196"/>
                    </a:cxn>
                    <a:cxn ang="0">
                      <a:pos x="0" y="245"/>
                    </a:cxn>
                    <a:cxn ang="0">
                      <a:pos x="16" y="331"/>
                    </a:cxn>
                    <a:cxn ang="0">
                      <a:pos x="60" y="404"/>
                    </a:cxn>
                    <a:cxn ang="0">
                      <a:pos x="100" y="441"/>
                    </a:cxn>
                    <a:cxn ang="0">
                      <a:pos x="86" y="419"/>
                    </a:cxn>
                    <a:cxn ang="0">
                      <a:pos x="34" y="355"/>
                    </a:cxn>
                    <a:cxn ang="0">
                      <a:pos x="9" y="274"/>
                    </a:cxn>
                  </a:cxnLst>
                  <a:rect l="0" t="0" r="r" b="b"/>
                  <a:pathLst>
                    <a:path w="488" h="488">
                      <a:moveTo>
                        <a:pt x="7" y="245"/>
                      </a:moveTo>
                      <a:lnTo>
                        <a:pt x="7" y="245"/>
                      </a:lnTo>
                      <a:lnTo>
                        <a:pt x="9" y="219"/>
                      </a:lnTo>
                      <a:lnTo>
                        <a:pt x="12" y="196"/>
                      </a:lnTo>
                      <a:lnTo>
                        <a:pt x="18" y="174"/>
                      </a:lnTo>
                      <a:lnTo>
                        <a:pt x="25" y="152"/>
                      </a:lnTo>
                      <a:lnTo>
                        <a:pt x="36" y="131"/>
                      </a:lnTo>
                      <a:lnTo>
                        <a:pt x="47" y="111"/>
                      </a:lnTo>
                      <a:lnTo>
                        <a:pt x="62" y="93"/>
                      </a:lnTo>
                      <a:lnTo>
                        <a:pt x="76" y="77"/>
                      </a:lnTo>
                      <a:lnTo>
                        <a:pt x="93" y="62"/>
                      </a:lnTo>
                      <a:lnTo>
                        <a:pt x="111" y="47"/>
                      </a:lnTo>
                      <a:lnTo>
                        <a:pt x="131" y="36"/>
                      </a:lnTo>
                      <a:lnTo>
                        <a:pt x="151" y="25"/>
                      </a:lnTo>
                      <a:lnTo>
                        <a:pt x="173" y="18"/>
                      </a:lnTo>
                      <a:lnTo>
                        <a:pt x="197" y="13"/>
                      </a:lnTo>
                      <a:lnTo>
                        <a:pt x="219" y="9"/>
                      </a:lnTo>
                      <a:lnTo>
                        <a:pt x="245" y="7"/>
                      </a:lnTo>
                      <a:lnTo>
                        <a:pt x="245" y="7"/>
                      </a:lnTo>
                      <a:lnTo>
                        <a:pt x="269" y="9"/>
                      </a:lnTo>
                      <a:lnTo>
                        <a:pt x="292" y="13"/>
                      </a:lnTo>
                      <a:lnTo>
                        <a:pt x="314" y="18"/>
                      </a:lnTo>
                      <a:lnTo>
                        <a:pt x="336" y="25"/>
                      </a:lnTo>
                      <a:lnTo>
                        <a:pt x="356" y="36"/>
                      </a:lnTo>
                      <a:lnTo>
                        <a:pt x="376" y="47"/>
                      </a:lnTo>
                      <a:lnTo>
                        <a:pt x="395" y="62"/>
                      </a:lnTo>
                      <a:lnTo>
                        <a:pt x="411" y="77"/>
                      </a:lnTo>
                      <a:lnTo>
                        <a:pt x="426" y="93"/>
                      </a:lnTo>
                      <a:lnTo>
                        <a:pt x="441" y="111"/>
                      </a:lnTo>
                      <a:lnTo>
                        <a:pt x="451" y="131"/>
                      </a:lnTo>
                      <a:lnTo>
                        <a:pt x="462" y="152"/>
                      </a:lnTo>
                      <a:lnTo>
                        <a:pt x="470" y="174"/>
                      </a:lnTo>
                      <a:lnTo>
                        <a:pt x="475" y="196"/>
                      </a:lnTo>
                      <a:lnTo>
                        <a:pt x="479" y="219"/>
                      </a:lnTo>
                      <a:lnTo>
                        <a:pt x="481" y="245"/>
                      </a:lnTo>
                      <a:lnTo>
                        <a:pt x="481" y="245"/>
                      </a:lnTo>
                      <a:lnTo>
                        <a:pt x="479" y="269"/>
                      </a:lnTo>
                      <a:lnTo>
                        <a:pt x="475" y="292"/>
                      </a:lnTo>
                      <a:lnTo>
                        <a:pt x="470" y="314"/>
                      </a:lnTo>
                      <a:lnTo>
                        <a:pt x="462" y="336"/>
                      </a:lnTo>
                      <a:lnTo>
                        <a:pt x="451" y="357"/>
                      </a:lnTo>
                      <a:lnTo>
                        <a:pt x="441" y="377"/>
                      </a:lnTo>
                      <a:lnTo>
                        <a:pt x="426" y="395"/>
                      </a:lnTo>
                      <a:lnTo>
                        <a:pt x="411" y="411"/>
                      </a:lnTo>
                      <a:lnTo>
                        <a:pt x="395" y="426"/>
                      </a:lnTo>
                      <a:lnTo>
                        <a:pt x="376" y="441"/>
                      </a:lnTo>
                      <a:lnTo>
                        <a:pt x="356" y="452"/>
                      </a:lnTo>
                      <a:lnTo>
                        <a:pt x="336" y="463"/>
                      </a:lnTo>
                      <a:lnTo>
                        <a:pt x="314" y="470"/>
                      </a:lnTo>
                      <a:lnTo>
                        <a:pt x="292" y="475"/>
                      </a:lnTo>
                      <a:lnTo>
                        <a:pt x="269" y="479"/>
                      </a:lnTo>
                      <a:lnTo>
                        <a:pt x="245" y="481"/>
                      </a:lnTo>
                      <a:lnTo>
                        <a:pt x="245" y="481"/>
                      </a:lnTo>
                      <a:lnTo>
                        <a:pt x="228" y="481"/>
                      </a:lnTo>
                      <a:lnTo>
                        <a:pt x="212" y="479"/>
                      </a:lnTo>
                      <a:lnTo>
                        <a:pt x="181" y="472"/>
                      </a:lnTo>
                      <a:lnTo>
                        <a:pt x="151" y="463"/>
                      </a:lnTo>
                      <a:lnTo>
                        <a:pt x="124" y="448"/>
                      </a:lnTo>
                      <a:lnTo>
                        <a:pt x="124" y="448"/>
                      </a:lnTo>
                      <a:lnTo>
                        <a:pt x="119" y="453"/>
                      </a:lnTo>
                      <a:lnTo>
                        <a:pt x="119" y="453"/>
                      </a:lnTo>
                      <a:lnTo>
                        <a:pt x="148" y="468"/>
                      </a:lnTo>
                      <a:lnTo>
                        <a:pt x="162" y="474"/>
                      </a:lnTo>
                      <a:lnTo>
                        <a:pt x="177" y="479"/>
                      </a:lnTo>
                      <a:lnTo>
                        <a:pt x="194" y="483"/>
                      </a:lnTo>
                      <a:lnTo>
                        <a:pt x="210" y="486"/>
                      </a:lnTo>
                      <a:lnTo>
                        <a:pt x="226" y="488"/>
                      </a:lnTo>
                      <a:lnTo>
                        <a:pt x="245" y="488"/>
                      </a:lnTo>
                      <a:lnTo>
                        <a:pt x="245" y="488"/>
                      </a:lnTo>
                      <a:lnTo>
                        <a:pt x="269" y="486"/>
                      </a:lnTo>
                      <a:lnTo>
                        <a:pt x="292" y="483"/>
                      </a:lnTo>
                      <a:lnTo>
                        <a:pt x="316" y="477"/>
                      </a:lnTo>
                      <a:lnTo>
                        <a:pt x="338" y="468"/>
                      </a:lnTo>
                      <a:lnTo>
                        <a:pt x="360" y="459"/>
                      </a:lnTo>
                      <a:lnTo>
                        <a:pt x="380" y="446"/>
                      </a:lnTo>
                      <a:lnTo>
                        <a:pt x="398" y="432"/>
                      </a:lnTo>
                      <a:lnTo>
                        <a:pt x="417" y="417"/>
                      </a:lnTo>
                      <a:lnTo>
                        <a:pt x="431" y="399"/>
                      </a:lnTo>
                      <a:lnTo>
                        <a:pt x="446" y="380"/>
                      </a:lnTo>
                      <a:lnTo>
                        <a:pt x="459" y="360"/>
                      </a:lnTo>
                      <a:lnTo>
                        <a:pt x="468" y="338"/>
                      </a:lnTo>
                      <a:lnTo>
                        <a:pt x="477" y="316"/>
                      </a:lnTo>
                      <a:lnTo>
                        <a:pt x="483" y="292"/>
                      </a:lnTo>
                      <a:lnTo>
                        <a:pt x="486" y="269"/>
                      </a:lnTo>
                      <a:lnTo>
                        <a:pt x="488" y="245"/>
                      </a:lnTo>
                      <a:lnTo>
                        <a:pt x="488" y="245"/>
                      </a:lnTo>
                      <a:lnTo>
                        <a:pt x="486" y="219"/>
                      </a:lnTo>
                      <a:lnTo>
                        <a:pt x="483" y="196"/>
                      </a:lnTo>
                      <a:lnTo>
                        <a:pt x="477" y="172"/>
                      </a:lnTo>
                      <a:lnTo>
                        <a:pt x="468" y="150"/>
                      </a:lnTo>
                      <a:lnTo>
                        <a:pt x="459" y="128"/>
                      </a:lnTo>
                      <a:lnTo>
                        <a:pt x="446" y="108"/>
                      </a:lnTo>
                      <a:lnTo>
                        <a:pt x="431" y="89"/>
                      </a:lnTo>
                      <a:lnTo>
                        <a:pt x="417" y="71"/>
                      </a:lnTo>
                      <a:lnTo>
                        <a:pt x="398" y="56"/>
                      </a:lnTo>
                      <a:lnTo>
                        <a:pt x="380" y="42"/>
                      </a:lnTo>
                      <a:lnTo>
                        <a:pt x="360" y="29"/>
                      </a:lnTo>
                      <a:lnTo>
                        <a:pt x="338" y="20"/>
                      </a:lnTo>
                      <a:lnTo>
                        <a:pt x="316" y="11"/>
                      </a:lnTo>
                      <a:lnTo>
                        <a:pt x="292" y="5"/>
                      </a:lnTo>
                      <a:lnTo>
                        <a:pt x="269" y="2"/>
                      </a:lnTo>
                      <a:lnTo>
                        <a:pt x="245" y="0"/>
                      </a:lnTo>
                      <a:lnTo>
                        <a:pt x="245" y="0"/>
                      </a:lnTo>
                      <a:lnTo>
                        <a:pt x="219" y="2"/>
                      </a:lnTo>
                      <a:lnTo>
                        <a:pt x="195" y="5"/>
                      </a:lnTo>
                      <a:lnTo>
                        <a:pt x="172" y="11"/>
                      </a:lnTo>
                      <a:lnTo>
                        <a:pt x="150" y="20"/>
                      </a:lnTo>
                      <a:lnTo>
                        <a:pt x="128" y="29"/>
                      </a:lnTo>
                      <a:lnTo>
                        <a:pt x="108" y="42"/>
                      </a:lnTo>
                      <a:lnTo>
                        <a:pt x="89" y="56"/>
                      </a:lnTo>
                      <a:lnTo>
                        <a:pt x="71" y="71"/>
                      </a:lnTo>
                      <a:lnTo>
                        <a:pt x="56" y="89"/>
                      </a:lnTo>
                      <a:lnTo>
                        <a:pt x="42" y="108"/>
                      </a:lnTo>
                      <a:lnTo>
                        <a:pt x="29" y="128"/>
                      </a:lnTo>
                      <a:lnTo>
                        <a:pt x="20" y="150"/>
                      </a:lnTo>
                      <a:lnTo>
                        <a:pt x="11" y="172"/>
                      </a:lnTo>
                      <a:lnTo>
                        <a:pt x="5" y="196"/>
                      </a:lnTo>
                      <a:lnTo>
                        <a:pt x="1" y="219"/>
                      </a:lnTo>
                      <a:lnTo>
                        <a:pt x="0" y="245"/>
                      </a:lnTo>
                      <a:lnTo>
                        <a:pt x="0" y="245"/>
                      </a:lnTo>
                      <a:lnTo>
                        <a:pt x="1" y="274"/>
                      </a:lnTo>
                      <a:lnTo>
                        <a:pt x="7" y="303"/>
                      </a:lnTo>
                      <a:lnTo>
                        <a:pt x="16" y="331"/>
                      </a:lnTo>
                      <a:lnTo>
                        <a:pt x="27" y="357"/>
                      </a:lnTo>
                      <a:lnTo>
                        <a:pt x="42" y="380"/>
                      </a:lnTo>
                      <a:lnTo>
                        <a:pt x="60" y="404"/>
                      </a:lnTo>
                      <a:lnTo>
                        <a:pt x="78" y="424"/>
                      </a:lnTo>
                      <a:lnTo>
                        <a:pt x="100" y="441"/>
                      </a:lnTo>
                      <a:lnTo>
                        <a:pt x="100" y="441"/>
                      </a:lnTo>
                      <a:lnTo>
                        <a:pt x="108" y="437"/>
                      </a:lnTo>
                      <a:lnTo>
                        <a:pt x="108" y="437"/>
                      </a:lnTo>
                      <a:lnTo>
                        <a:pt x="86" y="419"/>
                      </a:lnTo>
                      <a:lnTo>
                        <a:pt x="65" y="400"/>
                      </a:lnTo>
                      <a:lnTo>
                        <a:pt x="49" y="378"/>
                      </a:lnTo>
                      <a:lnTo>
                        <a:pt x="34" y="355"/>
                      </a:lnTo>
                      <a:lnTo>
                        <a:pt x="23" y="329"/>
                      </a:lnTo>
                      <a:lnTo>
                        <a:pt x="14" y="302"/>
                      </a:lnTo>
                      <a:lnTo>
                        <a:pt x="9" y="274"/>
                      </a:lnTo>
                      <a:lnTo>
                        <a:pt x="7" y="245"/>
                      </a:lnTo>
                      <a:lnTo>
                        <a:pt x="7" y="24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29" name="Freeform 339"/>
                <p:cNvSpPr>
                  <a:spLocks/>
                </p:cNvSpPr>
                <p:nvPr/>
              </p:nvSpPr>
              <p:spPr bwMode="auto">
                <a:xfrm>
                  <a:off x="3477" y="2574"/>
                  <a:ext cx="1050" cy="330"/>
                </a:xfrm>
                <a:custGeom>
                  <a:avLst/>
                  <a:gdLst/>
                  <a:ahLst/>
                  <a:cxnLst>
                    <a:cxn ang="0">
                      <a:pos x="119" y="322"/>
                    </a:cxn>
                    <a:cxn ang="0">
                      <a:pos x="119" y="322"/>
                    </a:cxn>
                    <a:cxn ang="0">
                      <a:pos x="58" y="321"/>
                    </a:cxn>
                    <a:cxn ang="0">
                      <a:pos x="2" y="317"/>
                    </a:cxn>
                    <a:cxn ang="0">
                      <a:pos x="2" y="317"/>
                    </a:cxn>
                    <a:cxn ang="0">
                      <a:pos x="0" y="324"/>
                    </a:cxn>
                    <a:cxn ang="0">
                      <a:pos x="0" y="324"/>
                    </a:cxn>
                    <a:cxn ang="0">
                      <a:pos x="58" y="328"/>
                    </a:cxn>
                    <a:cxn ang="0">
                      <a:pos x="119" y="330"/>
                    </a:cxn>
                    <a:cxn ang="0">
                      <a:pos x="119" y="330"/>
                    </a:cxn>
                    <a:cxn ang="0">
                      <a:pos x="183" y="328"/>
                    </a:cxn>
                    <a:cxn ang="0">
                      <a:pos x="249" y="324"/>
                    </a:cxn>
                    <a:cxn ang="0">
                      <a:pos x="313" y="317"/>
                    </a:cxn>
                    <a:cxn ang="0">
                      <a:pos x="377" y="308"/>
                    </a:cxn>
                    <a:cxn ang="0">
                      <a:pos x="439" y="295"/>
                    </a:cxn>
                    <a:cxn ang="0">
                      <a:pos x="499" y="280"/>
                    </a:cxn>
                    <a:cxn ang="0">
                      <a:pos x="560" y="264"/>
                    </a:cxn>
                    <a:cxn ang="0">
                      <a:pos x="620" y="244"/>
                    </a:cxn>
                    <a:cxn ang="0">
                      <a:pos x="679" y="222"/>
                    </a:cxn>
                    <a:cxn ang="0">
                      <a:pos x="735" y="198"/>
                    </a:cxn>
                    <a:cxn ang="0">
                      <a:pos x="792" y="172"/>
                    </a:cxn>
                    <a:cxn ang="0">
                      <a:pos x="845" y="143"/>
                    </a:cxn>
                    <a:cxn ang="0">
                      <a:pos x="900" y="112"/>
                    </a:cxn>
                    <a:cxn ang="0">
                      <a:pos x="951" y="79"/>
                    </a:cxn>
                    <a:cxn ang="0">
                      <a:pos x="1002" y="44"/>
                    </a:cxn>
                    <a:cxn ang="0">
                      <a:pos x="1050" y="8"/>
                    </a:cxn>
                    <a:cxn ang="0">
                      <a:pos x="1050" y="8"/>
                    </a:cxn>
                    <a:cxn ang="0">
                      <a:pos x="1048" y="0"/>
                    </a:cxn>
                    <a:cxn ang="0">
                      <a:pos x="1048" y="0"/>
                    </a:cxn>
                    <a:cxn ang="0">
                      <a:pos x="999" y="37"/>
                    </a:cxn>
                    <a:cxn ang="0">
                      <a:pos x="949" y="72"/>
                    </a:cxn>
                    <a:cxn ang="0">
                      <a:pos x="896" y="105"/>
                    </a:cxn>
                    <a:cxn ang="0">
                      <a:pos x="843" y="136"/>
                    </a:cxn>
                    <a:cxn ang="0">
                      <a:pos x="790" y="165"/>
                    </a:cxn>
                    <a:cxn ang="0">
                      <a:pos x="733" y="191"/>
                    </a:cxn>
                    <a:cxn ang="0">
                      <a:pos x="677" y="214"/>
                    </a:cxn>
                    <a:cxn ang="0">
                      <a:pos x="618" y="236"/>
                    </a:cxn>
                    <a:cxn ang="0">
                      <a:pos x="560" y="257"/>
                    </a:cxn>
                    <a:cxn ang="0">
                      <a:pos x="499" y="273"/>
                    </a:cxn>
                    <a:cxn ang="0">
                      <a:pos x="437" y="288"/>
                    </a:cxn>
                    <a:cxn ang="0">
                      <a:pos x="375" y="300"/>
                    </a:cxn>
                    <a:cxn ang="0">
                      <a:pos x="313" y="310"/>
                    </a:cxn>
                    <a:cxn ang="0">
                      <a:pos x="249" y="317"/>
                    </a:cxn>
                    <a:cxn ang="0">
                      <a:pos x="183" y="321"/>
                    </a:cxn>
                    <a:cxn ang="0">
                      <a:pos x="119" y="322"/>
                    </a:cxn>
                    <a:cxn ang="0">
                      <a:pos x="119" y="322"/>
                    </a:cxn>
                  </a:cxnLst>
                  <a:rect l="0" t="0" r="r" b="b"/>
                  <a:pathLst>
                    <a:path w="1050" h="330">
                      <a:moveTo>
                        <a:pt x="119" y="322"/>
                      </a:moveTo>
                      <a:lnTo>
                        <a:pt x="119" y="322"/>
                      </a:lnTo>
                      <a:lnTo>
                        <a:pt x="58" y="321"/>
                      </a:lnTo>
                      <a:lnTo>
                        <a:pt x="2" y="317"/>
                      </a:lnTo>
                      <a:lnTo>
                        <a:pt x="2" y="317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58" y="328"/>
                      </a:lnTo>
                      <a:lnTo>
                        <a:pt x="119" y="330"/>
                      </a:lnTo>
                      <a:lnTo>
                        <a:pt x="119" y="330"/>
                      </a:lnTo>
                      <a:lnTo>
                        <a:pt x="183" y="328"/>
                      </a:lnTo>
                      <a:lnTo>
                        <a:pt x="249" y="324"/>
                      </a:lnTo>
                      <a:lnTo>
                        <a:pt x="313" y="317"/>
                      </a:lnTo>
                      <a:lnTo>
                        <a:pt x="377" y="308"/>
                      </a:lnTo>
                      <a:lnTo>
                        <a:pt x="439" y="295"/>
                      </a:lnTo>
                      <a:lnTo>
                        <a:pt x="499" y="280"/>
                      </a:lnTo>
                      <a:lnTo>
                        <a:pt x="560" y="264"/>
                      </a:lnTo>
                      <a:lnTo>
                        <a:pt x="620" y="244"/>
                      </a:lnTo>
                      <a:lnTo>
                        <a:pt x="679" y="222"/>
                      </a:lnTo>
                      <a:lnTo>
                        <a:pt x="735" y="198"/>
                      </a:lnTo>
                      <a:lnTo>
                        <a:pt x="792" y="172"/>
                      </a:lnTo>
                      <a:lnTo>
                        <a:pt x="845" y="143"/>
                      </a:lnTo>
                      <a:lnTo>
                        <a:pt x="900" y="112"/>
                      </a:lnTo>
                      <a:lnTo>
                        <a:pt x="951" y="79"/>
                      </a:lnTo>
                      <a:lnTo>
                        <a:pt x="1002" y="44"/>
                      </a:lnTo>
                      <a:lnTo>
                        <a:pt x="1050" y="8"/>
                      </a:lnTo>
                      <a:lnTo>
                        <a:pt x="1050" y="8"/>
                      </a:lnTo>
                      <a:lnTo>
                        <a:pt x="1048" y="0"/>
                      </a:lnTo>
                      <a:lnTo>
                        <a:pt x="1048" y="0"/>
                      </a:lnTo>
                      <a:lnTo>
                        <a:pt x="999" y="37"/>
                      </a:lnTo>
                      <a:lnTo>
                        <a:pt x="949" y="72"/>
                      </a:lnTo>
                      <a:lnTo>
                        <a:pt x="896" y="105"/>
                      </a:lnTo>
                      <a:lnTo>
                        <a:pt x="843" y="136"/>
                      </a:lnTo>
                      <a:lnTo>
                        <a:pt x="790" y="165"/>
                      </a:lnTo>
                      <a:lnTo>
                        <a:pt x="733" y="191"/>
                      </a:lnTo>
                      <a:lnTo>
                        <a:pt x="677" y="214"/>
                      </a:lnTo>
                      <a:lnTo>
                        <a:pt x="618" y="236"/>
                      </a:lnTo>
                      <a:lnTo>
                        <a:pt x="560" y="257"/>
                      </a:lnTo>
                      <a:lnTo>
                        <a:pt x="499" y="273"/>
                      </a:lnTo>
                      <a:lnTo>
                        <a:pt x="437" y="288"/>
                      </a:lnTo>
                      <a:lnTo>
                        <a:pt x="375" y="300"/>
                      </a:lnTo>
                      <a:lnTo>
                        <a:pt x="313" y="310"/>
                      </a:lnTo>
                      <a:lnTo>
                        <a:pt x="249" y="317"/>
                      </a:lnTo>
                      <a:lnTo>
                        <a:pt x="183" y="321"/>
                      </a:lnTo>
                      <a:lnTo>
                        <a:pt x="119" y="322"/>
                      </a:lnTo>
                      <a:lnTo>
                        <a:pt x="119" y="3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0" name="Freeform 340"/>
                <p:cNvSpPr>
                  <a:spLocks/>
                </p:cNvSpPr>
                <p:nvPr/>
              </p:nvSpPr>
              <p:spPr bwMode="auto">
                <a:xfrm>
                  <a:off x="2077" y="0"/>
                  <a:ext cx="921" cy="2723"/>
                </a:xfrm>
                <a:custGeom>
                  <a:avLst/>
                  <a:gdLst/>
                  <a:ahLst/>
                  <a:cxnLst>
                    <a:cxn ang="0">
                      <a:pos x="450" y="2454"/>
                    </a:cxn>
                    <a:cxn ang="0">
                      <a:pos x="353" y="2346"/>
                    </a:cxn>
                    <a:cxn ang="0">
                      <a:pos x="266" y="2230"/>
                    </a:cxn>
                    <a:cxn ang="0">
                      <a:pos x="191" y="2106"/>
                    </a:cxn>
                    <a:cxn ang="0">
                      <a:pos x="127" y="1974"/>
                    </a:cxn>
                    <a:cxn ang="0">
                      <a:pos x="77" y="1835"/>
                    </a:cxn>
                    <a:cxn ang="0">
                      <a:pos x="39" y="1691"/>
                    </a:cxn>
                    <a:cxn ang="0">
                      <a:pos x="17" y="1541"/>
                    </a:cxn>
                    <a:cxn ang="0">
                      <a:pos x="8" y="1385"/>
                    </a:cxn>
                    <a:cxn ang="0">
                      <a:pos x="11" y="1308"/>
                    </a:cxn>
                    <a:cxn ang="0">
                      <a:pos x="26" y="1156"/>
                    </a:cxn>
                    <a:cxn ang="0">
                      <a:pos x="55" y="1008"/>
                    </a:cxn>
                    <a:cxn ang="0">
                      <a:pos x="99" y="867"/>
                    </a:cxn>
                    <a:cxn ang="0">
                      <a:pos x="158" y="732"/>
                    </a:cxn>
                    <a:cxn ang="0">
                      <a:pos x="227" y="604"/>
                    </a:cxn>
                    <a:cxn ang="0">
                      <a:pos x="308" y="483"/>
                    </a:cxn>
                    <a:cxn ang="0">
                      <a:pos x="401" y="371"/>
                    </a:cxn>
                    <a:cxn ang="0">
                      <a:pos x="450" y="318"/>
                    </a:cxn>
                    <a:cxn ang="0">
                      <a:pos x="556" y="223"/>
                    </a:cxn>
                    <a:cxn ang="0">
                      <a:pos x="670" y="137"/>
                    </a:cxn>
                    <a:cxn ang="0">
                      <a:pos x="791" y="62"/>
                    </a:cxn>
                    <a:cxn ang="0">
                      <a:pos x="921" y="0"/>
                    </a:cxn>
                    <a:cxn ang="0">
                      <a:pos x="902" y="0"/>
                    </a:cxn>
                    <a:cxn ang="0">
                      <a:pos x="803" y="48"/>
                    </a:cxn>
                    <a:cxn ang="0">
                      <a:pos x="710" y="101"/>
                    </a:cxn>
                    <a:cxn ang="0">
                      <a:pos x="622" y="163"/>
                    </a:cxn>
                    <a:cxn ang="0">
                      <a:pos x="536" y="229"/>
                    </a:cxn>
                    <a:cxn ang="0">
                      <a:pos x="458" y="302"/>
                    </a:cxn>
                    <a:cxn ang="0">
                      <a:pos x="383" y="379"/>
                    </a:cxn>
                    <a:cxn ang="0">
                      <a:pos x="315" y="461"/>
                    </a:cxn>
                    <a:cxn ang="0">
                      <a:pos x="253" y="549"/>
                    </a:cxn>
                    <a:cxn ang="0">
                      <a:pos x="196" y="642"/>
                    </a:cxn>
                    <a:cxn ang="0">
                      <a:pos x="147" y="737"/>
                    </a:cxn>
                    <a:cxn ang="0">
                      <a:pos x="103" y="838"/>
                    </a:cxn>
                    <a:cxn ang="0">
                      <a:pos x="68" y="942"/>
                    </a:cxn>
                    <a:cxn ang="0">
                      <a:pos x="39" y="1048"/>
                    </a:cxn>
                    <a:cxn ang="0">
                      <a:pos x="19" y="1158"/>
                    </a:cxn>
                    <a:cxn ang="0">
                      <a:pos x="6" y="1272"/>
                    </a:cxn>
                    <a:cxn ang="0">
                      <a:pos x="0" y="1385"/>
                    </a:cxn>
                    <a:cxn ang="0">
                      <a:pos x="2" y="1440"/>
                    </a:cxn>
                    <a:cxn ang="0">
                      <a:pos x="9" y="1546"/>
                    </a:cxn>
                    <a:cxn ang="0">
                      <a:pos x="24" y="1650"/>
                    </a:cxn>
                    <a:cxn ang="0">
                      <a:pos x="46" y="1753"/>
                    </a:cxn>
                    <a:cxn ang="0">
                      <a:pos x="74" y="1852"/>
                    </a:cxn>
                    <a:cxn ang="0">
                      <a:pos x="108" y="1949"/>
                    </a:cxn>
                    <a:cxn ang="0">
                      <a:pos x="150" y="2042"/>
                    </a:cxn>
                    <a:cxn ang="0">
                      <a:pos x="196" y="2132"/>
                    </a:cxn>
                    <a:cxn ang="0">
                      <a:pos x="249" y="2218"/>
                    </a:cxn>
                    <a:cxn ang="0">
                      <a:pos x="308" y="2300"/>
                    </a:cxn>
                    <a:cxn ang="0">
                      <a:pos x="370" y="2379"/>
                    </a:cxn>
                    <a:cxn ang="0">
                      <a:pos x="439" y="2452"/>
                    </a:cxn>
                    <a:cxn ang="0">
                      <a:pos x="511" y="2521"/>
                    </a:cxn>
                    <a:cxn ang="0">
                      <a:pos x="589" y="2585"/>
                    </a:cxn>
                    <a:cxn ang="0">
                      <a:pos x="670" y="2644"/>
                    </a:cxn>
                    <a:cxn ang="0">
                      <a:pos x="756" y="2697"/>
                    </a:cxn>
                    <a:cxn ang="0">
                      <a:pos x="800" y="2723"/>
                    </a:cxn>
                    <a:cxn ang="0">
                      <a:pos x="803" y="2715"/>
                    </a:cxn>
                    <a:cxn ang="0">
                      <a:pos x="708" y="2660"/>
                    </a:cxn>
                    <a:cxn ang="0">
                      <a:pos x="617" y="2596"/>
                    </a:cxn>
                    <a:cxn ang="0">
                      <a:pos x="531" y="2529"/>
                    </a:cxn>
                    <a:cxn ang="0">
                      <a:pos x="450" y="2454"/>
                    </a:cxn>
                  </a:cxnLst>
                  <a:rect l="0" t="0" r="r" b="b"/>
                  <a:pathLst>
                    <a:path w="921" h="2723">
                      <a:moveTo>
                        <a:pt x="450" y="2454"/>
                      </a:moveTo>
                      <a:lnTo>
                        <a:pt x="450" y="2454"/>
                      </a:lnTo>
                      <a:lnTo>
                        <a:pt x="401" y="2401"/>
                      </a:lnTo>
                      <a:lnTo>
                        <a:pt x="353" y="2346"/>
                      </a:lnTo>
                      <a:lnTo>
                        <a:pt x="308" y="2289"/>
                      </a:lnTo>
                      <a:lnTo>
                        <a:pt x="266" y="2230"/>
                      </a:lnTo>
                      <a:lnTo>
                        <a:pt x="227" y="2168"/>
                      </a:lnTo>
                      <a:lnTo>
                        <a:pt x="191" y="2106"/>
                      </a:lnTo>
                      <a:lnTo>
                        <a:pt x="158" y="2040"/>
                      </a:lnTo>
                      <a:lnTo>
                        <a:pt x="127" y="1974"/>
                      </a:lnTo>
                      <a:lnTo>
                        <a:pt x="99" y="1905"/>
                      </a:lnTo>
                      <a:lnTo>
                        <a:pt x="77" y="1835"/>
                      </a:lnTo>
                      <a:lnTo>
                        <a:pt x="55" y="1764"/>
                      </a:lnTo>
                      <a:lnTo>
                        <a:pt x="39" y="1691"/>
                      </a:lnTo>
                      <a:lnTo>
                        <a:pt x="26" y="1616"/>
                      </a:lnTo>
                      <a:lnTo>
                        <a:pt x="17" y="1541"/>
                      </a:lnTo>
                      <a:lnTo>
                        <a:pt x="11" y="1464"/>
                      </a:lnTo>
                      <a:lnTo>
                        <a:pt x="8" y="1385"/>
                      </a:lnTo>
                      <a:lnTo>
                        <a:pt x="8" y="1385"/>
                      </a:lnTo>
                      <a:lnTo>
                        <a:pt x="11" y="1308"/>
                      </a:lnTo>
                      <a:lnTo>
                        <a:pt x="17" y="1231"/>
                      </a:lnTo>
                      <a:lnTo>
                        <a:pt x="26" y="1156"/>
                      </a:lnTo>
                      <a:lnTo>
                        <a:pt x="39" y="1081"/>
                      </a:lnTo>
                      <a:lnTo>
                        <a:pt x="55" y="1008"/>
                      </a:lnTo>
                      <a:lnTo>
                        <a:pt x="77" y="937"/>
                      </a:lnTo>
                      <a:lnTo>
                        <a:pt x="99" y="867"/>
                      </a:lnTo>
                      <a:lnTo>
                        <a:pt x="127" y="798"/>
                      </a:lnTo>
                      <a:lnTo>
                        <a:pt x="158" y="732"/>
                      </a:lnTo>
                      <a:lnTo>
                        <a:pt x="191" y="666"/>
                      </a:lnTo>
                      <a:lnTo>
                        <a:pt x="227" y="604"/>
                      </a:lnTo>
                      <a:lnTo>
                        <a:pt x="266" y="542"/>
                      </a:lnTo>
                      <a:lnTo>
                        <a:pt x="308" y="483"/>
                      </a:lnTo>
                      <a:lnTo>
                        <a:pt x="353" y="426"/>
                      </a:lnTo>
                      <a:lnTo>
                        <a:pt x="401" y="371"/>
                      </a:lnTo>
                      <a:lnTo>
                        <a:pt x="450" y="318"/>
                      </a:lnTo>
                      <a:lnTo>
                        <a:pt x="450" y="318"/>
                      </a:lnTo>
                      <a:lnTo>
                        <a:pt x="502" y="269"/>
                      </a:lnTo>
                      <a:lnTo>
                        <a:pt x="556" y="223"/>
                      </a:lnTo>
                      <a:lnTo>
                        <a:pt x="611" y="179"/>
                      </a:lnTo>
                      <a:lnTo>
                        <a:pt x="670" y="137"/>
                      </a:lnTo>
                      <a:lnTo>
                        <a:pt x="728" y="99"/>
                      </a:lnTo>
                      <a:lnTo>
                        <a:pt x="791" y="62"/>
                      </a:lnTo>
                      <a:lnTo>
                        <a:pt x="855" y="29"/>
                      </a:lnTo>
                      <a:lnTo>
                        <a:pt x="921" y="0"/>
                      </a:lnTo>
                      <a:lnTo>
                        <a:pt x="902" y="0"/>
                      </a:lnTo>
                      <a:lnTo>
                        <a:pt x="902" y="0"/>
                      </a:lnTo>
                      <a:lnTo>
                        <a:pt x="853" y="22"/>
                      </a:lnTo>
                      <a:lnTo>
                        <a:pt x="803" y="48"/>
                      </a:lnTo>
                      <a:lnTo>
                        <a:pt x="758" y="73"/>
                      </a:lnTo>
                      <a:lnTo>
                        <a:pt x="710" y="101"/>
                      </a:lnTo>
                      <a:lnTo>
                        <a:pt x="666" y="132"/>
                      </a:lnTo>
                      <a:lnTo>
                        <a:pt x="622" y="163"/>
                      </a:lnTo>
                      <a:lnTo>
                        <a:pt x="578" y="194"/>
                      </a:lnTo>
                      <a:lnTo>
                        <a:pt x="536" y="229"/>
                      </a:lnTo>
                      <a:lnTo>
                        <a:pt x="496" y="263"/>
                      </a:lnTo>
                      <a:lnTo>
                        <a:pt x="458" y="302"/>
                      </a:lnTo>
                      <a:lnTo>
                        <a:pt x="419" y="338"/>
                      </a:lnTo>
                      <a:lnTo>
                        <a:pt x="383" y="379"/>
                      </a:lnTo>
                      <a:lnTo>
                        <a:pt x="348" y="419"/>
                      </a:lnTo>
                      <a:lnTo>
                        <a:pt x="315" y="461"/>
                      </a:lnTo>
                      <a:lnTo>
                        <a:pt x="282" y="505"/>
                      </a:lnTo>
                      <a:lnTo>
                        <a:pt x="253" y="549"/>
                      </a:lnTo>
                      <a:lnTo>
                        <a:pt x="224" y="595"/>
                      </a:lnTo>
                      <a:lnTo>
                        <a:pt x="196" y="642"/>
                      </a:lnTo>
                      <a:lnTo>
                        <a:pt x="170" y="690"/>
                      </a:lnTo>
                      <a:lnTo>
                        <a:pt x="147" y="737"/>
                      </a:lnTo>
                      <a:lnTo>
                        <a:pt x="123" y="787"/>
                      </a:lnTo>
                      <a:lnTo>
                        <a:pt x="103" y="838"/>
                      </a:lnTo>
                      <a:lnTo>
                        <a:pt x="84" y="889"/>
                      </a:lnTo>
                      <a:lnTo>
                        <a:pt x="68" y="942"/>
                      </a:lnTo>
                      <a:lnTo>
                        <a:pt x="52" y="995"/>
                      </a:lnTo>
                      <a:lnTo>
                        <a:pt x="39" y="1048"/>
                      </a:lnTo>
                      <a:lnTo>
                        <a:pt x="28" y="1103"/>
                      </a:lnTo>
                      <a:lnTo>
                        <a:pt x="19" y="1158"/>
                      </a:lnTo>
                      <a:lnTo>
                        <a:pt x="11" y="1215"/>
                      </a:lnTo>
                      <a:lnTo>
                        <a:pt x="6" y="1272"/>
                      </a:lnTo>
                      <a:lnTo>
                        <a:pt x="2" y="1328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40"/>
                      </a:lnTo>
                      <a:lnTo>
                        <a:pt x="4" y="1493"/>
                      </a:lnTo>
                      <a:lnTo>
                        <a:pt x="9" y="1546"/>
                      </a:lnTo>
                      <a:lnTo>
                        <a:pt x="17" y="1599"/>
                      </a:lnTo>
                      <a:lnTo>
                        <a:pt x="24" y="1650"/>
                      </a:lnTo>
                      <a:lnTo>
                        <a:pt x="33" y="1702"/>
                      </a:lnTo>
                      <a:lnTo>
                        <a:pt x="46" y="1753"/>
                      </a:lnTo>
                      <a:lnTo>
                        <a:pt x="59" y="1802"/>
                      </a:lnTo>
                      <a:lnTo>
                        <a:pt x="74" y="1852"/>
                      </a:lnTo>
                      <a:lnTo>
                        <a:pt x="90" y="1901"/>
                      </a:lnTo>
                      <a:lnTo>
                        <a:pt x="108" y="1949"/>
                      </a:lnTo>
                      <a:lnTo>
                        <a:pt x="128" y="1996"/>
                      </a:lnTo>
                      <a:lnTo>
                        <a:pt x="150" y="2042"/>
                      </a:lnTo>
                      <a:lnTo>
                        <a:pt x="172" y="2088"/>
                      </a:lnTo>
                      <a:lnTo>
                        <a:pt x="196" y="2132"/>
                      </a:lnTo>
                      <a:lnTo>
                        <a:pt x="222" y="2176"/>
                      </a:lnTo>
                      <a:lnTo>
                        <a:pt x="249" y="2218"/>
                      </a:lnTo>
                      <a:lnTo>
                        <a:pt x="278" y="2260"/>
                      </a:lnTo>
                      <a:lnTo>
                        <a:pt x="308" y="2300"/>
                      </a:lnTo>
                      <a:lnTo>
                        <a:pt x="339" y="2340"/>
                      </a:lnTo>
                      <a:lnTo>
                        <a:pt x="370" y="2379"/>
                      </a:lnTo>
                      <a:lnTo>
                        <a:pt x="405" y="2415"/>
                      </a:lnTo>
                      <a:lnTo>
                        <a:pt x="439" y="2452"/>
                      </a:lnTo>
                      <a:lnTo>
                        <a:pt x="474" y="2487"/>
                      </a:lnTo>
                      <a:lnTo>
                        <a:pt x="511" y="2521"/>
                      </a:lnTo>
                      <a:lnTo>
                        <a:pt x="549" y="2554"/>
                      </a:lnTo>
                      <a:lnTo>
                        <a:pt x="589" y="2585"/>
                      </a:lnTo>
                      <a:lnTo>
                        <a:pt x="630" y="2615"/>
                      </a:lnTo>
                      <a:lnTo>
                        <a:pt x="670" y="2644"/>
                      </a:lnTo>
                      <a:lnTo>
                        <a:pt x="712" y="2671"/>
                      </a:lnTo>
                      <a:lnTo>
                        <a:pt x="756" y="2697"/>
                      </a:lnTo>
                      <a:lnTo>
                        <a:pt x="800" y="2723"/>
                      </a:lnTo>
                      <a:lnTo>
                        <a:pt x="800" y="2723"/>
                      </a:lnTo>
                      <a:lnTo>
                        <a:pt x="803" y="2715"/>
                      </a:lnTo>
                      <a:lnTo>
                        <a:pt x="803" y="2715"/>
                      </a:lnTo>
                      <a:lnTo>
                        <a:pt x="754" y="2688"/>
                      </a:lnTo>
                      <a:lnTo>
                        <a:pt x="708" y="2660"/>
                      </a:lnTo>
                      <a:lnTo>
                        <a:pt x="661" y="2629"/>
                      </a:lnTo>
                      <a:lnTo>
                        <a:pt x="617" y="2596"/>
                      </a:lnTo>
                      <a:lnTo>
                        <a:pt x="573" y="2563"/>
                      </a:lnTo>
                      <a:lnTo>
                        <a:pt x="531" y="2529"/>
                      </a:lnTo>
                      <a:lnTo>
                        <a:pt x="491" y="2492"/>
                      </a:lnTo>
                      <a:lnTo>
                        <a:pt x="450" y="2454"/>
                      </a:lnTo>
                      <a:lnTo>
                        <a:pt x="450" y="245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1" name="Freeform 341"/>
                <p:cNvSpPr>
                  <a:spLocks/>
                </p:cNvSpPr>
                <p:nvPr/>
              </p:nvSpPr>
              <p:spPr bwMode="auto">
                <a:xfrm>
                  <a:off x="3272" y="1063"/>
                  <a:ext cx="646" cy="646"/>
                </a:xfrm>
                <a:custGeom>
                  <a:avLst/>
                  <a:gdLst/>
                  <a:ahLst/>
                  <a:cxnLst>
                    <a:cxn ang="0">
                      <a:pos x="79" y="523"/>
                    </a:cxn>
                    <a:cxn ang="0">
                      <a:pos x="31" y="447"/>
                    </a:cxn>
                    <a:cxn ang="0">
                      <a:pos x="9" y="355"/>
                    </a:cxn>
                    <a:cxn ang="0">
                      <a:pos x="9" y="291"/>
                    </a:cxn>
                    <a:cxn ang="0">
                      <a:pos x="31" y="199"/>
                    </a:cxn>
                    <a:cxn ang="0">
                      <a:pos x="79" y="123"/>
                    </a:cxn>
                    <a:cxn ang="0">
                      <a:pos x="123" y="79"/>
                    </a:cxn>
                    <a:cxn ang="0">
                      <a:pos x="199" y="31"/>
                    </a:cxn>
                    <a:cxn ang="0">
                      <a:pos x="291" y="9"/>
                    </a:cxn>
                    <a:cxn ang="0">
                      <a:pos x="355" y="9"/>
                    </a:cxn>
                    <a:cxn ang="0">
                      <a:pos x="446" y="31"/>
                    </a:cxn>
                    <a:cxn ang="0">
                      <a:pos x="523" y="79"/>
                    </a:cxn>
                    <a:cxn ang="0">
                      <a:pos x="567" y="123"/>
                    </a:cxn>
                    <a:cxn ang="0">
                      <a:pos x="615" y="199"/>
                    </a:cxn>
                    <a:cxn ang="0">
                      <a:pos x="637" y="291"/>
                    </a:cxn>
                    <a:cxn ang="0">
                      <a:pos x="637" y="355"/>
                    </a:cxn>
                    <a:cxn ang="0">
                      <a:pos x="615" y="447"/>
                    </a:cxn>
                    <a:cxn ang="0">
                      <a:pos x="567" y="523"/>
                    </a:cxn>
                    <a:cxn ang="0">
                      <a:pos x="523" y="567"/>
                    </a:cxn>
                    <a:cxn ang="0">
                      <a:pos x="446" y="615"/>
                    </a:cxn>
                    <a:cxn ang="0">
                      <a:pos x="355" y="637"/>
                    </a:cxn>
                    <a:cxn ang="0">
                      <a:pos x="298" y="639"/>
                    </a:cxn>
                    <a:cxn ang="0">
                      <a:pos x="225" y="624"/>
                    </a:cxn>
                    <a:cxn ang="0">
                      <a:pos x="159" y="593"/>
                    </a:cxn>
                    <a:cxn ang="0">
                      <a:pos x="132" y="584"/>
                    </a:cxn>
                    <a:cxn ang="0">
                      <a:pos x="174" y="611"/>
                    </a:cxn>
                    <a:cxn ang="0">
                      <a:pos x="245" y="637"/>
                    </a:cxn>
                    <a:cxn ang="0">
                      <a:pos x="324" y="646"/>
                    </a:cxn>
                    <a:cxn ang="0">
                      <a:pos x="388" y="640"/>
                    </a:cxn>
                    <a:cxn ang="0">
                      <a:pos x="477" y="608"/>
                    </a:cxn>
                    <a:cxn ang="0">
                      <a:pos x="552" y="553"/>
                    </a:cxn>
                    <a:cxn ang="0">
                      <a:pos x="607" y="478"/>
                    </a:cxn>
                    <a:cxn ang="0">
                      <a:pos x="640" y="388"/>
                    </a:cxn>
                    <a:cxn ang="0">
                      <a:pos x="646" y="324"/>
                    </a:cxn>
                    <a:cxn ang="0">
                      <a:pos x="631" y="227"/>
                    </a:cxn>
                    <a:cxn ang="0">
                      <a:pos x="591" y="143"/>
                    </a:cxn>
                    <a:cxn ang="0">
                      <a:pos x="529" y="73"/>
                    </a:cxn>
                    <a:cxn ang="0">
                      <a:pos x="448" y="26"/>
                    </a:cxn>
                    <a:cxn ang="0">
                      <a:pos x="357" y="2"/>
                    </a:cxn>
                    <a:cxn ang="0">
                      <a:pos x="289" y="2"/>
                    </a:cxn>
                    <a:cxn ang="0">
                      <a:pos x="198" y="26"/>
                    </a:cxn>
                    <a:cxn ang="0">
                      <a:pos x="117" y="73"/>
                    </a:cxn>
                    <a:cxn ang="0">
                      <a:pos x="55" y="143"/>
                    </a:cxn>
                    <a:cxn ang="0">
                      <a:pos x="15" y="227"/>
                    </a:cxn>
                    <a:cxn ang="0">
                      <a:pos x="0" y="324"/>
                    </a:cxn>
                    <a:cxn ang="0">
                      <a:pos x="7" y="395"/>
                    </a:cxn>
                    <a:cxn ang="0">
                      <a:pos x="48" y="492"/>
                    </a:cxn>
                    <a:cxn ang="0">
                      <a:pos x="115" y="571"/>
                    </a:cxn>
                    <a:cxn ang="0">
                      <a:pos x="121" y="567"/>
                    </a:cxn>
                  </a:cxnLst>
                  <a:rect l="0" t="0" r="r" b="b"/>
                  <a:pathLst>
                    <a:path w="646" h="646">
                      <a:moveTo>
                        <a:pt x="99" y="547"/>
                      </a:moveTo>
                      <a:lnTo>
                        <a:pt x="99" y="547"/>
                      </a:lnTo>
                      <a:lnTo>
                        <a:pt x="79" y="523"/>
                      </a:lnTo>
                      <a:lnTo>
                        <a:pt x="60" y="500"/>
                      </a:lnTo>
                      <a:lnTo>
                        <a:pt x="46" y="474"/>
                      </a:lnTo>
                      <a:lnTo>
                        <a:pt x="31" y="447"/>
                      </a:lnTo>
                      <a:lnTo>
                        <a:pt x="22" y="417"/>
                      </a:lnTo>
                      <a:lnTo>
                        <a:pt x="13" y="386"/>
                      </a:lnTo>
                      <a:lnTo>
                        <a:pt x="9" y="355"/>
                      </a:lnTo>
                      <a:lnTo>
                        <a:pt x="7" y="324"/>
                      </a:lnTo>
                      <a:lnTo>
                        <a:pt x="7" y="324"/>
                      </a:lnTo>
                      <a:lnTo>
                        <a:pt x="9" y="291"/>
                      </a:lnTo>
                      <a:lnTo>
                        <a:pt x="13" y="260"/>
                      </a:lnTo>
                      <a:lnTo>
                        <a:pt x="22" y="229"/>
                      </a:lnTo>
                      <a:lnTo>
                        <a:pt x="31" y="199"/>
                      </a:lnTo>
                      <a:lnTo>
                        <a:pt x="46" y="172"/>
                      </a:lnTo>
                      <a:lnTo>
                        <a:pt x="60" y="146"/>
                      </a:lnTo>
                      <a:lnTo>
                        <a:pt x="79" y="123"/>
                      </a:lnTo>
                      <a:lnTo>
                        <a:pt x="99" y="99"/>
                      </a:lnTo>
                      <a:lnTo>
                        <a:pt x="99" y="99"/>
                      </a:lnTo>
                      <a:lnTo>
                        <a:pt x="123" y="79"/>
                      </a:lnTo>
                      <a:lnTo>
                        <a:pt x="146" y="60"/>
                      </a:lnTo>
                      <a:lnTo>
                        <a:pt x="172" y="46"/>
                      </a:lnTo>
                      <a:lnTo>
                        <a:pt x="199" y="31"/>
                      </a:lnTo>
                      <a:lnTo>
                        <a:pt x="229" y="22"/>
                      </a:lnTo>
                      <a:lnTo>
                        <a:pt x="260" y="13"/>
                      </a:lnTo>
                      <a:lnTo>
                        <a:pt x="291" y="9"/>
                      </a:lnTo>
                      <a:lnTo>
                        <a:pt x="324" y="7"/>
                      </a:lnTo>
                      <a:lnTo>
                        <a:pt x="324" y="7"/>
                      </a:lnTo>
                      <a:lnTo>
                        <a:pt x="355" y="9"/>
                      </a:lnTo>
                      <a:lnTo>
                        <a:pt x="386" y="13"/>
                      </a:lnTo>
                      <a:lnTo>
                        <a:pt x="417" y="22"/>
                      </a:lnTo>
                      <a:lnTo>
                        <a:pt x="446" y="31"/>
                      </a:lnTo>
                      <a:lnTo>
                        <a:pt x="474" y="46"/>
                      </a:lnTo>
                      <a:lnTo>
                        <a:pt x="499" y="60"/>
                      </a:lnTo>
                      <a:lnTo>
                        <a:pt x="523" y="79"/>
                      </a:lnTo>
                      <a:lnTo>
                        <a:pt x="547" y="99"/>
                      </a:lnTo>
                      <a:lnTo>
                        <a:pt x="547" y="99"/>
                      </a:lnTo>
                      <a:lnTo>
                        <a:pt x="567" y="123"/>
                      </a:lnTo>
                      <a:lnTo>
                        <a:pt x="585" y="146"/>
                      </a:lnTo>
                      <a:lnTo>
                        <a:pt x="600" y="172"/>
                      </a:lnTo>
                      <a:lnTo>
                        <a:pt x="615" y="199"/>
                      </a:lnTo>
                      <a:lnTo>
                        <a:pt x="626" y="229"/>
                      </a:lnTo>
                      <a:lnTo>
                        <a:pt x="633" y="260"/>
                      </a:lnTo>
                      <a:lnTo>
                        <a:pt x="637" y="291"/>
                      </a:lnTo>
                      <a:lnTo>
                        <a:pt x="638" y="324"/>
                      </a:lnTo>
                      <a:lnTo>
                        <a:pt x="638" y="324"/>
                      </a:lnTo>
                      <a:lnTo>
                        <a:pt x="637" y="355"/>
                      </a:lnTo>
                      <a:lnTo>
                        <a:pt x="633" y="386"/>
                      </a:lnTo>
                      <a:lnTo>
                        <a:pt x="626" y="417"/>
                      </a:lnTo>
                      <a:lnTo>
                        <a:pt x="615" y="447"/>
                      </a:lnTo>
                      <a:lnTo>
                        <a:pt x="600" y="474"/>
                      </a:lnTo>
                      <a:lnTo>
                        <a:pt x="585" y="500"/>
                      </a:lnTo>
                      <a:lnTo>
                        <a:pt x="567" y="523"/>
                      </a:lnTo>
                      <a:lnTo>
                        <a:pt x="547" y="547"/>
                      </a:lnTo>
                      <a:lnTo>
                        <a:pt x="547" y="547"/>
                      </a:lnTo>
                      <a:lnTo>
                        <a:pt x="523" y="567"/>
                      </a:lnTo>
                      <a:lnTo>
                        <a:pt x="499" y="586"/>
                      </a:lnTo>
                      <a:lnTo>
                        <a:pt x="474" y="600"/>
                      </a:lnTo>
                      <a:lnTo>
                        <a:pt x="446" y="615"/>
                      </a:lnTo>
                      <a:lnTo>
                        <a:pt x="417" y="626"/>
                      </a:lnTo>
                      <a:lnTo>
                        <a:pt x="386" y="633"/>
                      </a:lnTo>
                      <a:lnTo>
                        <a:pt x="355" y="637"/>
                      </a:lnTo>
                      <a:lnTo>
                        <a:pt x="324" y="639"/>
                      </a:lnTo>
                      <a:lnTo>
                        <a:pt x="324" y="639"/>
                      </a:lnTo>
                      <a:lnTo>
                        <a:pt x="298" y="639"/>
                      </a:lnTo>
                      <a:lnTo>
                        <a:pt x="273" y="635"/>
                      </a:lnTo>
                      <a:lnTo>
                        <a:pt x="249" y="629"/>
                      </a:lnTo>
                      <a:lnTo>
                        <a:pt x="225" y="624"/>
                      </a:lnTo>
                      <a:lnTo>
                        <a:pt x="201" y="615"/>
                      </a:lnTo>
                      <a:lnTo>
                        <a:pt x="179" y="604"/>
                      </a:lnTo>
                      <a:lnTo>
                        <a:pt x="159" y="593"/>
                      </a:lnTo>
                      <a:lnTo>
                        <a:pt x="139" y="580"/>
                      </a:lnTo>
                      <a:lnTo>
                        <a:pt x="139" y="580"/>
                      </a:lnTo>
                      <a:lnTo>
                        <a:pt x="132" y="584"/>
                      </a:lnTo>
                      <a:lnTo>
                        <a:pt x="132" y="584"/>
                      </a:lnTo>
                      <a:lnTo>
                        <a:pt x="154" y="598"/>
                      </a:lnTo>
                      <a:lnTo>
                        <a:pt x="174" y="611"/>
                      </a:lnTo>
                      <a:lnTo>
                        <a:pt x="198" y="620"/>
                      </a:lnTo>
                      <a:lnTo>
                        <a:pt x="221" y="629"/>
                      </a:lnTo>
                      <a:lnTo>
                        <a:pt x="245" y="637"/>
                      </a:lnTo>
                      <a:lnTo>
                        <a:pt x="271" y="642"/>
                      </a:lnTo>
                      <a:lnTo>
                        <a:pt x="296" y="646"/>
                      </a:lnTo>
                      <a:lnTo>
                        <a:pt x="324" y="646"/>
                      </a:lnTo>
                      <a:lnTo>
                        <a:pt x="324" y="646"/>
                      </a:lnTo>
                      <a:lnTo>
                        <a:pt x="357" y="644"/>
                      </a:lnTo>
                      <a:lnTo>
                        <a:pt x="388" y="640"/>
                      </a:lnTo>
                      <a:lnTo>
                        <a:pt x="419" y="631"/>
                      </a:lnTo>
                      <a:lnTo>
                        <a:pt x="448" y="620"/>
                      </a:lnTo>
                      <a:lnTo>
                        <a:pt x="477" y="608"/>
                      </a:lnTo>
                      <a:lnTo>
                        <a:pt x="503" y="591"/>
                      </a:lnTo>
                      <a:lnTo>
                        <a:pt x="529" y="573"/>
                      </a:lnTo>
                      <a:lnTo>
                        <a:pt x="552" y="553"/>
                      </a:lnTo>
                      <a:lnTo>
                        <a:pt x="573" y="529"/>
                      </a:lnTo>
                      <a:lnTo>
                        <a:pt x="591" y="503"/>
                      </a:lnTo>
                      <a:lnTo>
                        <a:pt x="607" y="478"/>
                      </a:lnTo>
                      <a:lnTo>
                        <a:pt x="620" y="448"/>
                      </a:lnTo>
                      <a:lnTo>
                        <a:pt x="631" y="419"/>
                      </a:lnTo>
                      <a:lnTo>
                        <a:pt x="640" y="388"/>
                      </a:lnTo>
                      <a:lnTo>
                        <a:pt x="644" y="357"/>
                      </a:lnTo>
                      <a:lnTo>
                        <a:pt x="646" y="324"/>
                      </a:lnTo>
                      <a:lnTo>
                        <a:pt x="646" y="324"/>
                      </a:lnTo>
                      <a:lnTo>
                        <a:pt x="644" y="289"/>
                      </a:lnTo>
                      <a:lnTo>
                        <a:pt x="640" y="258"/>
                      </a:lnTo>
                      <a:lnTo>
                        <a:pt x="631" y="227"/>
                      </a:lnTo>
                      <a:lnTo>
                        <a:pt x="620" y="198"/>
                      </a:lnTo>
                      <a:lnTo>
                        <a:pt x="607" y="168"/>
                      </a:lnTo>
                      <a:lnTo>
                        <a:pt x="591" y="143"/>
                      </a:lnTo>
                      <a:lnTo>
                        <a:pt x="573" y="117"/>
                      </a:lnTo>
                      <a:lnTo>
                        <a:pt x="552" y="95"/>
                      </a:lnTo>
                      <a:lnTo>
                        <a:pt x="529" y="73"/>
                      </a:lnTo>
                      <a:lnTo>
                        <a:pt x="503" y="55"/>
                      </a:lnTo>
                      <a:lnTo>
                        <a:pt x="477" y="38"/>
                      </a:lnTo>
                      <a:lnTo>
                        <a:pt x="448" y="26"/>
                      </a:lnTo>
                      <a:lnTo>
                        <a:pt x="419" y="15"/>
                      </a:lnTo>
                      <a:lnTo>
                        <a:pt x="388" y="6"/>
                      </a:lnTo>
                      <a:lnTo>
                        <a:pt x="357" y="2"/>
                      </a:lnTo>
                      <a:lnTo>
                        <a:pt x="324" y="0"/>
                      </a:lnTo>
                      <a:lnTo>
                        <a:pt x="324" y="0"/>
                      </a:lnTo>
                      <a:lnTo>
                        <a:pt x="289" y="2"/>
                      </a:lnTo>
                      <a:lnTo>
                        <a:pt x="258" y="6"/>
                      </a:lnTo>
                      <a:lnTo>
                        <a:pt x="227" y="15"/>
                      </a:lnTo>
                      <a:lnTo>
                        <a:pt x="198" y="26"/>
                      </a:lnTo>
                      <a:lnTo>
                        <a:pt x="168" y="38"/>
                      </a:lnTo>
                      <a:lnTo>
                        <a:pt x="143" y="55"/>
                      </a:lnTo>
                      <a:lnTo>
                        <a:pt x="117" y="73"/>
                      </a:lnTo>
                      <a:lnTo>
                        <a:pt x="95" y="95"/>
                      </a:lnTo>
                      <a:lnTo>
                        <a:pt x="73" y="117"/>
                      </a:lnTo>
                      <a:lnTo>
                        <a:pt x="55" y="143"/>
                      </a:lnTo>
                      <a:lnTo>
                        <a:pt x="38" y="168"/>
                      </a:lnTo>
                      <a:lnTo>
                        <a:pt x="26" y="198"/>
                      </a:lnTo>
                      <a:lnTo>
                        <a:pt x="15" y="227"/>
                      </a:lnTo>
                      <a:lnTo>
                        <a:pt x="5" y="258"/>
                      </a:lnTo>
                      <a:lnTo>
                        <a:pt x="2" y="289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2" y="361"/>
                      </a:lnTo>
                      <a:lnTo>
                        <a:pt x="7" y="395"/>
                      </a:lnTo>
                      <a:lnTo>
                        <a:pt x="18" y="430"/>
                      </a:lnTo>
                      <a:lnTo>
                        <a:pt x="31" y="463"/>
                      </a:lnTo>
                      <a:lnTo>
                        <a:pt x="48" y="492"/>
                      </a:lnTo>
                      <a:lnTo>
                        <a:pt x="68" y="522"/>
                      </a:lnTo>
                      <a:lnTo>
                        <a:pt x="90" y="547"/>
                      </a:lnTo>
                      <a:lnTo>
                        <a:pt x="115" y="571"/>
                      </a:lnTo>
                      <a:lnTo>
                        <a:pt x="115" y="571"/>
                      </a:lnTo>
                      <a:lnTo>
                        <a:pt x="121" y="567"/>
                      </a:lnTo>
                      <a:lnTo>
                        <a:pt x="121" y="567"/>
                      </a:lnTo>
                      <a:lnTo>
                        <a:pt x="99" y="547"/>
                      </a:lnTo>
                      <a:lnTo>
                        <a:pt x="99" y="54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2" name="Freeform 342"/>
                <p:cNvSpPr>
                  <a:spLocks/>
                </p:cNvSpPr>
                <p:nvPr/>
              </p:nvSpPr>
              <p:spPr bwMode="auto">
                <a:xfrm>
                  <a:off x="2888" y="2723"/>
                  <a:ext cx="574" cy="17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66" y="38"/>
                    </a:cxn>
                    <a:cxn ang="0">
                      <a:pos x="135" y="67"/>
                    </a:cxn>
                    <a:cxn ang="0">
                      <a:pos x="205" y="95"/>
                    </a:cxn>
                    <a:cxn ang="0">
                      <a:pos x="274" y="117"/>
                    </a:cxn>
                    <a:cxn ang="0">
                      <a:pos x="347" y="137"/>
                    </a:cxn>
                    <a:cxn ang="0">
                      <a:pos x="422" y="153"/>
                    </a:cxn>
                    <a:cxn ang="0">
                      <a:pos x="497" y="166"/>
                    </a:cxn>
                    <a:cxn ang="0">
                      <a:pos x="574" y="173"/>
                    </a:cxn>
                    <a:cxn ang="0">
                      <a:pos x="574" y="173"/>
                    </a:cxn>
                    <a:cxn ang="0">
                      <a:pos x="574" y="166"/>
                    </a:cxn>
                    <a:cxn ang="0">
                      <a:pos x="574" y="166"/>
                    </a:cxn>
                    <a:cxn ang="0">
                      <a:pos x="497" y="159"/>
                    </a:cxn>
                    <a:cxn ang="0">
                      <a:pos x="422" y="146"/>
                    </a:cxn>
                    <a:cxn ang="0">
                      <a:pos x="349" y="130"/>
                    </a:cxn>
                    <a:cxn ang="0">
                      <a:pos x="276" y="111"/>
                    </a:cxn>
                    <a:cxn ang="0">
                      <a:pos x="206" y="87"/>
                    </a:cxn>
                    <a:cxn ang="0">
                      <a:pos x="137" y="62"/>
                    </a:cxn>
                    <a:cxn ang="0">
                      <a:pos x="69" y="31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74" h="17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66" y="38"/>
                      </a:lnTo>
                      <a:lnTo>
                        <a:pt x="135" y="67"/>
                      </a:lnTo>
                      <a:lnTo>
                        <a:pt x="205" y="95"/>
                      </a:lnTo>
                      <a:lnTo>
                        <a:pt x="274" y="117"/>
                      </a:lnTo>
                      <a:lnTo>
                        <a:pt x="347" y="137"/>
                      </a:lnTo>
                      <a:lnTo>
                        <a:pt x="422" y="153"/>
                      </a:lnTo>
                      <a:lnTo>
                        <a:pt x="497" y="166"/>
                      </a:lnTo>
                      <a:lnTo>
                        <a:pt x="574" y="173"/>
                      </a:lnTo>
                      <a:lnTo>
                        <a:pt x="574" y="173"/>
                      </a:lnTo>
                      <a:lnTo>
                        <a:pt x="574" y="166"/>
                      </a:lnTo>
                      <a:lnTo>
                        <a:pt x="574" y="166"/>
                      </a:lnTo>
                      <a:lnTo>
                        <a:pt x="497" y="159"/>
                      </a:lnTo>
                      <a:lnTo>
                        <a:pt x="422" y="146"/>
                      </a:lnTo>
                      <a:lnTo>
                        <a:pt x="349" y="130"/>
                      </a:lnTo>
                      <a:lnTo>
                        <a:pt x="276" y="111"/>
                      </a:lnTo>
                      <a:lnTo>
                        <a:pt x="206" y="87"/>
                      </a:lnTo>
                      <a:lnTo>
                        <a:pt x="137" y="62"/>
                      </a:lnTo>
                      <a:lnTo>
                        <a:pt x="69" y="31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3" name="Freeform 343"/>
                <p:cNvSpPr>
                  <a:spLocks/>
                </p:cNvSpPr>
                <p:nvPr/>
              </p:nvSpPr>
              <p:spPr bwMode="auto">
                <a:xfrm>
                  <a:off x="1999" y="0"/>
                  <a:ext cx="850" cy="2798"/>
                </a:xfrm>
                <a:custGeom>
                  <a:avLst/>
                  <a:gdLst/>
                  <a:ahLst/>
                  <a:cxnLst>
                    <a:cxn ang="0">
                      <a:pos x="472" y="2510"/>
                    </a:cxn>
                    <a:cxn ang="0">
                      <a:pos x="369" y="2397"/>
                    </a:cxn>
                    <a:cxn ang="0">
                      <a:pos x="278" y="2274"/>
                    </a:cxn>
                    <a:cxn ang="0">
                      <a:pos x="199" y="2144"/>
                    </a:cxn>
                    <a:cxn ang="0">
                      <a:pos x="131" y="2005"/>
                    </a:cxn>
                    <a:cxn ang="0">
                      <a:pos x="78" y="1859"/>
                    </a:cxn>
                    <a:cxn ang="0">
                      <a:pos x="40" y="1707"/>
                    </a:cxn>
                    <a:cxn ang="0">
                      <a:pos x="14" y="1548"/>
                    </a:cxn>
                    <a:cxn ang="0">
                      <a:pos x="7" y="1385"/>
                    </a:cxn>
                    <a:cxn ang="0">
                      <a:pos x="9" y="1305"/>
                    </a:cxn>
                    <a:cxn ang="0">
                      <a:pos x="25" y="1144"/>
                    </a:cxn>
                    <a:cxn ang="0">
                      <a:pos x="56" y="988"/>
                    </a:cxn>
                    <a:cxn ang="0">
                      <a:pos x="104" y="840"/>
                    </a:cxn>
                    <a:cxn ang="0">
                      <a:pos x="164" y="697"/>
                    </a:cxn>
                    <a:cxn ang="0">
                      <a:pos x="237" y="562"/>
                    </a:cxn>
                    <a:cxn ang="0">
                      <a:pos x="322" y="435"/>
                    </a:cxn>
                    <a:cxn ang="0">
                      <a:pos x="420" y="317"/>
                    </a:cxn>
                    <a:cxn ang="0">
                      <a:pos x="472" y="262"/>
                    </a:cxn>
                    <a:cxn ang="0">
                      <a:pos x="552" y="188"/>
                    </a:cxn>
                    <a:cxn ang="0">
                      <a:pos x="636" y="119"/>
                    </a:cxn>
                    <a:cxn ang="0">
                      <a:pos x="726" y="57"/>
                    </a:cxn>
                    <a:cxn ang="0">
                      <a:pos x="819" y="0"/>
                    </a:cxn>
                    <a:cxn ang="0">
                      <a:pos x="805" y="0"/>
                    </a:cxn>
                    <a:cxn ang="0">
                      <a:pos x="715" y="53"/>
                    </a:cxn>
                    <a:cxn ang="0">
                      <a:pos x="631" y="113"/>
                    </a:cxn>
                    <a:cxn ang="0">
                      <a:pos x="550" y="179"/>
                    </a:cxn>
                    <a:cxn ang="0">
                      <a:pos x="475" y="249"/>
                    </a:cxn>
                    <a:cxn ang="0">
                      <a:pos x="404" y="324"/>
                    </a:cxn>
                    <a:cxn ang="0">
                      <a:pos x="338" y="403"/>
                    </a:cxn>
                    <a:cxn ang="0">
                      <a:pos x="278" y="487"/>
                    </a:cxn>
                    <a:cxn ang="0">
                      <a:pos x="221" y="573"/>
                    </a:cxn>
                    <a:cxn ang="0">
                      <a:pos x="172" y="664"/>
                    </a:cxn>
                    <a:cxn ang="0">
                      <a:pos x="128" y="759"/>
                    </a:cxn>
                    <a:cxn ang="0">
                      <a:pos x="89" y="856"/>
                    </a:cxn>
                    <a:cxn ang="0">
                      <a:pos x="58" y="957"/>
                    </a:cxn>
                    <a:cxn ang="0">
                      <a:pos x="33" y="1061"/>
                    </a:cxn>
                    <a:cxn ang="0">
                      <a:pos x="14" y="1167"/>
                    </a:cxn>
                    <a:cxn ang="0">
                      <a:pos x="3" y="1275"/>
                    </a:cxn>
                    <a:cxn ang="0">
                      <a:pos x="0" y="1385"/>
                    </a:cxn>
                    <a:cxn ang="0">
                      <a:pos x="0" y="1444"/>
                    </a:cxn>
                    <a:cxn ang="0">
                      <a:pos x="9" y="1555"/>
                    </a:cxn>
                    <a:cxn ang="0">
                      <a:pos x="23" y="1667"/>
                    </a:cxn>
                    <a:cxn ang="0">
                      <a:pos x="47" y="1773"/>
                    </a:cxn>
                    <a:cxn ang="0">
                      <a:pos x="76" y="1879"/>
                    </a:cxn>
                    <a:cxn ang="0">
                      <a:pos x="115" y="1982"/>
                    </a:cxn>
                    <a:cxn ang="0">
                      <a:pos x="157" y="2079"/>
                    </a:cxn>
                    <a:cxn ang="0">
                      <a:pos x="208" y="2174"/>
                    </a:cxn>
                    <a:cxn ang="0">
                      <a:pos x="263" y="2265"/>
                    </a:cxn>
                    <a:cxn ang="0">
                      <a:pos x="325" y="2351"/>
                    </a:cxn>
                    <a:cxn ang="0">
                      <a:pos x="393" y="2435"/>
                    </a:cxn>
                    <a:cxn ang="0">
                      <a:pos x="464" y="2512"/>
                    </a:cxn>
                    <a:cxn ang="0">
                      <a:pos x="541" y="2585"/>
                    </a:cxn>
                    <a:cxn ang="0">
                      <a:pos x="623" y="2653"/>
                    </a:cxn>
                    <a:cxn ang="0">
                      <a:pos x="711" y="2715"/>
                    </a:cxn>
                    <a:cxn ang="0">
                      <a:pos x="801" y="2770"/>
                    </a:cxn>
                    <a:cxn ang="0">
                      <a:pos x="849" y="2798"/>
                    </a:cxn>
                    <a:cxn ang="0">
                      <a:pos x="850" y="2790"/>
                    </a:cxn>
                    <a:cxn ang="0">
                      <a:pos x="748" y="2730"/>
                    </a:cxn>
                    <a:cxn ang="0">
                      <a:pos x="651" y="2664"/>
                    </a:cxn>
                    <a:cxn ang="0">
                      <a:pos x="559" y="2591"/>
                    </a:cxn>
                    <a:cxn ang="0">
                      <a:pos x="472" y="2510"/>
                    </a:cxn>
                  </a:cxnLst>
                  <a:rect l="0" t="0" r="r" b="b"/>
                  <a:pathLst>
                    <a:path w="850" h="2798">
                      <a:moveTo>
                        <a:pt x="472" y="2510"/>
                      </a:moveTo>
                      <a:lnTo>
                        <a:pt x="472" y="2510"/>
                      </a:lnTo>
                      <a:lnTo>
                        <a:pt x="420" y="2455"/>
                      </a:lnTo>
                      <a:lnTo>
                        <a:pt x="369" y="2397"/>
                      </a:lnTo>
                      <a:lnTo>
                        <a:pt x="322" y="2337"/>
                      </a:lnTo>
                      <a:lnTo>
                        <a:pt x="278" y="2274"/>
                      </a:lnTo>
                      <a:lnTo>
                        <a:pt x="237" y="2210"/>
                      </a:lnTo>
                      <a:lnTo>
                        <a:pt x="199" y="2144"/>
                      </a:lnTo>
                      <a:lnTo>
                        <a:pt x="164" y="2075"/>
                      </a:lnTo>
                      <a:lnTo>
                        <a:pt x="131" y="2005"/>
                      </a:lnTo>
                      <a:lnTo>
                        <a:pt x="104" y="1932"/>
                      </a:lnTo>
                      <a:lnTo>
                        <a:pt x="78" y="1859"/>
                      </a:lnTo>
                      <a:lnTo>
                        <a:pt x="56" y="1784"/>
                      </a:lnTo>
                      <a:lnTo>
                        <a:pt x="40" y="1707"/>
                      </a:lnTo>
                      <a:lnTo>
                        <a:pt x="25" y="1628"/>
                      </a:lnTo>
                      <a:lnTo>
                        <a:pt x="14" y="1548"/>
                      </a:lnTo>
                      <a:lnTo>
                        <a:pt x="9" y="1467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9" y="1305"/>
                      </a:lnTo>
                      <a:lnTo>
                        <a:pt x="14" y="1224"/>
                      </a:lnTo>
                      <a:lnTo>
                        <a:pt x="25" y="1144"/>
                      </a:lnTo>
                      <a:lnTo>
                        <a:pt x="40" y="1065"/>
                      </a:lnTo>
                      <a:lnTo>
                        <a:pt x="56" y="988"/>
                      </a:lnTo>
                      <a:lnTo>
                        <a:pt x="78" y="913"/>
                      </a:lnTo>
                      <a:lnTo>
                        <a:pt x="104" y="840"/>
                      </a:lnTo>
                      <a:lnTo>
                        <a:pt x="131" y="767"/>
                      </a:lnTo>
                      <a:lnTo>
                        <a:pt x="164" y="697"/>
                      </a:lnTo>
                      <a:lnTo>
                        <a:pt x="199" y="628"/>
                      </a:lnTo>
                      <a:lnTo>
                        <a:pt x="237" y="562"/>
                      </a:lnTo>
                      <a:lnTo>
                        <a:pt x="278" y="498"/>
                      </a:lnTo>
                      <a:lnTo>
                        <a:pt x="322" y="435"/>
                      </a:lnTo>
                      <a:lnTo>
                        <a:pt x="369" y="375"/>
                      </a:lnTo>
                      <a:lnTo>
                        <a:pt x="420" y="317"/>
                      </a:lnTo>
                      <a:lnTo>
                        <a:pt x="472" y="262"/>
                      </a:lnTo>
                      <a:lnTo>
                        <a:pt x="472" y="262"/>
                      </a:lnTo>
                      <a:lnTo>
                        <a:pt x="512" y="225"/>
                      </a:lnTo>
                      <a:lnTo>
                        <a:pt x="552" y="188"/>
                      </a:lnTo>
                      <a:lnTo>
                        <a:pt x="594" y="152"/>
                      </a:lnTo>
                      <a:lnTo>
                        <a:pt x="636" y="119"/>
                      </a:lnTo>
                      <a:lnTo>
                        <a:pt x="680" y="88"/>
                      </a:lnTo>
                      <a:lnTo>
                        <a:pt x="726" y="57"/>
                      </a:lnTo>
                      <a:lnTo>
                        <a:pt x="772" y="27"/>
                      </a:lnTo>
                      <a:lnTo>
                        <a:pt x="819" y="0"/>
                      </a:lnTo>
                      <a:lnTo>
                        <a:pt x="805" y="0"/>
                      </a:lnTo>
                      <a:lnTo>
                        <a:pt x="805" y="0"/>
                      </a:lnTo>
                      <a:lnTo>
                        <a:pt x="759" y="26"/>
                      </a:lnTo>
                      <a:lnTo>
                        <a:pt x="715" y="53"/>
                      </a:lnTo>
                      <a:lnTo>
                        <a:pt x="673" y="82"/>
                      </a:lnTo>
                      <a:lnTo>
                        <a:pt x="631" y="113"/>
                      </a:lnTo>
                      <a:lnTo>
                        <a:pt x="591" y="146"/>
                      </a:lnTo>
                      <a:lnTo>
                        <a:pt x="550" y="179"/>
                      </a:lnTo>
                      <a:lnTo>
                        <a:pt x="512" y="212"/>
                      </a:lnTo>
                      <a:lnTo>
                        <a:pt x="475" y="249"/>
                      </a:lnTo>
                      <a:lnTo>
                        <a:pt x="439" y="285"/>
                      </a:lnTo>
                      <a:lnTo>
                        <a:pt x="404" y="324"/>
                      </a:lnTo>
                      <a:lnTo>
                        <a:pt x="371" y="362"/>
                      </a:lnTo>
                      <a:lnTo>
                        <a:pt x="338" y="403"/>
                      </a:lnTo>
                      <a:lnTo>
                        <a:pt x="307" y="445"/>
                      </a:lnTo>
                      <a:lnTo>
                        <a:pt x="278" y="487"/>
                      </a:lnTo>
                      <a:lnTo>
                        <a:pt x="248" y="529"/>
                      </a:lnTo>
                      <a:lnTo>
                        <a:pt x="221" y="573"/>
                      </a:lnTo>
                      <a:lnTo>
                        <a:pt x="195" y="618"/>
                      </a:lnTo>
                      <a:lnTo>
                        <a:pt x="172" y="664"/>
                      </a:lnTo>
                      <a:lnTo>
                        <a:pt x="148" y="712"/>
                      </a:lnTo>
                      <a:lnTo>
                        <a:pt x="128" y="759"/>
                      </a:lnTo>
                      <a:lnTo>
                        <a:pt x="108" y="807"/>
                      </a:lnTo>
                      <a:lnTo>
                        <a:pt x="89" y="856"/>
                      </a:lnTo>
                      <a:lnTo>
                        <a:pt x="73" y="908"/>
                      </a:lnTo>
                      <a:lnTo>
                        <a:pt x="58" y="957"/>
                      </a:lnTo>
                      <a:lnTo>
                        <a:pt x="44" y="1008"/>
                      </a:lnTo>
                      <a:lnTo>
                        <a:pt x="33" y="1061"/>
                      </a:lnTo>
                      <a:lnTo>
                        <a:pt x="23" y="1114"/>
                      </a:lnTo>
                      <a:lnTo>
                        <a:pt x="14" y="1167"/>
                      </a:lnTo>
                      <a:lnTo>
                        <a:pt x="9" y="1220"/>
                      </a:lnTo>
                      <a:lnTo>
                        <a:pt x="3" y="1275"/>
                      </a:lnTo>
                      <a:lnTo>
                        <a:pt x="0" y="1330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0" y="1444"/>
                      </a:lnTo>
                      <a:lnTo>
                        <a:pt x="3" y="1500"/>
                      </a:lnTo>
                      <a:lnTo>
                        <a:pt x="9" y="1555"/>
                      </a:lnTo>
                      <a:lnTo>
                        <a:pt x="16" y="1612"/>
                      </a:lnTo>
                      <a:lnTo>
                        <a:pt x="23" y="1667"/>
                      </a:lnTo>
                      <a:lnTo>
                        <a:pt x="34" y="1720"/>
                      </a:lnTo>
                      <a:lnTo>
                        <a:pt x="47" y="1773"/>
                      </a:lnTo>
                      <a:lnTo>
                        <a:pt x="62" y="1826"/>
                      </a:lnTo>
                      <a:lnTo>
                        <a:pt x="76" y="1879"/>
                      </a:lnTo>
                      <a:lnTo>
                        <a:pt x="95" y="1930"/>
                      </a:lnTo>
                      <a:lnTo>
                        <a:pt x="115" y="1982"/>
                      </a:lnTo>
                      <a:lnTo>
                        <a:pt x="135" y="2031"/>
                      </a:lnTo>
                      <a:lnTo>
                        <a:pt x="157" y="2079"/>
                      </a:lnTo>
                      <a:lnTo>
                        <a:pt x="183" y="2128"/>
                      </a:lnTo>
                      <a:lnTo>
                        <a:pt x="208" y="2174"/>
                      </a:lnTo>
                      <a:lnTo>
                        <a:pt x="234" y="2219"/>
                      </a:lnTo>
                      <a:lnTo>
                        <a:pt x="263" y="2265"/>
                      </a:lnTo>
                      <a:lnTo>
                        <a:pt x="294" y="2309"/>
                      </a:lnTo>
                      <a:lnTo>
                        <a:pt x="325" y="2351"/>
                      </a:lnTo>
                      <a:lnTo>
                        <a:pt x="358" y="2393"/>
                      </a:lnTo>
                      <a:lnTo>
                        <a:pt x="393" y="2435"/>
                      </a:lnTo>
                      <a:lnTo>
                        <a:pt x="428" y="2474"/>
                      </a:lnTo>
                      <a:lnTo>
                        <a:pt x="464" y="2512"/>
                      </a:lnTo>
                      <a:lnTo>
                        <a:pt x="503" y="2549"/>
                      </a:lnTo>
                      <a:lnTo>
                        <a:pt x="541" y="2585"/>
                      </a:lnTo>
                      <a:lnTo>
                        <a:pt x="583" y="2620"/>
                      </a:lnTo>
                      <a:lnTo>
                        <a:pt x="623" y="2653"/>
                      </a:lnTo>
                      <a:lnTo>
                        <a:pt x="667" y="2684"/>
                      </a:lnTo>
                      <a:lnTo>
                        <a:pt x="711" y="2715"/>
                      </a:lnTo>
                      <a:lnTo>
                        <a:pt x="755" y="2743"/>
                      </a:lnTo>
                      <a:lnTo>
                        <a:pt x="801" y="2770"/>
                      </a:lnTo>
                      <a:lnTo>
                        <a:pt x="849" y="2798"/>
                      </a:lnTo>
                      <a:lnTo>
                        <a:pt x="849" y="2798"/>
                      </a:lnTo>
                      <a:lnTo>
                        <a:pt x="850" y="2790"/>
                      </a:lnTo>
                      <a:lnTo>
                        <a:pt x="850" y="2790"/>
                      </a:lnTo>
                      <a:lnTo>
                        <a:pt x="799" y="2761"/>
                      </a:lnTo>
                      <a:lnTo>
                        <a:pt x="748" y="2730"/>
                      </a:lnTo>
                      <a:lnTo>
                        <a:pt x="699" y="2699"/>
                      </a:lnTo>
                      <a:lnTo>
                        <a:pt x="651" y="2664"/>
                      </a:lnTo>
                      <a:lnTo>
                        <a:pt x="603" y="2627"/>
                      </a:lnTo>
                      <a:lnTo>
                        <a:pt x="559" y="2591"/>
                      </a:lnTo>
                      <a:lnTo>
                        <a:pt x="516" y="2551"/>
                      </a:lnTo>
                      <a:lnTo>
                        <a:pt x="472" y="2510"/>
                      </a:lnTo>
                      <a:lnTo>
                        <a:pt x="472" y="251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4" name="Freeform 344"/>
                <p:cNvSpPr>
                  <a:spLocks/>
                </p:cNvSpPr>
                <p:nvPr/>
              </p:nvSpPr>
              <p:spPr bwMode="auto">
                <a:xfrm>
                  <a:off x="4371" y="0"/>
                  <a:ext cx="820" cy="2646"/>
                </a:xfrm>
                <a:custGeom>
                  <a:avLst/>
                  <a:gdLst/>
                  <a:ahLst/>
                  <a:cxnLst>
                    <a:cxn ang="0">
                      <a:pos x="348" y="262"/>
                    </a:cxn>
                    <a:cxn ang="0">
                      <a:pos x="450" y="375"/>
                    </a:cxn>
                    <a:cxn ang="0">
                      <a:pos x="542" y="498"/>
                    </a:cxn>
                    <a:cxn ang="0">
                      <a:pos x="621" y="628"/>
                    </a:cxn>
                    <a:cxn ang="0">
                      <a:pos x="688" y="767"/>
                    </a:cxn>
                    <a:cxn ang="0">
                      <a:pos x="741" y="913"/>
                    </a:cxn>
                    <a:cxn ang="0">
                      <a:pos x="782" y="1065"/>
                    </a:cxn>
                    <a:cxn ang="0">
                      <a:pos x="805" y="1224"/>
                    </a:cxn>
                    <a:cxn ang="0">
                      <a:pos x="813" y="1385"/>
                    </a:cxn>
                    <a:cxn ang="0">
                      <a:pos x="811" y="1467"/>
                    </a:cxn>
                    <a:cxn ang="0">
                      <a:pos x="794" y="1628"/>
                    </a:cxn>
                    <a:cxn ang="0">
                      <a:pos x="763" y="1784"/>
                    </a:cxn>
                    <a:cxn ang="0">
                      <a:pos x="716" y="1932"/>
                    </a:cxn>
                    <a:cxn ang="0">
                      <a:pos x="657" y="2075"/>
                    </a:cxn>
                    <a:cxn ang="0">
                      <a:pos x="582" y="2210"/>
                    </a:cxn>
                    <a:cxn ang="0">
                      <a:pos x="498" y="2337"/>
                    </a:cxn>
                    <a:cxn ang="0">
                      <a:pos x="401" y="2455"/>
                    </a:cxn>
                    <a:cxn ang="0">
                      <a:pos x="348" y="2510"/>
                    </a:cxn>
                    <a:cxn ang="0">
                      <a:pos x="277" y="2576"/>
                    </a:cxn>
                    <a:cxn ang="0">
                      <a:pos x="202" y="2638"/>
                    </a:cxn>
                    <a:cxn ang="0">
                      <a:pos x="205" y="2646"/>
                    </a:cxn>
                    <a:cxn ang="0">
                      <a:pos x="240" y="2616"/>
                    </a:cxn>
                    <a:cxn ang="0">
                      <a:pos x="308" y="2558"/>
                    </a:cxn>
                    <a:cxn ang="0">
                      <a:pos x="372" y="2496"/>
                    </a:cxn>
                    <a:cxn ang="0">
                      <a:pos x="430" y="2432"/>
                    </a:cxn>
                    <a:cxn ang="0">
                      <a:pos x="487" y="2362"/>
                    </a:cxn>
                    <a:cxn ang="0">
                      <a:pos x="540" y="2291"/>
                    </a:cxn>
                    <a:cxn ang="0">
                      <a:pos x="588" y="2216"/>
                    </a:cxn>
                    <a:cxn ang="0">
                      <a:pos x="633" y="2137"/>
                    </a:cxn>
                    <a:cxn ang="0">
                      <a:pos x="674" y="2057"/>
                    </a:cxn>
                    <a:cxn ang="0">
                      <a:pos x="708" y="1974"/>
                    </a:cxn>
                    <a:cxn ang="0">
                      <a:pos x="740" y="1888"/>
                    </a:cxn>
                    <a:cxn ang="0">
                      <a:pos x="765" y="1802"/>
                    </a:cxn>
                    <a:cxn ang="0">
                      <a:pos x="787" y="1713"/>
                    </a:cxn>
                    <a:cxn ang="0">
                      <a:pos x="804" y="1621"/>
                    </a:cxn>
                    <a:cxn ang="0">
                      <a:pos x="815" y="1528"/>
                    </a:cxn>
                    <a:cxn ang="0">
                      <a:pos x="820" y="1434"/>
                    </a:cxn>
                    <a:cxn ang="0">
                      <a:pos x="820" y="1385"/>
                    </a:cxn>
                    <a:cxn ang="0">
                      <a:pos x="816" y="1275"/>
                    </a:cxn>
                    <a:cxn ang="0">
                      <a:pos x="805" y="1167"/>
                    </a:cxn>
                    <a:cxn ang="0">
                      <a:pos x="787" y="1061"/>
                    </a:cxn>
                    <a:cxn ang="0">
                      <a:pos x="761" y="957"/>
                    </a:cxn>
                    <a:cxn ang="0">
                      <a:pos x="730" y="856"/>
                    </a:cxn>
                    <a:cxn ang="0">
                      <a:pos x="692" y="759"/>
                    </a:cxn>
                    <a:cxn ang="0">
                      <a:pos x="648" y="664"/>
                    </a:cxn>
                    <a:cxn ang="0">
                      <a:pos x="599" y="573"/>
                    </a:cxn>
                    <a:cxn ang="0">
                      <a:pos x="542" y="487"/>
                    </a:cxn>
                    <a:cxn ang="0">
                      <a:pos x="482" y="403"/>
                    </a:cxn>
                    <a:cxn ang="0">
                      <a:pos x="416" y="324"/>
                    </a:cxn>
                    <a:cxn ang="0">
                      <a:pos x="344" y="249"/>
                    </a:cxn>
                    <a:cxn ang="0">
                      <a:pos x="269" y="179"/>
                    </a:cxn>
                    <a:cxn ang="0">
                      <a:pos x="189" y="113"/>
                    </a:cxn>
                    <a:cxn ang="0">
                      <a:pos x="105" y="53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94" y="57"/>
                    </a:cxn>
                    <a:cxn ang="0">
                      <a:pos x="183" y="119"/>
                    </a:cxn>
                    <a:cxn ang="0">
                      <a:pos x="268" y="188"/>
                    </a:cxn>
                    <a:cxn ang="0">
                      <a:pos x="348" y="262"/>
                    </a:cxn>
                  </a:cxnLst>
                  <a:rect l="0" t="0" r="r" b="b"/>
                  <a:pathLst>
                    <a:path w="820" h="2646">
                      <a:moveTo>
                        <a:pt x="348" y="262"/>
                      </a:moveTo>
                      <a:lnTo>
                        <a:pt x="348" y="262"/>
                      </a:lnTo>
                      <a:lnTo>
                        <a:pt x="401" y="317"/>
                      </a:lnTo>
                      <a:lnTo>
                        <a:pt x="450" y="375"/>
                      </a:lnTo>
                      <a:lnTo>
                        <a:pt x="498" y="435"/>
                      </a:lnTo>
                      <a:lnTo>
                        <a:pt x="542" y="498"/>
                      </a:lnTo>
                      <a:lnTo>
                        <a:pt x="582" y="562"/>
                      </a:lnTo>
                      <a:lnTo>
                        <a:pt x="621" y="628"/>
                      </a:lnTo>
                      <a:lnTo>
                        <a:pt x="657" y="697"/>
                      </a:lnTo>
                      <a:lnTo>
                        <a:pt x="688" y="767"/>
                      </a:lnTo>
                      <a:lnTo>
                        <a:pt x="716" y="840"/>
                      </a:lnTo>
                      <a:lnTo>
                        <a:pt x="741" y="913"/>
                      </a:lnTo>
                      <a:lnTo>
                        <a:pt x="763" y="988"/>
                      </a:lnTo>
                      <a:lnTo>
                        <a:pt x="782" y="1065"/>
                      </a:lnTo>
                      <a:lnTo>
                        <a:pt x="794" y="1144"/>
                      </a:lnTo>
                      <a:lnTo>
                        <a:pt x="805" y="1224"/>
                      </a:lnTo>
                      <a:lnTo>
                        <a:pt x="811" y="1305"/>
                      </a:lnTo>
                      <a:lnTo>
                        <a:pt x="813" y="1385"/>
                      </a:lnTo>
                      <a:lnTo>
                        <a:pt x="813" y="1385"/>
                      </a:lnTo>
                      <a:lnTo>
                        <a:pt x="811" y="1467"/>
                      </a:lnTo>
                      <a:lnTo>
                        <a:pt x="805" y="1548"/>
                      </a:lnTo>
                      <a:lnTo>
                        <a:pt x="794" y="1628"/>
                      </a:lnTo>
                      <a:lnTo>
                        <a:pt x="782" y="1707"/>
                      </a:lnTo>
                      <a:lnTo>
                        <a:pt x="763" y="1784"/>
                      </a:lnTo>
                      <a:lnTo>
                        <a:pt x="741" y="1859"/>
                      </a:lnTo>
                      <a:lnTo>
                        <a:pt x="716" y="1932"/>
                      </a:lnTo>
                      <a:lnTo>
                        <a:pt x="688" y="2005"/>
                      </a:lnTo>
                      <a:lnTo>
                        <a:pt x="657" y="2075"/>
                      </a:lnTo>
                      <a:lnTo>
                        <a:pt x="621" y="2144"/>
                      </a:lnTo>
                      <a:lnTo>
                        <a:pt x="582" y="2210"/>
                      </a:lnTo>
                      <a:lnTo>
                        <a:pt x="542" y="2274"/>
                      </a:lnTo>
                      <a:lnTo>
                        <a:pt x="498" y="2337"/>
                      </a:lnTo>
                      <a:lnTo>
                        <a:pt x="450" y="2397"/>
                      </a:lnTo>
                      <a:lnTo>
                        <a:pt x="401" y="2455"/>
                      </a:lnTo>
                      <a:lnTo>
                        <a:pt x="348" y="2510"/>
                      </a:lnTo>
                      <a:lnTo>
                        <a:pt x="348" y="2510"/>
                      </a:lnTo>
                      <a:lnTo>
                        <a:pt x="313" y="2543"/>
                      </a:lnTo>
                      <a:lnTo>
                        <a:pt x="277" y="2576"/>
                      </a:lnTo>
                      <a:lnTo>
                        <a:pt x="240" y="2607"/>
                      </a:lnTo>
                      <a:lnTo>
                        <a:pt x="202" y="2638"/>
                      </a:lnTo>
                      <a:lnTo>
                        <a:pt x="202" y="2638"/>
                      </a:lnTo>
                      <a:lnTo>
                        <a:pt x="205" y="2646"/>
                      </a:lnTo>
                      <a:lnTo>
                        <a:pt x="205" y="2646"/>
                      </a:lnTo>
                      <a:lnTo>
                        <a:pt x="240" y="2616"/>
                      </a:lnTo>
                      <a:lnTo>
                        <a:pt x="275" y="2589"/>
                      </a:lnTo>
                      <a:lnTo>
                        <a:pt x="308" y="2558"/>
                      </a:lnTo>
                      <a:lnTo>
                        <a:pt x="339" y="2529"/>
                      </a:lnTo>
                      <a:lnTo>
                        <a:pt x="372" y="2496"/>
                      </a:lnTo>
                      <a:lnTo>
                        <a:pt x="401" y="2465"/>
                      </a:lnTo>
                      <a:lnTo>
                        <a:pt x="430" y="2432"/>
                      </a:lnTo>
                      <a:lnTo>
                        <a:pt x="460" y="2397"/>
                      </a:lnTo>
                      <a:lnTo>
                        <a:pt x="487" y="2362"/>
                      </a:lnTo>
                      <a:lnTo>
                        <a:pt x="515" y="2326"/>
                      </a:lnTo>
                      <a:lnTo>
                        <a:pt x="540" y="2291"/>
                      </a:lnTo>
                      <a:lnTo>
                        <a:pt x="564" y="2252"/>
                      </a:lnTo>
                      <a:lnTo>
                        <a:pt x="588" y="2216"/>
                      </a:lnTo>
                      <a:lnTo>
                        <a:pt x="611" y="2177"/>
                      </a:lnTo>
                      <a:lnTo>
                        <a:pt x="633" y="2137"/>
                      </a:lnTo>
                      <a:lnTo>
                        <a:pt x="654" y="2097"/>
                      </a:lnTo>
                      <a:lnTo>
                        <a:pt x="674" y="2057"/>
                      </a:lnTo>
                      <a:lnTo>
                        <a:pt x="692" y="2016"/>
                      </a:lnTo>
                      <a:lnTo>
                        <a:pt x="708" y="1974"/>
                      </a:lnTo>
                      <a:lnTo>
                        <a:pt x="725" y="1932"/>
                      </a:lnTo>
                      <a:lnTo>
                        <a:pt x="740" y="1888"/>
                      </a:lnTo>
                      <a:lnTo>
                        <a:pt x="752" y="1846"/>
                      </a:lnTo>
                      <a:lnTo>
                        <a:pt x="765" y="1802"/>
                      </a:lnTo>
                      <a:lnTo>
                        <a:pt x="776" y="1757"/>
                      </a:lnTo>
                      <a:lnTo>
                        <a:pt x="787" y="1713"/>
                      </a:lnTo>
                      <a:lnTo>
                        <a:pt x="796" y="1667"/>
                      </a:lnTo>
                      <a:lnTo>
                        <a:pt x="804" y="1621"/>
                      </a:lnTo>
                      <a:lnTo>
                        <a:pt x="809" y="1575"/>
                      </a:lnTo>
                      <a:lnTo>
                        <a:pt x="815" y="1528"/>
                      </a:lnTo>
                      <a:lnTo>
                        <a:pt x="818" y="1482"/>
                      </a:lnTo>
                      <a:lnTo>
                        <a:pt x="820" y="1434"/>
                      </a:lnTo>
                      <a:lnTo>
                        <a:pt x="820" y="1385"/>
                      </a:lnTo>
                      <a:lnTo>
                        <a:pt x="820" y="1385"/>
                      </a:lnTo>
                      <a:lnTo>
                        <a:pt x="820" y="1330"/>
                      </a:lnTo>
                      <a:lnTo>
                        <a:pt x="816" y="1275"/>
                      </a:lnTo>
                      <a:lnTo>
                        <a:pt x="813" y="1220"/>
                      </a:lnTo>
                      <a:lnTo>
                        <a:pt x="805" y="1167"/>
                      </a:lnTo>
                      <a:lnTo>
                        <a:pt x="798" y="1114"/>
                      </a:lnTo>
                      <a:lnTo>
                        <a:pt x="787" y="1061"/>
                      </a:lnTo>
                      <a:lnTo>
                        <a:pt x="776" y="1008"/>
                      </a:lnTo>
                      <a:lnTo>
                        <a:pt x="761" y="957"/>
                      </a:lnTo>
                      <a:lnTo>
                        <a:pt x="747" y="908"/>
                      </a:lnTo>
                      <a:lnTo>
                        <a:pt x="730" y="856"/>
                      </a:lnTo>
                      <a:lnTo>
                        <a:pt x="712" y="807"/>
                      </a:lnTo>
                      <a:lnTo>
                        <a:pt x="692" y="759"/>
                      </a:lnTo>
                      <a:lnTo>
                        <a:pt x="672" y="712"/>
                      </a:lnTo>
                      <a:lnTo>
                        <a:pt x="648" y="664"/>
                      </a:lnTo>
                      <a:lnTo>
                        <a:pt x="624" y="618"/>
                      </a:lnTo>
                      <a:lnTo>
                        <a:pt x="599" y="573"/>
                      </a:lnTo>
                      <a:lnTo>
                        <a:pt x="571" y="529"/>
                      </a:lnTo>
                      <a:lnTo>
                        <a:pt x="542" y="487"/>
                      </a:lnTo>
                      <a:lnTo>
                        <a:pt x="513" y="445"/>
                      </a:lnTo>
                      <a:lnTo>
                        <a:pt x="482" y="403"/>
                      </a:lnTo>
                      <a:lnTo>
                        <a:pt x="449" y="362"/>
                      </a:lnTo>
                      <a:lnTo>
                        <a:pt x="416" y="324"/>
                      </a:lnTo>
                      <a:lnTo>
                        <a:pt x="381" y="285"/>
                      </a:lnTo>
                      <a:lnTo>
                        <a:pt x="344" y="249"/>
                      </a:lnTo>
                      <a:lnTo>
                        <a:pt x="308" y="212"/>
                      </a:lnTo>
                      <a:lnTo>
                        <a:pt x="269" y="179"/>
                      </a:lnTo>
                      <a:lnTo>
                        <a:pt x="229" y="146"/>
                      </a:lnTo>
                      <a:lnTo>
                        <a:pt x="189" y="113"/>
                      </a:lnTo>
                      <a:lnTo>
                        <a:pt x="147" y="82"/>
                      </a:lnTo>
                      <a:lnTo>
                        <a:pt x="105" y="53"/>
                      </a:lnTo>
                      <a:lnTo>
                        <a:pt x="61" y="26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8" y="27"/>
                      </a:lnTo>
                      <a:lnTo>
                        <a:pt x="94" y="57"/>
                      </a:lnTo>
                      <a:lnTo>
                        <a:pt x="139" y="88"/>
                      </a:lnTo>
                      <a:lnTo>
                        <a:pt x="183" y="119"/>
                      </a:lnTo>
                      <a:lnTo>
                        <a:pt x="227" y="152"/>
                      </a:lnTo>
                      <a:lnTo>
                        <a:pt x="268" y="188"/>
                      </a:lnTo>
                      <a:lnTo>
                        <a:pt x="308" y="225"/>
                      </a:lnTo>
                      <a:lnTo>
                        <a:pt x="348" y="262"/>
                      </a:lnTo>
                      <a:lnTo>
                        <a:pt x="348" y="26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5" name="Freeform 345"/>
                <p:cNvSpPr>
                  <a:spLocks/>
                </p:cNvSpPr>
                <p:nvPr/>
              </p:nvSpPr>
              <p:spPr bwMode="auto">
                <a:xfrm>
                  <a:off x="3468" y="2649"/>
                  <a:ext cx="1096" cy="333"/>
                </a:xfrm>
                <a:custGeom>
                  <a:avLst/>
                  <a:gdLst/>
                  <a:ahLst/>
                  <a:cxnLst>
                    <a:cxn ang="0">
                      <a:pos x="128" y="326"/>
                    </a:cxn>
                    <a:cxn ang="0">
                      <a:pos x="128" y="326"/>
                    </a:cxn>
                    <a:cxn ang="0">
                      <a:pos x="64" y="324"/>
                    </a:cxn>
                    <a:cxn ang="0">
                      <a:pos x="2" y="321"/>
                    </a:cxn>
                    <a:cxn ang="0">
                      <a:pos x="2" y="321"/>
                    </a:cxn>
                    <a:cxn ang="0">
                      <a:pos x="0" y="328"/>
                    </a:cxn>
                    <a:cxn ang="0">
                      <a:pos x="0" y="328"/>
                    </a:cxn>
                    <a:cxn ang="0">
                      <a:pos x="64" y="332"/>
                    </a:cxn>
                    <a:cxn ang="0">
                      <a:pos x="128" y="333"/>
                    </a:cxn>
                    <a:cxn ang="0">
                      <a:pos x="128" y="333"/>
                    </a:cxn>
                    <a:cxn ang="0">
                      <a:pos x="195" y="332"/>
                    </a:cxn>
                    <a:cxn ang="0">
                      <a:pos x="261" y="328"/>
                    </a:cxn>
                    <a:cxn ang="0">
                      <a:pos x="329" y="321"/>
                    </a:cxn>
                    <a:cxn ang="0">
                      <a:pos x="395" y="311"/>
                    </a:cxn>
                    <a:cxn ang="0">
                      <a:pos x="459" y="299"/>
                    </a:cxn>
                    <a:cxn ang="0">
                      <a:pos x="523" y="284"/>
                    </a:cxn>
                    <a:cxn ang="0">
                      <a:pos x="585" y="268"/>
                    </a:cxn>
                    <a:cxn ang="0">
                      <a:pos x="647" y="247"/>
                    </a:cxn>
                    <a:cxn ang="0">
                      <a:pos x="708" y="224"/>
                    </a:cxn>
                    <a:cxn ang="0">
                      <a:pos x="768" y="200"/>
                    </a:cxn>
                    <a:cxn ang="0">
                      <a:pos x="825" y="172"/>
                    </a:cxn>
                    <a:cxn ang="0">
                      <a:pos x="881" y="143"/>
                    </a:cxn>
                    <a:cxn ang="0">
                      <a:pos x="938" y="112"/>
                    </a:cxn>
                    <a:cxn ang="0">
                      <a:pos x="991" y="79"/>
                    </a:cxn>
                    <a:cxn ang="0">
                      <a:pos x="1044" y="44"/>
                    </a:cxn>
                    <a:cxn ang="0">
                      <a:pos x="1096" y="6"/>
                    </a:cxn>
                    <a:cxn ang="0">
                      <a:pos x="1096" y="6"/>
                    </a:cxn>
                    <a:cxn ang="0">
                      <a:pos x="1092" y="0"/>
                    </a:cxn>
                    <a:cxn ang="0">
                      <a:pos x="1092" y="0"/>
                    </a:cxn>
                    <a:cxn ang="0">
                      <a:pos x="1041" y="37"/>
                    </a:cxn>
                    <a:cxn ang="0">
                      <a:pos x="988" y="74"/>
                    </a:cxn>
                    <a:cxn ang="0">
                      <a:pos x="935" y="107"/>
                    </a:cxn>
                    <a:cxn ang="0">
                      <a:pos x="880" y="138"/>
                    </a:cxn>
                    <a:cxn ang="0">
                      <a:pos x="823" y="167"/>
                    </a:cxn>
                    <a:cxn ang="0">
                      <a:pos x="764" y="193"/>
                    </a:cxn>
                    <a:cxn ang="0">
                      <a:pos x="706" y="218"/>
                    </a:cxn>
                    <a:cxn ang="0">
                      <a:pos x="645" y="240"/>
                    </a:cxn>
                    <a:cxn ang="0">
                      <a:pos x="583" y="260"/>
                    </a:cxn>
                    <a:cxn ang="0">
                      <a:pos x="521" y="277"/>
                    </a:cxn>
                    <a:cxn ang="0">
                      <a:pos x="457" y="291"/>
                    </a:cxn>
                    <a:cxn ang="0">
                      <a:pos x="393" y="304"/>
                    </a:cxn>
                    <a:cxn ang="0">
                      <a:pos x="327" y="313"/>
                    </a:cxn>
                    <a:cxn ang="0">
                      <a:pos x="261" y="321"/>
                    </a:cxn>
                    <a:cxn ang="0">
                      <a:pos x="195" y="324"/>
                    </a:cxn>
                    <a:cxn ang="0">
                      <a:pos x="128" y="326"/>
                    </a:cxn>
                    <a:cxn ang="0">
                      <a:pos x="128" y="326"/>
                    </a:cxn>
                  </a:cxnLst>
                  <a:rect l="0" t="0" r="r" b="b"/>
                  <a:pathLst>
                    <a:path w="1096" h="333">
                      <a:moveTo>
                        <a:pt x="128" y="326"/>
                      </a:moveTo>
                      <a:lnTo>
                        <a:pt x="128" y="326"/>
                      </a:lnTo>
                      <a:lnTo>
                        <a:pt x="64" y="324"/>
                      </a:lnTo>
                      <a:lnTo>
                        <a:pt x="2" y="321"/>
                      </a:lnTo>
                      <a:lnTo>
                        <a:pt x="2" y="321"/>
                      </a:lnTo>
                      <a:lnTo>
                        <a:pt x="0" y="328"/>
                      </a:lnTo>
                      <a:lnTo>
                        <a:pt x="0" y="328"/>
                      </a:lnTo>
                      <a:lnTo>
                        <a:pt x="64" y="332"/>
                      </a:lnTo>
                      <a:lnTo>
                        <a:pt x="128" y="333"/>
                      </a:lnTo>
                      <a:lnTo>
                        <a:pt x="128" y="333"/>
                      </a:lnTo>
                      <a:lnTo>
                        <a:pt x="195" y="332"/>
                      </a:lnTo>
                      <a:lnTo>
                        <a:pt x="261" y="328"/>
                      </a:lnTo>
                      <a:lnTo>
                        <a:pt x="329" y="321"/>
                      </a:lnTo>
                      <a:lnTo>
                        <a:pt x="395" y="311"/>
                      </a:lnTo>
                      <a:lnTo>
                        <a:pt x="459" y="299"/>
                      </a:lnTo>
                      <a:lnTo>
                        <a:pt x="523" y="284"/>
                      </a:lnTo>
                      <a:lnTo>
                        <a:pt x="585" y="268"/>
                      </a:lnTo>
                      <a:lnTo>
                        <a:pt x="647" y="247"/>
                      </a:lnTo>
                      <a:lnTo>
                        <a:pt x="708" y="224"/>
                      </a:lnTo>
                      <a:lnTo>
                        <a:pt x="768" y="200"/>
                      </a:lnTo>
                      <a:lnTo>
                        <a:pt x="825" y="172"/>
                      </a:lnTo>
                      <a:lnTo>
                        <a:pt x="881" y="143"/>
                      </a:lnTo>
                      <a:lnTo>
                        <a:pt x="938" y="112"/>
                      </a:lnTo>
                      <a:lnTo>
                        <a:pt x="991" y="79"/>
                      </a:lnTo>
                      <a:lnTo>
                        <a:pt x="1044" y="44"/>
                      </a:lnTo>
                      <a:lnTo>
                        <a:pt x="1096" y="6"/>
                      </a:lnTo>
                      <a:lnTo>
                        <a:pt x="1096" y="6"/>
                      </a:lnTo>
                      <a:lnTo>
                        <a:pt x="1092" y="0"/>
                      </a:lnTo>
                      <a:lnTo>
                        <a:pt x="1092" y="0"/>
                      </a:lnTo>
                      <a:lnTo>
                        <a:pt x="1041" y="37"/>
                      </a:lnTo>
                      <a:lnTo>
                        <a:pt x="988" y="74"/>
                      </a:lnTo>
                      <a:lnTo>
                        <a:pt x="935" y="107"/>
                      </a:lnTo>
                      <a:lnTo>
                        <a:pt x="880" y="138"/>
                      </a:lnTo>
                      <a:lnTo>
                        <a:pt x="823" y="167"/>
                      </a:lnTo>
                      <a:lnTo>
                        <a:pt x="764" y="193"/>
                      </a:lnTo>
                      <a:lnTo>
                        <a:pt x="706" y="218"/>
                      </a:lnTo>
                      <a:lnTo>
                        <a:pt x="645" y="240"/>
                      </a:lnTo>
                      <a:lnTo>
                        <a:pt x="583" y="260"/>
                      </a:lnTo>
                      <a:lnTo>
                        <a:pt x="521" y="277"/>
                      </a:lnTo>
                      <a:lnTo>
                        <a:pt x="457" y="291"/>
                      </a:lnTo>
                      <a:lnTo>
                        <a:pt x="393" y="304"/>
                      </a:lnTo>
                      <a:lnTo>
                        <a:pt x="327" y="313"/>
                      </a:lnTo>
                      <a:lnTo>
                        <a:pt x="261" y="321"/>
                      </a:lnTo>
                      <a:lnTo>
                        <a:pt x="195" y="324"/>
                      </a:lnTo>
                      <a:lnTo>
                        <a:pt x="128" y="326"/>
                      </a:lnTo>
                      <a:lnTo>
                        <a:pt x="128" y="3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6" name="Freeform 346"/>
                <p:cNvSpPr>
                  <a:spLocks/>
                </p:cNvSpPr>
                <p:nvPr/>
              </p:nvSpPr>
              <p:spPr bwMode="auto">
                <a:xfrm>
                  <a:off x="4192" y="0"/>
                  <a:ext cx="920" cy="2569"/>
                </a:xfrm>
                <a:custGeom>
                  <a:avLst/>
                  <a:gdLst/>
                  <a:ahLst/>
                  <a:cxnLst>
                    <a:cxn ang="0">
                      <a:pos x="470" y="318"/>
                    </a:cxn>
                    <a:cxn ang="0">
                      <a:pos x="567" y="426"/>
                    </a:cxn>
                    <a:cxn ang="0">
                      <a:pos x="655" y="542"/>
                    </a:cxn>
                    <a:cxn ang="0">
                      <a:pos x="730" y="666"/>
                    </a:cxn>
                    <a:cxn ang="0">
                      <a:pos x="794" y="798"/>
                    </a:cxn>
                    <a:cxn ang="0">
                      <a:pos x="845" y="937"/>
                    </a:cxn>
                    <a:cxn ang="0">
                      <a:pos x="882" y="1081"/>
                    </a:cxn>
                    <a:cxn ang="0">
                      <a:pos x="904" y="1231"/>
                    </a:cxn>
                    <a:cxn ang="0">
                      <a:pos x="913" y="1385"/>
                    </a:cxn>
                    <a:cxn ang="0">
                      <a:pos x="911" y="1464"/>
                    </a:cxn>
                    <a:cxn ang="0">
                      <a:pos x="895" y="1616"/>
                    </a:cxn>
                    <a:cxn ang="0">
                      <a:pos x="865" y="1764"/>
                    </a:cxn>
                    <a:cxn ang="0">
                      <a:pos x="822" y="1905"/>
                    </a:cxn>
                    <a:cxn ang="0">
                      <a:pos x="763" y="2040"/>
                    </a:cxn>
                    <a:cxn ang="0">
                      <a:pos x="694" y="2168"/>
                    </a:cxn>
                    <a:cxn ang="0">
                      <a:pos x="613" y="2289"/>
                    </a:cxn>
                    <a:cxn ang="0">
                      <a:pos x="520" y="2401"/>
                    </a:cxn>
                    <a:cxn ang="0">
                      <a:pos x="470" y="2454"/>
                    </a:cxn>
                    <a:cxn ang="0">
                      <a:pos x="412" y="2509"/>
                    </a:cxn>
                    <a:cxn ang="0">
                      <a:pos x="350" y="2562"/>
                    </a:cxn>
                    <a:cxn ang="0">
                      <a:pos x="351" y="2569"/>
                    </a:cxn>
                    <a:cxn ang="0">
                      <a:pos x="415" y="2516"/>
                    </a:cxn>
                    <a:cxn ang="0">
                      <a:pos x="476" y="2459"/>
                    </a:cxn>
                    <a:cxn ang="0">
                      <a:pos x="533" y="2399"/>
                    </a:cxn>
                    <a:cxn ang="0">
                      <a:pos x="587" y="2335"/>
                    </a:cxn>
                    <a:cxn ang="0">
                      <a:pos x="637" y="2269"/>
                    </a:cxn>
                    <a:cxn ang="0">
                      <a:pos x="684" y="2199"/>
                    </a:cxn>
                    <a:cxn ang="0">
                      <a:pos x="726" y="2128"/>
                    </a:cxn>
                    <a:cxn ang="0">
                      <a:pos x="765" y="2053"/>
                    </a:cxn>
                    <a:cxn ang="0">
                      <a:pos x="801" y="1976"/>
                    </a:cxn>
                    <a:cxn ang="0">
                      <a:pos x="831" y="1897"/>
                    </a:cxn>
                    <a:cxn ang="0">
                      <a:pos x="858" y="1817"/>
                    </a:cxn>
                    <a:cxn ang="0">
                      <a:pos x="880" y="1735"/>
                    </a:cxn>
                    <a:cxn ang="0">
                      <a:pos x="897" y="1649"/>
                    </a:cxn>
                    <a:cxn ang="0">
                      <a:pos x="909" y="1563"/>
                    </a:cxn>
                    <a:cxn ang="0">
                      <a:pos x="917" y="1475"/>
                    </a:cxn>
                    <a:cxn ang="0">
                      <a:pos x="920" y="1385"/>
                    </a:cxn>
                    <a:cxn ang="0">
                      <a:pos x="919" y="1328"/>
                    </a:cxn>
                    <a:cxn ang="0">
                      <a:pos x="909" y="1215"/>
                    </a:cxn>
                    <a:cxn ang="0">
                      <a:pos x="893" y="1103"/>
                    </a:cxn>
                    <a:cxn ang="0">
                      <a:pos x="869" y="995"/>
                    </a:cxn>
                    <a:cxn ang="0">
                      <a:pos x="836" y="889"/>
                    </a:cxn>
                    <a:cxn ang="0">
                      <a:pos x="798" y="787"/>
                    </a:cxn>
                    <a:cxn ang="0">
                      <a:pos x="750" y="690"/>
                    </a:cxn>
                    <a:cxn ang="0">
                      <a:pos x="697" y="595"/>
                    </a:cxn>
                    <a:cxn ang="0">
                      <a:pos x="639" y="505"/>
                    </a:cxn>
                    <a:cxn ang="0">
                      <a:pos x="573" y="419"/>
                    </a:cxn>
                    <a:cxn ang="0">
                      <a:pos x="501" y="338"/>
                    </a:cxn>
                    <a:cxn ang="0">
                      <a:pos x="425" y="263"/>
                    </a:cxn>
                    <a:cxn ang="0">
                      <a:pos x="342" y="194"/>
                    </a:cxn>
                    <a:cxn ang="0">
                      <a:pos x="256" y="132"/>
                    </a:cxn>
                    <a:cxn ang="0">
                      <a:pos x="165" y="73"/>
                    </a:cxn>
                    <a:cxn ang="0">
                      <a:pos x="68" y="22"/>
                    </a:cxn>
                    <a:cxn ang="0">
                      <a:pos x="0" y="0"/>
                    </a:cxn>
                    <a:cxn ang="0">
                      <a:pos x="66" y="29"/>
                    </a:cxn>
                    <a:cxn ang="0">
                      <a:pos x="192" y="99"/>
                    </a:cxn>
                    <a:cxn ang="0">
                      <a:pos x="309" y="179"/>
                    </a:cxn>
                    <a:cxn ang="0">
                      <a:pos x="419" y="269"/>
                    </a:cxn>
                    <a:cxn ang="0">
                      <a:pos x="470" y="318"/>
                    </a:cxn>
                  </a:cxnLst>
                  <a:rect l="0" t="0" r="r" b="b"/>
                  <a:pathLst>
                    <a:path w="920" h="2569">
                      <a:moveTo>
                        <a:pt x="470" y="318"/>
                      </a:moveTo>
                      <a:lnTo>
                        <a:pt x="470" y="318"/>
                      </a:lnTo>
                      <a:lnTo>
                        <a:pt x="520" y="371"/>
                      </a:lnTo>
                      <a:lnTo>
                        <a:pt x="567" y="426"/>
                      </a:lnTo>
                      <a:lnTo>
                        <a:pt x="613" y="483"/>
                      </a:lnTo>
                      <a:lnTo>
                        <a:pt x="655" y="542"/>
                      </a:lnTo>
                      <a:lnTo>
                        <a:pt x="694" y="604"/>
                      </a:lnTo>
                      <a:lnTo>
                        <a:pt x="730" y="666"/>
                      </a:lnTo>
                      <a:lnTo>
                        <a:pt x="763" y="732"/>
                      </a:lnTo>
                      <a:lnTo>
                        <a:pt x="794" y="798"/>
                      </a:lnTo>
                      <a:lnTo>
                        <a:pt x="822" y="867"/>
                      </a:lnTo>
                      <a:lnTo>
                        <a:pt x="845" y="937"/>
                      </a:lnTo>
                      <a:lnTo>
                        <a:pt x="865" y="1008"/>
                      </a:lnTo>
                      <a:lnTo>
                        <a:pt x="882" y="1081"/>
                      </a:lnTo>
                      <a:lnTo>
                        <a:pt x="895" y="1156"/>
                      </a:lnTo>
                      <a:lnTo>
                        <a:pt x="904" y="1231"/>
                      </a:lnTo>
                      <a:lnTo>
                        <a:pt x="911" y="1308"/>
                      </a:lnTo>
                      <a:lnTo>
                        <a:pt x="913" y="1385"/>
                      </a:lnTo>
                      <a:lnTo>
                        <a:pt x="913" y="1385"/>
                      </a:lnTo>
                      <a:lnTo>
                        <a:pt x="911" y="1464"/>
                      </a:lnTo>
                      <a:lnTo>
                        <a:pt x="904" y="1541"/>
                      </a:lnTo>
                      <a:lnTo>
                        <a:pt x="895" y="1616"/>
                      </a:lnTo>
                      <a:lnTo>
                        <a:pt x="882" y="1691"/>
                      </a:lnTo>
                      <a:lnTo>
                        <a:pt x="865" y="1764"/>
                      </a:lnTo>
                      <a:lnTo>
                        <a:pt x="845" y="1835"/>
                      </a:lnTo>
                      <a:lnTo>
                        <a:pt x="822" y="1905"/>
                      </a:lnTo>
                      <a:lnTo>
                        <a:pt x="794" y="1974"/>
                      </a:lnTo>
                      <a:lnTo>
                        <a:pt x="763" y="2040"/>
                      </a:lnTo>
                      <a:lnTo>
                        <a:pt x="730" y="2106"/>
                      </a:lnTo>
                      <a:lnTo>
                        <a:pt x="694" y="2168"/>
                      </a:lnTo>
                      <a:lnTo>
                        <a:pt x="655" y="2230"/>
                      </a:lnTo>
                      <a:lnTo>
                        <a:pt x="613" y="2289"/>
                      </a:lnTo>
                      <a:lnTo>
                        <a:pt x="567" y="2346"/>
                      </a:lnTo>
                      <a:lnTo>
                        <a:pt x="520" y="2401"/>
                      </a:lnTo>
                      <a:lnTo>
                        <a:pt x="470" y="2454"/>
                      </a:lnTo>
                      <a:lnTo>
                        <a:pt x="470" y="2454"/>
                      </a:lnTo>
                      <a:lnTo>
                        <a:pt x="441" y="2481"/>
                      </a:lnTo>
                      <a:lnTo>
                        <a:pt x="412" y="2509"/>
                      </a:lnTo>
                      <a:lnTo>
                        <a:pt x="350" y="2562"/>
                      </a:lnTo>
                      <a:lnTo>
                        <a:pt x="350" y="2562"/>
                      </a:lnTo>
                      <a:lnTo>
                        <a:pt x="351" y="2569"/>
                      </a:lnTo>
                      <a:lnTo>
                        <a:pt x="351" y="2569"/>
                      </a:lnTo>
                      <a:lnTo>
                        <a:pt x="384" y="2543"/>
                      </a:lnTo>
                      <a:lnTo>
                        <a:pt x="415" y="2516"/>
                      </a:lnTo>
                      <a:lnTo>
                        <a:pt x="447" y="2487"/>
                      </a:lnTo>
                      <a:lnTo>
                        <a:pt x="476" y="2459"/>
                      </a:lnTo>
                      <a:lnTo>
                        <a:pt x="505" y="2428"/>
                      </a:lnTo>
                      <a:lnTo>
                        <a:pt x="533" y="2399"/>
                      </a:lnTo>
                      <a:lnTo>
                        <a:pt x="560" y="2366"/>
                      </a:lnTo>
                      <a:lnTo>
                        <a:pt x="587" y="2335"/>
                      </a:lnTo>
                      <a:lnTo>
                        <a:pt x="613" y="2302"/>
                      </a:lnTo>
                      <a:lnTo>
                        <a:pt x="637" y="2269"/>
                      </a:lnTo>
                      <a:lnTo>
                        <a:pt x="661" y="2234"/>
                      </a:lnTo>
                      <a:lnTo>
                        <a:pt x="684" y="2199"/>
                      </a:lnTo>
                      <a:lnTo>
                        <a:pt x="706" y="2163"/>
                      </a:lnTo>
                      <a:lnTo>
                        <a:pt x="726" y="2128"/>
                      </a:lnTo>
                      <a:lnTo>
                        <a:pt x="747" y="2090"/>
                      </a:lnTo>
                      <a:lnTo>
                        <a:pt x="765" y="2053"/>
                      </a:lnTo>
                      <a:lnTo>
                        <a:pt x="783" y="2014"/>
                      </a:lnTo>
                      <a:lnTo>
                        <a:pt x="801" y="1976"/>
                      </a:lnTo>
                      <a:lnTo>
                        <a:pt x="816" y="1938"/>
                      </a:lnTo>
                      <a:lnTo>
                        <a:pt x="831" y="1897"/>
                      </a:lnTo>
                      <a:lnTo>
                        <a:pt x="845" y="1857"/>
                      </a:lnTo>
                      <a:lnTo>
                        <a:pt x="858" y="1817"/>
                      </a:lnTo>
                      <a:lnTo>
                        <a:pt x="869" y="1775"/>
                      </a:lnTo>
                      <a:lnTo>
                        <a:pt x="880" y="1735"/>
                      </a:lnTo>
                      <a:lnTo>
                        <a:pt x="889" y="1692"/>
                      </a:lnTo>
                      <a:lnTo>
                        <a:pt x="897" y="1649"/>
                      </a:lnTo>
                      <a:lnTo>
                        <a:pt x="904" y="1606"/>
                      </a:lnTo>
                      <a:lnTo>
                        <a:pt x="909" y="1563"/>
                      </a:lnTo>
                      <a:lnTo>
                        <a:pt x="915" y="1519"/>
                      </a:lnTo>
                      <a:lnTo>
                        <a:pt x="917" y="1475"/>
                      </a:lnTo>
                      <a:lnTo>
                        <a:pt x="919" y="1431"/>
                      </a:lnTo>
                      <a:lnTo>
                        <a:pt x="920" y="1385"/>
                      </a:lnTo>
                      <a:lnTo>
                        <a:pt x="920" y="1385"/>
                      </a:lnTo>
                      <a:lnTo>
                        <a:pt x="919" y="1328"/>
                      </a:lnTo>
                      <a:lnTo>
                        <a:pt x="915" y="1272"/>
                      </a:lnTo>
                      <a:lnTo>
                        <a:pt x="909" y="1215"/>
                      </a:lnTo>
                      <a:lnTo>
                        <a:pt x="902" y="1158"/>
                      </a:lnTo>
                      <a:lnTo>
                        <a:pt x="893" y="1103"/>
                      </a:lnTo>
                      <a:lnTo>
                        <a:pt x="882" y="1048"/>
                      </a:lnTo>
                      <a:lnTo>
                        <a:pt x="869" y="995"/>
                      </a:lnTo>
                      <a:lnTo>
                        <a:pt x="855" y="942"/>
                      </a:lnTo>
                      <a:lnTo>
                        <a:pt x="836" y="889"/>
                      </a:lnTo>
                      <a:lnTo>
                        <a:pt x="818" y="838"/>
                      </a:lnTo>
                      <a:lnTo>
                        <a:pt x="798" y="787"/>
                      </a:lnTo>
                      <a:lnTo>
                        <a:pt x="774" y="737"/>
                      </a:lnTo>
                      <a:lnTo>
                        <a:pt x="750" y="690"/>
                      </a:lnTo>
                      <a:lnTo>
                        <a:pt x="725" y="642"/>
                      </a:lnTo>
                      <a:lnTo>
                        <a:pt x="697" y="595"/>
                      </a:lnTo>
                      <a:lnTo>
                        <a:pt x="668" y="549"/>
                      </a:lnTo>
                      <a:lnTo>
                        <a:pt x="639" y="505"/>
                      </a:lnTo>
                      <a:lnTo>
                        <a:pt x="606" y="461"/>
                      </a:lnTo>
                      <a:lnTo>
                        <a:pt x="573" y="419"/>
                      </a:lnTo>
                      <a:lnTo>
                        <a:pt x="538" y="379"/>
                      </a:lnTo>
                      <a:lnTo>
                        <a:pt x="501" y="338"/>
                      </a:lnTo>
                      <a:lnTo>
                        <a:pt x="463" y="302"/>
                      </a:lnTo>
                      <a:lnTo>
                        <a:pt x="425" y="263"/>
                      </a:lnTo>
                      <a:lnTo>
                        <a:pt x="384" y="229"/>
                      </a:lnTo>
                      <a:lnTo>
                        <a:pt x="342" y="194"/>
                      </a:lnTo>
                      <a:lnTo>
                        <a:pt x="300" y="163"/>
                      </a:lnTo>
                      <a:lnTo>
                        <a:pt x="256" y="132"/>
                      </a:lnTo>
                      <a:lnTo>
                        <a:pt x="211" y="101"/>
                      </a:lnTo>
                      <a:lnTo>
                        <a:pt x="165" y="73"/>
                      </a:lnTo>
                      <a:lnTo>
                        <a:pt x="117" y="48"/>
                      </a:lnTo>
                      <a:lnTo>
                        <a:pt x="68" y="22"/>
                      </a:lnTo>
                      <a:lnTo>
                        <a:pt x="1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6" y="29"/>
                      </a:lnTo>
                      <a:lnTo>
                        <a:pt x="130" y="62"/>
                      </a:lnTo>
                      <a:lnTo>
                        <a:pt x="192" y="99"/>
                      </a:lnTo>
                      <a:lnTo>
                        <a:pt x="251" y="137"/>
                      </a:lnTo>
                      <a:lnTo>
                        <a:pt x="309" y="179"/>
                      </a:lnTo>
                      <a:lnTo>
                        <a:pt x="366" y="223"/>
                      </a:lnTo>
                      <a:lnTo>
                        <a:pt x="419" y="269"/>
                      </a:lnTo>
                      <a:lnTo>
                        <a:pt x="470" y="318"/>
                      </a:lnTo>
                      <a:lnTo>
                        <a:pt x="470" y="3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7" name="Freeform 347"/>
                <p:cNvSpPr>
                  <a:spLocks/>
                </p:cNvSpPr>
                <p:nvPr/>
              </p:nvSpPr>
              <p:spPr bwMode="auto">
                <a:xfrm>
                  <a:off x="3909" y="2433"/>
                  <a:ext cx="545" cy="275"/>
                </a:xfrm>
                <a:custGeom>
                  <a:avLst/>
                  <a:gdLst/>
                  <a:ahLst/>
                  <a:cxnLst>
                    <a:cxn ang="0">
                      <a:pos x="3" y="266"/>
                    </a:cxn>
                    <a:cxn ang="0">
                      <a:pos x="3" y="266"/>
                    </a:cxn>
                    <a:cxn ang="0">
                      <a:pos x="0" y="275"/>
                    </a:cxn>
                    <a:cxn ang="0">
                      <a:pos x="0" y="275"/>
                    </a:cxn>
                    <a:cxn ang="0">
                      <a:pos x="36" y="266"/>
                    </a:cxn>
                    <a:cxn ang="0">
                      <a:pos x="75" y="255"/>
                    </a:cxn>
                    <a:cxn ang="0">
                      <a:pos x="111" y="242"/>
                    </a:cxn>
                    <a:cxn ang="0">
                      <a:pos x="148" y="229"/>
                    </a:cxn>
                    <a:cxn ang="0">
                      <a:pos x="184" y="216"/>
                    </a:cxn>
                    <a:cxn ang="0">
                      <a:pos x="219" y="202"/>
                    </a:cxn>
                    <a:cxn ang="0">
                      <a:pos x="290" y="169"/>
                    </a:cxn>
                    <a:cxn ang="0">
                      <a:pos x="356" y="134"/>
                    </a:cxn>
                    <a:cxn ang="0">
                      <a:pos x="422" y="94"/>
                    </a:cxn>
                    <a:cxn ang="0">
                      <a:pos x="484" y="52"/>
                    </a:cxn>
                    <a:cxn ang="0">
                      <a:pos x="545" y="4"/>
                    </a:cxn>
                    <a:cxn ang="0">
                      <a:pos x="545" y="4"/>
                    </a:cxn>
                    <a:cxn ang="0">
                      <a:pos x="539" y="0"/>
                    </a:cxn>
                    <a:cxn ang="0">
                      <a:pos x="539" y="0"/>
                    </a:cxn>
                    <a:cxn ang="0">
                      <a:pos x="481" y="44"/>
                    </a:cxn>
                    <a:cxn ang="0">
                      <a:pos x="419" y="88"/>
                    </a:cxn>
                    <a:cxn ang="0">
                      <a:pos x="355" y="127"/>
                    </a:cxn>
                    <a:cxn ang="0">
                      <a:pos x="289" y="162"/>
                    </a:cxn>
                    <a:cxn ang="0">
                      <a:pos x="219" y="194"/>
                    </a:cxn>
                    <a:cxn ang="0">
                      <a:pos x="150" y="222"/>
                    </a:cxn>
                    <a:cxn ang="0">
                      <a:pos x="76" y="246"/>
                    </a:cxn>
                    <a:cxn ang="0">
                      <a:pos x="40" y="257"/>
                    </a:cxn>
                    <a:cxn ang="0">
                      <a:pos x="3" y="266"/>
                    </a:cxn>
                    <a:cxn ang="0">
                      <a:pos x="3" y="266"/>
                    </a:cxn>
                  </a:cxnLst>
                  <a:rect l="0" t="0" r="r" b="b"/>
                  <a:pathLst>
                    <a:path w="545" h="275">
                      <a:moveTo>
                        <a:pt x="3" y="266"/>
                      </a:moveTo>
                      <a:lnTo>
                        <a:pt x="3" y="266"/>
                      </a:lnTo>
                      <a:lnTo>
                        <a:pt x="0" y="275"/>
                      </a:lnTo>
                      <a:lnTo>
                        <a:pt x="0" y="275"/>
                      </a:lnTo>
                      <a:lnTo>
                        <a:pt x="36" y="266"/>
                      </a:lnTo>
                      <a:lnTo>
                        <a:pt x="75" y="255"/>
                      </a:lnTo>
                      <a:lnTo>
                        <a:pt x="111" y="242"/>
                      </a:lnTo>
                      <a:lnTo>
                        <a:pt x="148" y="229"/>
                      </a:lnTo>
                      <a:lnTo>
                        <a:pt x="184" y="216"/>
                      </a:lnTo>
                      <a:lnTo>
                        <a:pt x="219" y="202"/>
                      </a:lnTo>
                      <a:lnTo>
                        <a:pt x="290" y="169"/>
                      </a:lnTo>
                      <a:lnTo>
                        <a:pt x="356" y="134"/>
                      </a:lnTo>
                      <a:lnTo>
                        <a:pt x="422" y="94"/>
                      </a:lnTo>
                      <a:lnTo>
                        <a:pt x="484" y="52"/>
                      </a:lnTo>
                      <a:lnTo>
                        <a:pt x="545" y="4"/>
                      </a:lnTo>
                      <a:lnTo>
                        <a:pt x="545" y="4"/>
                      </a:lnTo>
                      <a:lnTo>
                        <a:pt x="539" y="0"/>
                      </a:lnTo>
                      <a:lnTo>
                        <a:pt x="539" y="0"/>
                      </a:lnTo>
                      <a:lnTo>
                        <a:pt x="481" y="44"/>
                      </a:lnTo>
                      <a:lnTo>
                        <a:pt x="419" y="88"/>
                      </a:lnTo>
                      <a:lnTo>
                        <a:pt x="355" y="127"/>
                      </a:lnTo>
                      <a:lnTo>
                        <a:pt x="289" y="162"/>
                      </a:lnTo>
                      <a:lnTo>
                        <a:pt x="219" y="194"/>
                      </a:lnTo>
                      <a:lnTo>
                        <a:pt x="150" y="222"/>
                      </a:lnTo>
                      <a:lnTo>
                        <a:pt x="76" y="246"/>
                      </a:lnTo>
                      <a:lnTo>
                        <a:pt x="40" y="257"/>
                      </a:lnTo>
                      <a:lnTo>
                        <a:pt x="3" y="266"/>
                      </a:lnTo>
                      <a:lnTo>
                        <a:pt x="3" y="26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8" name="Freeform 348"/>
                <p:cNvSpPr>
                  <a:spLocks/>
                </p:cNvSpPr>
                <p:nvPr/>
              </p:nvSpPr>
              <p:spPr bwMode="auto">
                <a:xfrm>
                  <a:off x="2236" y="27"/>
                  <a:ext cx="2717" cy="2551"/>
                </a:xfrm>
                <a:custGeom>
                  <a:avLst/>
                  <a:gdLst/>
                  <a:ahLst/>
                  <a:cxnLst>
                    <a:cxn ang="0">
                      <a:pos x="317" y="2218"/>
                    </a:cxn>
                    <a:cxn ang="0">
                      <a:pos x="171" y="2002"/>
                    </a:cxn>
                    <a:cxn ang="0">
                      <a:pos x="70" y="1761"/>
                    </a:cxn>
                    <a:cxn ang="0">
                      <a:pos x="15" y="1497"/>
                    </a:cxn>
                    <a:cxn ang="0">
                      <a:pos x="10" y="1290"/>
                    </a:cxn>
                    <a:cxn ang="0">
                      <a:pos x="52" y="1021"/>
                    </a:cxn>
                    <a:cxn ang="0">
                      <a:pos x="141" y="773"/>
                    </a:cxn>
                    <a:cxn ang="0">
                      <a:pos x="277" y="551"/>
                    </a:cxn>
                    <a:cxn ang="0">
                      <a:pos x="405" y="405"/>
                    </a:cxn>
                    <a:cxn ang="0">
                      <a:pos x="604" y="238"/>
                    </a:cxn>
                    <a:cxn ang="0">
                      <a:pos x="833" y="114"/>
                    </a:cxn>
                    <a:cxn ang="0">
                      <a:pos x="1087" y="35"/>
                    </a:cxn>
                    <a:cxn ang="0">
                      <a:pos x="1360" y="8"/>
                    </a:cxn>
                    <a:cxn ang="0">
                      <a:pos x="1565" y="24"/>
                    </a:cxn>
                    <a:cxn ang="0">
                      <a:pos x="1823" y="90"/>
                    </a:cxn>
                    <a:cxn ang="0">
                      <a:pos x="2059" y="204"/>
                    </a:cxn>
                    <a:cxn ang="0">
                      <a:pos x="2267" y="359"/>
                    </a:cxn>
                    <a:cxn ang="0">
                      <a:pos x="2401" y="500"/>
                    </a:cxn>
                    <a:cxn ang="0">
                      <a:pos x="2547" y="716"/>
                    </a:cxn>
                    <a:cxn ang="0">
                      <a:pos x="2650" y="957"/>
                    </a:cxn>
                    <a:cxn ang="0">
                      <a:pos x="2703" y="1221"/>
                    </a:cxn>
                    <a:cxn ang="0">
                      <a:pos x="2708" y="1428"/>
                    </a:cxn>
                    <a:cxn ang="0">
                      <a:pos x="2666" y="1697"/>
                    </a:cxn>
                    <a:cxn ang="0">
                      <a:pos x="2576" y="1944"/>
                    </a:cxn>
                    <a:cxn ang="0">
                      <a:pos x="2441" y="2167"/>
                    </a:cxn>
                    <a:cxn ang="0">
                      <a:pos x="2315" y="2313"/>
                    </a:cxn>
                    <a:cxn ang="0">
                      <a:pos x="2229" y="2401"/>
                    </a:cxn>
                    <a:cxn ang="0">
                      <a:pos x="2384" y="2247"/>
                    </a:cxn>
                    <a:cxn ang="0">
                      <a:pos x="2551" y="2009"/>
                    </a:cxn>
                    <a:cxn ang="0">
                      <a:pos x="2664" y="1737"/>
                    </a:cxn>
                    <a:cxn ang="0">
                      <a:pos x="2715" y="1437"/>
                    </a:cxn>
                    <a:cxn ang="0">
                      <a:pos x="2715" y="1289"/>
                    </a:cxn>
                    <a:cxn ang="0">
                      <a:pos x="2673" y="1020"/>
                    </a:cxn>
                    <a:cxn ang="0">
                      <a:pos x="2584" y="771"/>
                    </a:cxn>
                    <a:cxn ang="0">
                      <a:pos x="2446" y="546"/>
                    </a:cxn>
                    <a:cxn ang="0">
                      <a:pos x="2273" y="354"/>
                    </a:cxn>
                    <a:cxn ang="0">
                      <a:pos x="2062" y="198"/>
                    </a:cxn>
                    <a:cxn ang="0">
                      <a:pos x="1826" y="83"/>
                    </a:cxn>
                    <a:cxn ang="0">
                      <a:pos x="1566" y="17"/>
                    </a:cxn>
                    <a:cxn ang="0">
                      <a:pos x="1360" y="0"/>
                    </a:cxn>
                    <a:cxn ang="0">
                      <a:pos x="1085" y="28"/>
                    </a:cxn>
                    <a:cxn ang="0">
                      <a:pos x="831" y="108"/>
                    </a:cxn>
                    <a:cxn ang="0">
                      <a:pos x="601" y="233"/>
                    </a:cxn>
                    <a:cxn ang="0">
                      <a:pos x="399" y="399"/>
                    </a:cxn>
                    <a:cxn ang="0">
                      <a:pos x="233" y="601"/>
                    </a:cxn>
                    <a:cxn ang="0">
                      <a:pos x="108" y="831"/>
                    </a:cxn>
                    <a:cxn ang="0">
                      <a:pos x="28" y="1085"/>
                    </a:cxn>
                    <a:cxn ang="0">
                      <a:pos x="0" y="1358"/>
                    </a:cxn>
                    <a:cxn ang="0">
                      <a:pos x="8" y="1501"/>
                    </a:cxn>
                    <a:cxn ang="0">
                      <a:pos x="41" y="1686"/>
                    </a:cxn>
                    <a:cxn ang="0">
                      <a:pos x="96" y="1859"/>
                    </a:cxn>
                    <a:cxn ang="0">
                      <a:pos x="174" y="2022"/>
                    </a:cxn>
                    <a:cxn ang="0">
                      <a:pos x="271" y="2172"/>
                    </a:cxn>
                    <a:cxn ang="0">
                      <a:pos x="388" y="2308"/>
                    </a:cxn>
                    <a:cxn ang="0">
                      <a:pos x="520" y="2427"/>
                    </a:cxn>
                    <a:cxn ang="0">
                      <a:pos x="668" y="2529"/>
                    </a:cxn>
                    <a:cxn ang="0">
                      <a:pos x="710" y="2544"/>
                    </a:cxn>
                    <a:cxn ang="0">
                      <a:pos x="549" y="2439"/>
                    </a:cxn>
                    <a:cxn ang="0">
                      <a:pos x="405" y="2313"/>
                    </a:cxn>
                  </a:cxnLst>
                  <a:rect l="0" t="0" r="r" b="b"/>
                  <a:pathLst>
                    <a:path w="2717" h="2551">
                      <a:moveTo>
                        <a:pt x="405" y="2313"/>
                      </a:moveTo>
                      <a:lnTo>
                        <a:pt x="405" y="2313"/>
                      </a:lnTo>
                      <a:lnTo>
                        <a:pt x="359" y="2267"/>
                      </a:lnTo>
                      <a:lnTo>
                        <a:pt x="317" y="2218"/>
                      </a:lnTo>
                      <a:lnTo>
                        <a:pt x="277" y="2167"/>
                      </a:lnTo>
                      <a:lnTo>
                        <a:pt x="238" y="2114"/>
                      </a:lnTo>
                      <a:lnTo>
                        <a:pt x="204" y="2059"/>
                      </a:lnTo>
                      <a:lnTo>
                        <a:pt x="171" y="2002"/>
                      </a:lnTo>
                      <a:lnTo>
                        <a:pt x="141" y="1944"/>
                      </a:lnTo>
                      <a:lnTo>
                        <a:pt x="114" y="1885"/>
                      </a:lnTo>
                      <a:lnTo>
                        <a:pt x="90" y="1823"/>
                      </a:lnTo>
                      <a:lnTo>
                        <a:pt x="70" y="1761"/>
                      </a:lnTo>
                      <a:lnTo>
                        <a:pt x="52" y="1697"/>
                      </a:lnTo>
                      <a:lnTo>
                        <a:pt x="35" y="1631"/>
                      </a:lnTo>
                      <a:lnTo>
                        <a:pt x="24" y="1565"/>
                      </a:lnTo>
                      <a:lnTo>
                        <a:pt x="15" y="1497"/>
                      </a:lnTo>
                      <a:lnTo>
                        <a:pt x="10" y="1428"/>
                      </a:lnTo>
                      <a:lnTo>
                        <a:pt x="8" y="1358"/>
                      </a:lnTo>
                      <a:lnTo>
                        <a:pt x="8" y="1358"/>
                      </a:lnTo>
                      <a:lnTo>
                        <a:pt x="10" y="1290"/>
                      </a:lnTo>
                      <a:lnTo>
                        <a:pt x="15" y="1221"/>
                      </a:lnTo>
                      <a:lnTo>
                        <a:pt x="24" y="1153"/>
                      </a:lnTo>
                      <a:lnTo>
                        <a:pt x="35" y="1087"/>
                      </a:lnTo>
                      <a:lnTo>
                        <a:pt x="52" y="1021"/>
                      </a:lnTo>
                      <a:lnTo>
                        <a:pt x="70" y="957"/>
                      </a:lnTo>
                      <a:lnTo>
                        <a:pt x="90" y="895"/>
                      </a:lnTo>
                      <a:lnTo>
                        <a:pt x="114" y="833"/>
                      </a:lnTo>
                      <a:lnTo>
                        <a:pt x="141" y="773"/>
                      </a:lnTo>
                      <a:lnTo>
                        <a:pt x="171" y="716"/>
                      </a:lnTo>
                      <a:lnTo>
                        <a:pt x="204" y="659"/>
                      </a:lnTo>
                      <a:lnTo>
                        <a:pt x="238" y="604"/>
                      </a:lnTo>
                      <a:lnTo>
                        <a:pt x="277" y="551"/>
                      </a:lnTo>
                      <a:lnTo>
                        <a:pt x="317" y="500"/>
                      </a:lnTo>
                      <a:lnTo>
                        <a:pt x="359" y="451"/>
                      </a:lnTo>
                      <a:lnTo>
                        <a:pt x="405" y="405"/>
                      </a:lnTo>
                      <a:lnTo>
                        <a:pt x="405" y="405"/>
                      </a:lnTo>
                      <a:lnTo>
                        <a:pt x="451" y="359"/>
                      </a:lnTo>
                      <a:lnTo>
                        <a:pt x="500" y="317"/>
                      </a:lnTo>
                      <a:lnTo>
                        <a:pt x="551" y="277"/>
                      </a:lnTo>
                      <a:lnTo>
                        <a:pt x="604" y="238"/>
                      </a:lnTo>
                      <a:lnTo>
                        <a:pt x="659" y="204"/>
                      </a:lnTo>
                      <a:lnTo>
                        <a:pt x="716" y="171"/>
                      </a:lnTo>
                      <a:lnTo>
                        <a:pt x="774" y="141"/>
                      </a:lnTo>
                      <a:lnTo>
                        <a:pt x="833" y="114"/>
                      </a:lnTo>
                      <a:lnTo>
                        <a:pt x="895" y="90"/>
                      </a:lnTo>
                      <a:lnTo>
                        <a:pt x="957" y="68"/>
                      </a:lnTo>
                      <a:lnTo>
                        <a:pt x="1021" y="52"/>
                      </a:lnTo>
                      <a:lnTo>
                        <a:pt x="1087" y="35"/>
                      </a:lnTo>
                      <a:lnTo>
                        <a:pt x="1153" y="24"/>
                      </a:lnTo>
                      <a:lnTo>
                        <a:pt x="1221" y="15"/>
                      </a:lnTo>
                      <a:lnTo>
                        <a:pt x="1290" y="10"/>
                      </a:lnTo>
                      <a:lnTo>
                        <a:pt x="1360" y="8"/>
                      </a:lnTo>
                      <a:lnTo>
                        <a:pt x="1360" y="8"/>
                      </a:lnTo>
                      <a:lnTo>
                        <a:pt x="1429" y="10"/>
                      </a:lnTo>
                      <a:lnTo>
                        <a:pt x="1497" y="15"/>
                      </a:lnTo>
                      <a:lnTo>
                        <a:pt x="1565" y="24"/>
                      </a:lnTo>
                      <a:lnTo>
                        <a:pt x="1631" y="35"/>
                      </a:lnTo>
                      <a:lnTo>
                        <a:pt x="1696" y="52"/>
                      </a:lnTo>
                      <a:lnTo>
                        <a:pt x="1760" y="68"/>
                      </a:lnTo>
                      <a:lnTo>
                        <a:pt x="1823" y="90"/>
                      </a:lnTo>
                      <a:lnTo>
                        <a:pt x="1885" y="114"/>
                      </a:lnTo>
                      <a:lnTo>
                        <a:pt x="1945" y="141"/>
                      </a:lnTo>
                      <a:lnTo>
                        <a:pt x="2002" y="171"/>
                      </a:lnTo>
                      <a:lnTo>
                        <a:pt x="2059" y="204"/>
                      </a:lnTo>
                      <a:lnTo>
                        <a:pt x="2113" y="238"/>
                      </a:lnTo>
                      <a:lnTo>
                        <a:pt x="2167" y="277"/>
                      </a:lnTo>
                      <a:lnTo>
                        <a:pt x="2218" y="317"/>
                      </a:lnTo>
                      <a:lnTo>
                        <a:pt x="2267" y="359"/>
                      </a:lnTo>
                      <a:lnTo>
                        <a:pt x="2315" y="405"/>
                      </a:lnTo>
                      <a:lnTo>
                        <a:pt x="2315" y="405"/>
                      </a:lnTo>
                      <a:lnTo>
                        <a:pt x="2359" y="451"/>
                      </a:lnTo>
                      <a:lnTo>
                        <a:pt x="2401" y="500"/>
                      </a:lnTo>
                      <a:lnTo>
                        <a:pt x="2441" y="551"/>
                      </a:lnTo>
                      <a:lnTo>
                        <a:pt x="2479" y="604"/>
                      </a:lnTo>
                      <a:lnTo>
                        <a:pt x="2514" y="659"/>
                      </a:lnTo>
                      <a:lnTo>
                        <a:pt x="2547" y="716"/>
                      </a:lnTo>
                      <a:lnTo>
                        <a:pt x="2576" y="773"/>
                      </a:lnTo>
                      <a:lnTo>
                        <a:pt x="2604" y="833"/>
                      </a:lnTo>
                      <a:lnTo>
                        <a:pt x="2628" y="895"/>
                      </a:lnTo>
                      <a:lnTo>
                        <a:pt x="2650" y="957"/>
                      </a:lnTo>
                      <a:lnTo>
                        <a:pt x="2666" y="1021"/>
                      </a:lnTo>
                      <a:lnTo>
                        <a:pt x="2682" y="1087"/>
                      </a:lnTo>
                      <a:lnTo>
                        <a:pt x="2693" y="1153"/>
                      </a:lnTo>
                      <a:lnTo>
                        <a:pt x="2703" y="1221"/>
                      </a:lnTo>
                      <a:lnTo>
                        <a:pt x="2708" y="1290"/>
                      </a:lnTo>
                      <a:lnTo>
                        <a:pt x="2710" y="1358"/>
                      </a:lnTo>
                      <a:lnTo>
                        <a:pt x="2710" y="1358"/>
                      </a:lnTo>
                      <a:lnTo>
                        <a:pt x="2708" y="1428"/>
                      </a:lnTo>
                      <a:lnTo>
                        <a:pt x="2703" y="1497"/>
                      </a:lnTo>
                      <a:lnTo>
                        <a:pt x="2693" y="1565"/>
                      </a:lnTo>
                      <a:lnTo>
                        <a:pt x="2682" y="1631"/>
                      </a:lnTo>
                      <a:lnTo>
                        <a:pt x="2666" y="1697"/>
                      </a:lnTo>
                      <a:lnTo>
                        <a:pt x="2650" y="1761"/>
                      </a:lnTo>
                      <a:lnTo>
                        <a:pt x="2628" y="1823"/>
                      </a:lnTo>
                      <a:lnTo>
                        <a:pt x="2604" y="1885"/>
                      </a:lnTo>
                      <a:lnTo>
                        <a:pt x="2576" y="1944"/>
                      </a:lnTo>
                      <a:lnTo>
                        <a:pt x="2547" y="2002"/>
                      </a:lnTo>
                      <a:lnTo>
                        <a:pt x="2514" y="2059"/>
                      </a:lnTo>
                      <a:lnTo>
                        <a:pt x="2479" y="2114"/>
                      </a:lnTo>
                      <a:lnTo>
                        <a:pt x="2441" y="2167"/>
                      </a:lnTo>
                      <a:lnTo>
                        <a:pt x="2401" y="2218"/>
                      </a:lnTo>
                      <a:lnTo>
                        <a:pt x="2359" y="2267"/>
                      </a:lnTo>
                      <a:lnTo>
                        <a:pt x="2315" y="2313"/>
                      </a:lnTo>
                      <a:lnTo>
                        <a:pt x="2315" y="2313"/>
                      </a:lnTo>
                      <a:lnTo>
                        <a:pt x="2269" y="2355"/>
                      </a:lnTo>
                      <a:lnTo>
                        <a:pt x="2223" y="2396"/>
                      </a:lnTo>
                      <a:lnTo>
                        <a:pt x="2223" y="2396"/>
                      </a:lnTo>
                      <a:lnTo>
                        <a:pt x="2229" y="2401"/>
                      </a:lnTo>
                      <a:lnTo>
                        <a:pt x="2229" y="2401"/>
                      </a:lnTo>
                      <a:lnTo>
                        <a:pt x="2284" y="2353"/>
                      </a:lnTo>
                      <a:lnTo>
                        <a:pt x="2337" y="2302"/>
                      </a:lnTo>
                      <a:lnTo>
                        <a:pt x="2384" y="2247"/>
                      </a:lnTo>
                      <a:lnTo>
                        <a:pt x="2432" y="2192"/>
                      </a:lnTo>
                      <a:lnTo>
                        <a:pt x="2474" y="2134"/>
                      </a:lnTo>
                      <a:lnTo>
                        <a:pt x="2514" y="2072"/>
                      </a:lnTo>
                      <a:lnTo>
                        <a:pt x="2551" y="2009"/>
                      </a:lnTo>
                      <a:lnTo>
                        <a:pt x="2585" y="1944"/>
                      </a:lnTo>
                      <a:lnTo>
                        <a:pt x="2615" y="1876"/>
                      </a:lnTo>
                      <a:lnTo>
                        <a:pt x="2640" y="1806"/>
                      </a:lnTo>
                      <a:lnTo>
                        <a:pt x="2664" y="1737"/>
                      </a:lnTo>
                      <a:lnTo>
                        <a:pt x="2682" y="1664"/>
                      </a:lnTo>
                      <a:lnTo>
                        <a:pt x="2697" y="1589"/>
                      </a:lnTo>
                      <a:lnTo>
                        <a:pt x="2708" y="1514"/>
                      </a:lnTo>
                      <a:lnTo>
                        <a:pt x="2715" y="1437"/>
                      </a:lnTo>
                      <a:lnTo>
                        <a:pt x="2715" y="1398"/>
                      </a:lnTo>
                      <a:lnTo>
                        <a:pt x="2717" y="1358"/>
                      </a:lnTo>
                      <a:lnTo>
                        <a:pt x="2717" y="1358"/>
                      </a:lnTo>
                      <a:lnTo>
                        <a:pt x="2715" y="1289"/>
                      </a:lnTo>
                      <a:lnTo>
                        <a:pt x="2710" y="1221"/>
                      </a:lnTo>
                      <a:lnTo>
                        <a:pt x="2701" y="1151"/>
                      </a:lnTo>
                      <a:lnTo>
                        <a:pt x="2690" y="1085"/>
                      </a:lnTo>
                      <a:lnTo>
                        <a:pt x="2673" y="1020"/>
                      </a:lnTo>
                      <a:lnTo>
                        <a:pt x="2655" y="956"/>
                      </a:lnTo>
                      <a:lnTo>
                        <a:pt x="2635" y="892"/>
                      </a:lnTo>
                      <a:lnTo>
                        <a:pt x="2609" y="831"/>
                      </a:lnTo>
                      <a:lnTo>
                        <a:pt x="2584" y="771"/>
                      </a:lnTo>
                      <a:lnTo>
                        <a:pt x="2553" y="712"/>
                      </a:lnTo>
                      <a:lnTo>
                        <a:pt x="2520" y="655"/>
                      </a:lnTo>
                      <a:lnTo>
                        <a:pt x="2485" y="601"/>
                      </a:lnTo>
                      <a:lnTo>
                        <a:pt x="2446" y="546"/>
                      </a:lnTo>
                      <a:lnTo>
                        <a:pt x="2406" y="494"/>
                      </a:lnTo>
                      <a:lnTo>
                        <a:pt x="2364" y="445"/>
                      </a:lnTo>
                      <a:lnTo>
                        <a:pt x="2318" y="399"/>
                      </a:lnTo>
                      <a:lnTo>
                        <a:pt x="2273" y="354"/>
                      </a:lnTo>
                      <a:lnTo>
                        <a:pt x="2223" y="311"/>
                      </a:lnTo>
                      <a:lnTo>
                        <a:pt x="2172" y="271"/>
                      </a:lnTo>
                      <a:lnTo>
                        <a:pt x="2119" y="233"/>
                      </a:lnTo>
                      <a:lnTo>
                        <a:pt x="2062" y="198"/>
                      </a:lnTo>
                      <a:lnTo>
                        <a:pt x="2006" y="165"/>
                      </a:lnTo>
                      <a:lnTo>
                        <a:pt x="1947" y="134"/>
                      </a:lnTo>
                      <a:lnTo>
                        <a:pt x="1887" y="108"/>
                      </a:lnTo>
                      <a:lnTo>
                        <a:pt x="1826" y="83"/>
                      </a:lnTo>
                      <a:lnTo>
                        <a:pt x="1762" y="63"/>
                      </a:lnTo>
                      <a:lnTo>
                        <a:pt x="1698" y="44"/>
                      </a:lnTo>
                      <a:lnTo>
                        <a:pt x="1632" y="28"/>
                      </a:lnTo>
                      <a:lnTo>
                        <a:pt x="1566" y="17"/>
                      </a:lnTo>
                      <a:lnTo>
                        <a:pt x="1497" y="8"/>
                      </a:lnTo>
                      <a:lnTo>
                        <a:pt x="1429" y="2"/>
                      </a:lnTo>
                      <a:lnTo>
                        <a:pt x="1360" y="0"/>
                      </a:lnTo>
                      <a:lnTo>
                        <a:pt x="1360" y="0"/>
                      </a:lnTo>
                      <a:lnTo>
                        <a:pt x="1288" y="2"/>
                      </a:lnTo>
                      <a:lnTo>
                        <a:pt x="1221" y="8"/>
                      </a:lnTo>
                      <a:lnTo>
                        <a:pt x="1153" y="17"/>
                      </a:lnTo>
                      <a:lnTo>
                        <a:pt x="1085" y="28"/>
                      </a:lnTo>
                      <a:lnTo>
                        <a:pt x="1019" y="44"/>
                      </a:lnTo>
                      <a:lnTo>
                        <a:pt x="955" y="63"/>
                      </a:lnTo>
                      <a:lnTo>
                        <a:pt x="891" y="83"/>
                      </a:lnTo>
                      <a:lnTo>
                        <a:pt x="831" y="108"/>
                      </a:lnTo>
                      <a:lnTo>
                        <a:pt x="771" y="134"/>
                      </a:lnTo>
                      <a:lnTo>
                        <a:pt x="712" y="165"/>
                      </a:lnTo>
                      <a:lnTo>
                        <a:pt x="655" y="198"/>
                      </a:lnTo>
                      <a:lnTo>
                        <a:pt x="601" y="233"/>
                      </a:lnTo>
                      <a:lnTo>
                        <a:pt x="547" y="271"/>
                      </a:lnTo>
                      <a:lnTo>
                        <a:pt x="494" y="311"/>
                      </a:lnTo>
                      <a:lnTo>
                        <a:pt x="447" y="354"/>
                      </a:lnTo>
                      <a:lnTo>
                        <a:pt x="399" y="399"/>
                      </a:lnTo>
                      <a:lnTo>
                        <a:pt x="354" y="445"/>
                      </a:lnTo>
                      <a:lnTo>
                        <a:pt x="311" y="494"/>
                      </a:lnTo>
                      <a:lnTo>
                        <a:pt x="271" y="546"/>
                      </a:lnTo>
                      <a:lnTo>
                        <a:pt x="233" y="601"/>
                      </a:lnTo>
                      <a:lnTo>
                        <a:pt x="198" y="655"/>
                      </a:lnTo>
                      <a:lnTo>
                        <a:pt x="165" y="712"/>
                      </a:lnTo>
                      <a:lnTo>
                        <a:pt x="136" y="771"/>
                      </a:lnTo>
                      <a:lnTo>
                        <a:pt x="108" y="831"/>
                      </a:lnTo>
                      <a:lnTo>
                        <a:pt x="83" y="892"/>
                      </a:lnTo>
                      <a:lnTo>
                        <a:pt x="63" y="956"/>
                      </a:lnTo>
                      <a:lnTo>
                        <a:pt x="44" y="1020"/>
                      </a:lnTo>
                      <a:lnTo>
                        <a:pt x="28" y="1085"/>
                      </a:lnTo>
                      <a:lnTo>
                        <a:pt x="17" y="1151"/>
                      </a:lnTo>
                      <a:lnTo>
                        <a:pt x="8" y="1221"/>
                      </a:lnTo>
                      <a:lnTo>
                        <a:pt x="2" y="1289"/>
                      </a:lnTo>
                      <a:lnTo>
                        <a:pt x="0" y="1358"/>
                      </a:lnTo>
                      <a:lnTo>
                        <a:pt x="0" y="1358"/>
                      </a:lnTo>
                      <a:lnTo>
                        <a:pt x="2" y="1407"/>
                      </a:lnTo>
                      <a:lnTo>
                        <a:pt x="4" y="1455"/>
                      </a:lnTo>
                      <a:lnTo>
                        <a:pt x="8" y="1501"/>
                      </a:lnTo>
                      <a:lnTo>
                        <a:pt x="15" y="1548"/>
                      </a:lnTo>
                      <a:lnTo>
                        <a:pt x="22" y="1594"/>
                      </a:lnTo>
                      <a:lnTo>
                        <a:pt x="30" y="1640"/>
                      </a:lnTo>
                      <a:lnTo>
                        <a:pt x="41" y="1686"/>
                      </a:lnTo>
                      <a:lnTo>
                        <a:pt x="52" y="1730"/>
                      </a:lnTo>
                      <a:lnTo>
                        <a:pt x="66" y="1773"/>
                      </a:lnTo>
                      <a:lnTo>
                        <a:pt x="81" y="1817"/>
                      </a:lnTo>
                      <a:lnTo>
                        <a:pt x="96" y="1859"/>
                      </a:lnTo>
                      <a:lnTo>
                        <a:pt x="114" y="1902"/>
                      </a:lnTo>
                      <a:lnTo>
                        <a:pt x="132" y="1942"/>
                      </a:lnTo>
                      <a:lnTo>
                        <a:pt x="152" y="1982"/>
                      </a:lnTo>
                      <a:lnTo>
                        <a:pt x="174" y="2022"/>
                      </a:lnTo>
                      <a:lnTo>
                        <a:pt x="196" y="2061"/>
                      </a:lnTo>
                      <a:lnTo>
                        <a:pt x="220" y="2099"/>
                      </a:lnTo>
                      <a:lnTo>
                        <a:pt x="246" y="2136"/>
                      </a:lnTo>
                      <a:lnTo>
                        <a:pt x="271" y="2172"/>
                      </a:lnTo>
                      <a:lnTo>
                        <a:pt x="299" y="2207"/>
                      </a:lnTo>
                      <a:lnTo>
                        <a:pt x="328" y="2242"/>
                      </a:lnTo>
                      <a:lnTo>
                        <a:pt x="357" y="2275"/>
                      </a:lnTo>
                      <a:lnTo>
                        <a:pt x="388" y="2308"/>
                      </a:lnTo>
                      <a:lnTo>
                        <a:pt x="419" y="2339"/>
                      </a:lnTo>
                      <a:lnTo>
                        <a:pt x="452" y="2370"/>
                      </a:lnTo>
                      <a:lnTo>
                        <a:pt x="485" y="2399"/>
                      </a:lnTo>
                      <a:lnTo>
                        <a:pt x="520" y="2427"/>
                      </a:lnTo>
                      <a:lnTo>
                        <a:pt x="557" y="2454"/>
                      </a:lnTo>
                      <a:lnTo>
                        <a:pt x="593" y="2480"/>
                      </a:lnTo>
                      <a:lnTo>
                        <a:pt x="630" y="2505"/>
                      </a:lnTo>
                      <a:lnTo>
                        <a:pt x="668" y="2529"/>
                      </a:lnTo>
                      <a:lnTo>
                        <a:pt x="707" y="2551"/>
                      </a:lnTo>
                      <a:lnTo>
                        <a:pt x="707" y="2551"/>
                      </a:lnTo>
                      <a:lnTo>
                        <a:pt x="710" y="2544"/>
                      </a:lnTo>
                      <a:lnTo>
                        <a:pt x="710" y="2544"/>
                      </a:lnTo>
                      <a:lnTo>
                        <a:pt x="668" y="2520"/>
                      </a:lnTo>
                      <a:lnTo>
                        <a:pt x="628" y="2494"/>
                      </a:lnTo>
                      <a:lnTo>
                        <a:pt x="588" y="2467"/>
                      </a:lnTo>
                      <a:lnTo>
                        <a:pt x="549" y="2439"/>
                      </a:lnTo>
                      <a:lnTo>
                        <a:pt x="511" y="2410"/>
                      </a:lnTo>
                      <a:lnTo>
                        <a:pt x="474" y="2379"/>
                      </a:lnTo>
                      <a:lnTo>
                        <a:pt x="438" y="2348"/>
                      </a:lnTo>
                      <a:lnTo>
                        <a:pt x="405" y="2313"/>
                      </a:lnTo>
                      <a:lnTo>
                        <a:pt x="405" y="231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39" name="Freeform 349"/>
                <p:cNvSpPr>
                  <a:spLocks/>
                </p:cNvSpPr>
                <p:nvPr/>
              </p:nvSpPr>
              <p:spPr bwMode="auto">
                <a:xfrm>
                  <a:off x="3212" y="1486"/>
                  <a:ext cx="117" cy="197"/>
                </a:xfrm>
                <a:custGeom>
                  <a:avLst/>
                  <a:gdLst/>
                  <a:ahLst/>
                  <a:cxnLst>
                    <a:cxn ang="0">
                      <a:pos x="104" y="179"/>
                    </a:cxn>
                    <a:cxn ang="0">
                      <a:pos x="104" y="179"/>
                    </a:cxn>
                    <a:cxn ang="0">
                      <a:pos x="86" y="161"/>
                    </a:cxn>
                    <a:cxn ang="0">
                      <a:pos x="69" y="141"/>
                    </a:cxn>
                    <a:cxn ang="0">
                      <a:pos x="54" y="119"/>
                    </a:cxn>
                    <a:cxn ang="0">
                      <a:pos x="40" y="97"/>
                    </a:cxn>
                    <a:cxn ang="0">
                      <a:pos x="27" y="75"/>
                    </a:cxn>
                    <a:cxn ang="0">
                      <a:pos x="16" y="51"/>
                    </a:cxn>
                    <a:cxn ang="0">
                      <a:pos x="7" y="25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31"/>
                    </a:cxn>
                    <a:cxn ang="0">
                      <a:pos x="1" y="31"/>
                    </a:cxn>
                    <a:cxn ang="0">
                      <a:pos x="11" y="55"/>
                    </a:cxn>
                    <a:cxn ang="0">
                      <a:pos x="22" y="77"/>
                    </a:cxn>
                    <a:cxn ang="0">
                      <a:pos x="33" y="100"/>
                    </a:cxn>
                    <a:cxn ang="0">
                      <a:pos x="45" y="120"/>
                    </a:cxn>
                    <a:cxn ang="0">
                      <a:pos x="60" y="142"/>
                    </a:cxn>
                    <a:cxn ang="0">
                      <a:pos x="76" y="161"/>
                    </a:cxn>
                    <a:cxn ang="0">
                      <a:pos x="93" y="181"/>
                    </a:cxn>
                    <a:cxn ang="0">
                      <a:pos x="111" y="197"/>
                    </a:cxn>
                    <a:cxn ang="0">
                      <a:pos x="111" y="197"/>
                    </a:cxn>
                    <a:cxn ang="0">
                      <a:pos x="117" y="194"/>
                    </a:cxn>
                    <a:cxn ang="0">
                      <a:pos x="117" y="194"/>
                    </a:cxn>
                    <a:cxn ang="0">
                      <a:pos x="104" y="179"/>
                    </a:cxn>
                    <a:cxn ang="0">
                      <a:pos x="104" y="179"/>
                    </a:cxn>
                  </a:cxnLst>
                  <a:rect l="0" t="0" r="r" b="b"/>
                  <a:pathLst>
                    <a:path w="117" h="197">
                      <a:moveTo>
                        <a:pt x="104" y="179"/>
                      </a:moveTo>
                      <a:lnTo>
                        <a:pt x="104" y="179"/>
                      </a:lnTo>
                      <a:lnTo>
                        <a:pt x="86" y="161"/>
                      </a:lnTo>
                      <a:lnTo>
                        <a:pt x="69" y="141"/>
                      </a:lnTo>
                      <a:lnTo>
                        <a:pt x="54" y="119"/>
                      </a:lnTo>
                      <a:lnTo>
                        <a:pt x="40" y="97"/>
                      </a:lnTo>
                      <a:lnTo>
                        <a:pt x="27" y="75"/>
                      </a:lnTo>
                      <a:lnTo>
                        <a:pt x="16" y="51"/>
                      </a:lnTo>
                      <a:lnTo>
                        <a:pt x="7" y="25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11" y="55"/>
                      </a:lnTo>
                      <a:lnTo>
                        <a:pt x="22" y="77"/>
                      </a:lnTo>
                      <a:lnTo>
                        <a:pt x="33" y="100"/>
                      </a:lnTo>
                      <a:lnTo>
                        <a:pt x="45" y="120"/>
                      </a:lnTo>
                      <a:lnTo>
                        <a:pt x="60" y="142"/>
                      </a:lnTo>
                      <a:lnTo>
                        <a:pt x="76" y="161"/>
                      </a:lnTo>
                      <a:lnTo>
                        <a:pt x="93" y="181"/>
                      </a:lnTo>
                      <a:lnTo>
                        <a:pt x="111" y="197"/>
                      </a:lnTo>
                      <a:lnTo>
                        <a:pt x="111" y="197"/>
                      </a:lnTo>
                      <a:lnTo>
                        <a:pt x="117" y="194"/>
                      </a:lnTo>
                      <a:lnTo>
                        <a:pt x="117" y="194"/>
                      </a:lnTo>
                      <a:lnTo>
                        <a:pt x="104" y="179"/>
                      </a:lnTo>
                      <a:lnTo>
                        <a:pt x="104" y="1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0" name="Freeform 350"/>
                <p:cNvSpPr>
                  <a:spLocks/>
                </p:cNvSpPr>
                <p:nvPr/>
              </p:nvSpPr>
              <p:spPr bwMode="auto">
                <a:xfrm>
                  <a:off x="3481" y="2717"/>
                  <a:ext cx="349" cy="28"/>
                </a:xfrm>
                <a:custGeom>
                  <a:avLst/>
                  <a:gdLst/>
                  <a:ahLst/>
                  <a:cxnLst>
                    <a:cxn ang="0">
                      <a:pos x="115" y="20"/>
                    </a:cxn>
                    <a:cxn ang="0">
                      <a:pos x="115" y="20"/>
                    </a:cxn>
                    <a:cxn ang="0">
                      <a:pos x="56" y="18"/>
                    </a:cxn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56" y="26"/>
                    </a:cxn>
                    <a:cxn ang="0">
                      <a:pos x="115" y="28"/>
                    </a:cxn>
                    <a:cxn ang="0">
                      <a:pos x="115" y="28"/>
                    </a:cxn>
                    <a:cxn ang="0">
                      <a:pos x="173" y="26"/>
                    </a:cxn>
                    <a:cxn ang="0">
                      <a:pos x="234" y="22"/>
                    </a:cxn>
                    <a:cxn ang="0">
                      <a:pos x="292" y="15"/>
                    </a:cxn>
                    <a:cxn ang="0">
                      <a:pos x="349" y="7"/>
                    </a:cxn>
                    <a:cxn ang="0">
                      <a:pos x="349" y="7"/>
                    </a:cxn>
                    <a:cxn ang="0">
                      <a:pos x="349" y="0"/>
                    </a:cxn>
                    <a:cxn ang="0">
                      <a:pos x="349" y="0"/>
                    </a:cxn>
                    <a:cxn ang="0">
                      <a:pos x="290" y="7"/>
                    </a:cxn>
                    <a:cxn ang="0">
                      <a:pos x="232" y="15"/>
                    </a:cxn>
                    <a:cxn ang="0">
                      <a:pos x="173" y="18"/>
                    </a:cxn>
                    <a:cxn ang="0">
                      <a:pos x="115" y="20"/>
                    </a:cxn>
                    <a:cxn ang="0">
                      <a:pos x="115" y="20"/>
                    </a:cxn>
                  </a:cxnLst>
                  <a:rect l="0" t="0" r="r" b="b"/>
                  <a:pathLst>
                    <a:path w="349" h="28">
                      <a:moveTo>
                        <a:pt x="115" y="20"/>
                      </a:moveTo>
                      <a:lnTo>
                        <a:pt x="115" y="20"/>
                      </a:lnTo>
                      <a:lnTo>
                        <a:pt x="56" y="18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56" y="26"/>
                      </a:lnTo>
                      <a:lnTo>
                        <a:pt x="115" y="28"/>
                      </a:lnTo>
                      <a:lnTo>
                        <a:pt x="115" y="28"/>
                      </a:lnTo>
                      <a:lnTo>
                        <a:pt x="173" y="26"/>
                      </a:lnTo>
                      <a:lnTo>
                        <a:pt x="234" y="22"/>
                      </a:lnTo>
                      <a:lnTo>
                        <a:pt x="292" y="15"/>
                      </a:lnTo>
                      <a:lnTo>
                        <a:pt x="349" y="7"/>
                      </a:lnTo>
                      <a:lnTo>
                        <a:pt x="349" y="7"/>
                      </a:lnTo>
                      <a:lnTo>
                        <a:pt x="349" y="0"/>
                      </a:lnTo>
                      <a:lnTo>
                        <a:pt x="349" y="0"/>
                      </a:lnTo>
                      <a:lnTo>
                        <a:pt x="290" y="7"/>
                      </a:lnTo>
                      <a:lnTo>
                        <a:pt x="232" y="15"/>
                      </a:lnTo>
                      <a:lnTo>
                        <a:pt x="173" y="18"/>
                      </a:lnTo>
                      <a:lnTo>
                        <a:pt x="115" y="20"/>
                      </a:lnTo>
                      <a:lnTo>
                        <a:pt x="115" y="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1" name="Freeform 351"/>
                <p:cNvSpPr>
                  <a:spLocks/>
                </p:cNvSpPr>
                <p:nvPr/>
              </p:nvSpPr>
              <p:spPr bwMode="auto">
                <a:xfrm>
                  <a:off x="2158" y="0"/>
                  <a:ext cx="1085" cy="2649"/>
                </a:xfrm>
                <a:custGeom>
                  <a:avLst/>
                  <a:gdLst/>
                  <a:ahLst/>
                  <a:cxnLst>
                    <a:cxn ang="0">
                      <a:pos x="379" y="2348"/>
                    </a:cxn>
                    <a:cxn ang="0">
                      <a:pos x="250" y="2186"/>
                    </a:cxn>
                    <a:cxn ang="0">
                      <a:pos x="148" y="2005"/>
                    </a:cxn>
                    <a:cxn ang="0">
                      <a:pos x="71" y="1811"/>
                    </a:cxn>
                    <a:cxn ang="0">
                      <a:pos x="24" y="1605"/>
                    </a:cxn>
                    <a:cxn ang="0">
                      <a:pos x="7" y="1385"/>
                    </a:cxn>
                    <a:cxn ang="0">
                      <a:pos x="14" y="1241"/>
                    </a:cxn>
                    <a:cxn ang="0">
                      <a:pos x="53" y="1028"/>
                    </a:cxn>
                    <a:cxn ang="0">
                      <a:pos x="119" y="829"/>
                    </a:cxn>
                    <a:cxn ang="0">
                      <a:pos x="214" y="644"/>
                    </a:cxn>
                    <a:cxn ang="0">
                      <a:pos x="333" y="476"/>
                    </a:cxn>
                    <a:cxn ang="0">
                      <a:pos x="426" y="375"/>
                    </a:cxn>
                    <a:cxn ang="0">
                      <a:pos x="532" y="278"/>
                    </a:cxn>
                    <a:cxn ang="0">
                      <a:pos x="646" y="194"/>
                    </a:cxn>
                    <a:cxn ang="0">
                      <a:pos x="770" y="121"/>
                    </a:cxn>
                    <a:cxn ang="0">
                      <a:pos x="900" y="60"/>
                    </a:cxn>
                    <a:cxn ang="0">
                      <a:pos x="1037" y="13"/>
                    </a:cxn>
                    <a:cxn ang="0">
                      <a:pos x="1057" y="0"/>
                    </a:cxn>
                    <a:cxn ang="0">
                      <a:pos x="889" y="57"/>
                    </a:cxn>
                    <a:cxn ang="0">
                      <a:pos x="733" y="132"/>
                    </a:cxn>
                    <a:cxn ang="0">
                      <a:pos x="587" y="227"/>
                    </a:cxn>
                    <a:cxn ang="0">
                      <a:pos x="455" y="337"/>
                    </a:cxn>
                    <a:cxn ang="0">
                      <a:pos x="336" y="463"/>
                    </a:cxn>
                    <a:cxn ang="0">
                      <a:pos x="232" y="600"/>
                    </a:cxn>
                    <a:cxn ang="0">
                      <a:pos x="146" y="752"/>
                    </a:cxn>
                    <a:cxn ang="0">
                      <a:pos x="78" y="913"/>
                    </a:cxn>
                    <a:cxn ang="0">
                      <a:pos x="31" y="1085"/>
                    </a:cxn>
                    <a:cxn ang="0">
                      <a:pos x="5" y="1262"/>
                    </a:cxn>
                    <a:cxn ang="0">
                      <a:pos x="0" y="1385"/>
                    </a:cxn>
                    <a:cxn ang="0">
                      <a:pos x="7" y="1537"/>
                    </a:cxn>
                    <a:cxn ang="0">
                      <a:pos x="31" y="1685"/>
                    </a:cxn>
                    <a:cxn ang="0">
                      <a:pos x="68" y="1826"/>
                    </a:cxn>
                    <a:cxn ang="0">
                      <a:pos x="119" y="1961"/>
                    </a:cxn>
                    <a:cxn ang="0">
                      <a:pos x="183" y="2090"/>
                    </a:cxn>
                    <a:cxn ang="0">
                      <a:pos x="260" y="2210"/>
                    </a:cxn>
                    <a:cxn ang="0">
                      <a:pos x="347" y="2324"/>
                    </a:cxn>
                    <a:cxn ang="0">
                      <a:pos x="444" y="2426"/>
                    </a:cxn>
                    <a:cxn ang="0">
                      <a:pos x="552" y="2519"/>
                    </a:cxn>
                    <a:cxn ang="0">
                      <a:pos x="669" y="2602"/>
                    </a:cxn>
                    <a:cxn ang="0">
                      <a:pos x="752" y="2649"/>
                    </a:cxn>
                    <a:cxn ang="0">
                      <a:pos x="710" y="2616"/>
                    </a:cxn>
                    <a:cxn ang="0">
                      <a:pos x="582" y="2532"/>
                    </a:cxn>
                    <a:cxn ang="0">
                      <a:pos x="463" y="2433"/>
                    </a:cxn>
                  </a:cxnLst>
                  <a:rect l="0" t="0" r="r" b="b"/>
                  <a:pathLst>
                    <a:path w="1085" h="2649">
                      <a:moveTo>
                        <a:pt x="426" y="2397"/>
                      </a:moveTo>
                      <a:lnTo>
                        <a:pt x="426" y="2397"/>
                      </a:lnTo>
                      <a:lnTo>
                        <a:pt x="379" y="2348"/>
                      </a:lnTo>
                      <a:lnTo>
                        <a:pt x="333" y="2296"/>
                      </a:lnTo>
                      <a:lnTo>
                        <a:pt x="291" y="2241"/>
                      </a:lnTo>
                      <a:lnTo>
                        <a:pt x="250" y="2186"/>
                      </a:lnTo>
                      <a:lnTo>
                        <a:pt x="214" y="2128"/>
                      </a:lnTo>
                      <a:lnTo>
                        <a:pt x="179" y="2068"/>
                      </a:lnTo>
                      <a:lnTo>
                        <a:pt x="148" y="2005"/>
                      </a:lnTo>
                      <a:lnTo>
                        <a:pt x="119" y="1943"/>
                      </a:lnTo>
                      <a:lnTo>
                        <a:pt x="93" y="1877"/>
                      </a:lnTo>
                      <a:lnTo>
                        <a:pt x="71" y="1811"/>
                      </a:lnTo>
                      <a:lnTo>
                        <a:pt x="53" y="1744"/>
                      </a:lnTo>
                      <a:lnTo>
                        <a:pt x="36" y="1674"/>
                      </a:lnTo>
                      <a:lnTo>
                        <a:pt x="24" y="1605"/>
                      </a:lnTo>
                      <a:lnTo>
                        <a:pt x="14" y="1531"/>
                      </a:lnTo>
                      <a:lnTo>
                        <a:pt x="9" y="1460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9" y="1312"/>
                      </a:lnTo>
                      <a:lnTo>
                        <a:pt x="14" y="1241"/>
                      </a:lnTo>
                      <a:lnTo>
                        <a:pt x="24" y="1167"/>
                      </a:lnTo>
                      <a:lnTo>
                        <a:pt x="36" y="1098"/>
                      </a:lnTo>
                      <a:lnTo>
                        <a:pt x="53" y="1028"/>
                      </a:lnTo>
                      <a:lnTo>
                        <a:pt x="71" y="961"/>
                      </a:lnTo>
                      <a:lnTo>
                        <a:pt x="93" y="895"/>
                      </a:lnTo>
                      <a:lnTo>
                        <a:pt x="119" y="829"/>
                      </a:lnTo>
                      <a:lnTo>
                        <a:pt x="148" y="767"/>
                      </a:lnTo>
                      <a:lnTo>
                        <a:pt x="179" y="704"/>
                      </a:lnTo>
                      <a:lnTo>
                        <a:pt x="214" y="644"/>
                      </a:lnTo>
                      <a:lnTo>
                        <a:pt x="250" y="586"/>
                      </a:lnTo>
                      <a:lnTo>
                        <a:pt x="291" y="531"/>
                      </a:lnTo>
                      <a:lnTo>
                        <a:pt x="333" y="476"/>
                      </a:lnTo>
                      <a:lnTo>
                        <a:pt x="379" y="424"/>
                      </a:lnTo>
                      <a:lnTo>
                        <a:pt x="426" y="375"/>
                      </a:lnTo>
                      <a:lnTo>
                        <a:pt x="426" y="375"/>
                      </a:lnTo>
                      <a:lnTo>
                        <a:pt x="461" y="342"/>
                      </a:lnTo>
                      <a:lnTo>
                        <a:pt x="496" y="309"/>
                      </a:lnTo>
                      <a:lnTo>
                        <a:pt x="532" y="278"/>
                      </a:lnTo>
                      <a:lnTo>
                        <a:pt x="569" y="249"/>
                      </a:lnTo>
                      <a:lnTo>
                        <a:pt x="607" y="221"/>
                      </a:lnTo>
                      <a:lnTo>
                        <a:pt x="646" y="194"/>
                      </a:lnTo>
                      <a:lnTo>
                        <a:pt x="686" y="168"/>
                      </a:lnTo>
                      <a:lnTo>
                        <a:pt x="728" y="145"/>
                      </a:lnTo>
                      <a:lnTo>
                        <a:pt x="770" y="121"/>
                      </a:lnTo>
                      <a:lnTo>
                        <a:pt x="812" y="99"/>
                      </a:lnTo>
                      <a:lnTo>
                        <a:pt x="856" y="79"/>
                      </a:lnTo>
                      <a:lnTo>
                        <a:pt x="900" y="60"/>
                      </a:lnTo>
                      <a:lnTo>
                        <a:pt x="946" y="42"/>
                      </a:lnTo>
                      <a:lnTo>
                        <a:pt x="991" y="27"/>
                      </a:lnTo>
                      <a:lnTo>
                        <a:pt x="1037" y="13"/>
                      </a:lnTo>
                      <a:lnTo>
                        <a:pt x="1085" y="0"/>
                      </a:lnTo>
                      <a:lnTo>
                        <a:pt x="1057" y="0"/>
                      </a:lnTo>
                      <a:lnTo>
                        <a:pt x="1057" y="0"/>
                      </a:lnTo>
                      <a:lnTo>
                        <a:pt x="1001" y="16"/>
                      </a:lnTo>
                      <a:lnTo>
                        <a:pt x="944" y="35"/>
                      </a:lnTo>
                      <a:lnTo>
                        <a:pt x="889" y="57"/>
                      </a:lnTo>
                      <a:lnTo>
                        <a:pt x="836" y="81"/>
                      </a:lnTo>
                      <a:lnTo>
                        <a:pt x="785" y="104"/>
                      </a:lnTo>
                      <a:lnTo>
                        <a:pt x="733" y="132"/>
                      </a:lnTo>
                      <a:lnTo>
                        <a:pt x="682" y="163"/>
                      </a:lnTo>
                      <a:lnTo>
                        <a:pt x="635" y="194"/>
                      </a:lnTo>
                      <a:lnTo>
                        <a:pt x="587" y="227"/>
                      </a:lnTo>
                      <a:lnTo>
                        <a:pt x="541" y="262"/>
                      </a:lnTo>
                      <a:lnTo>
                        <a:pt x="497" y="298"/>
                      </a:lnTo>
                      <a:lnTo>
                        <a:pt x="455" y="337"/>
                      </a:lnTo>
                      <a:lnTo>
                        <a:pt x="413" y="377"/>
                      </a:lnTo>
                      <a:lnTo>
                        <a:pt x="373" y="419"/>
                      </a:lnTo>
                      <a:lnTo>
                        <a:pt x="336" y="463"/>
                      </a:lnTo>
                      <a:lnTo>
                        <a:pt x="300" y="507"/>
                      </a:lnTo>
                      <a:lnTo>
                        <a:pt x="265" y="553"/>
                      </a:lnTo>
                      <a:lnTo>
                        <a:pt x="232" y="600"/>
                      </a:lnTo>
                      <a:lnTo>
                        <a:pt x="203" y="650"/>
                      </a:lnTo>
                      <a:lnTo>
                        <a:pt x="174" y="701"/>
                      </a:lnTo>
                      <a:lnTo>
                        <a:pt x="146" y="752"/>
                      </a:lnTo>
                      <a:lnTo>
                        <a:pt x="122" y="805"/>
                      </a:lnTo>
                      <a:lnTo>
                        <a:pt x="100" y="858"/>
                      </a:lnTo>
                      <a:lnTo>
                        <a:pt x="78" y="913"/>
                      </a:lnTo>
                      <a:lnTo>
                        <a:pt x="60" y="970"/>
                      </a:lnTo>
                      <a:lnTo>
                        <a:pt x="46" y="1026"/>
                      </a:lnTo>
                      <a:lnTo>
                        <a:pt x="31" y="1085"/>
                      </a:lnTo>
                      <a:lnTo>
                        <a:pt x="20" y="1144"/>
                      </a:lnTo>
                      <a:lnTo>
                        <a:pt x="11" y="1202"/>
                      </a:lnTo>
                      <a:lnTo>
                        <a:pt x="5" y="1262"/>
                      </a:lnTo>
                      <a:lnTo>
                        <a:pt x="2" y="1325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0" y="1436"/>
                      </a:lnTo>
                      <a:lnTo>
                        <a:pt x="3" y="1488"/>
                      </a:lnTo>
                      <a:lnTo>
                        <a:pt x="7" y="1537"/>
                      </a:lnTo>
                      <a:lnTo>
                        <a:pt x="14" y="1586"/>
                      </a:lnTo>
                      <a:lnTo>
                        <a:pt x="22" y="1636"/>
                      </a:lnTo>
                      <a:lnTo>
                        <a:pt x="31" y="1685"/>
                      </a:lnTo>
                      <a:lnTo>
                        <a:pt x="42" y="1733"/>
                      </a:lnTo>
                      <a:lnTo>
                        <a:pt x="55" y="1778"/>
                      </a:lnTo>
                      <a:lnTo>
                        <a:pt x="68" y="1826"/>
                      </a:lnTo>
                      <a:lnTo>
                        <a:pt x="84" y="1872"/>
                      </a:lnTo>
                      <a:lnTo>
                        <a:pt x="100" y="1918"/>
                      </a:lnTo>
                      <a:lnTo>
                        <a:pt x="119" y="1961"/>
                      </a:lnTo>
                      <a:lnTo>
                        <a:pt x="139" y="2005"/>
                      </a:lnTo>
                      <a:lnTo>
                        <a:pt x="161" y="2047"/>
                      </a:lnTo>
                      <a:lnTo>
                        <a:pt x="183" y="2090"/>
                      </a:lnTo>
                      <a:lnTo>
                        <a:pt x="208" y="2132"/>
                      </a:lnTo>
                      <a:lnTo>
                        <a:pt x="232" y="2172"/>
                      </a:lnTo>
                      <a:lnTo>
                        <a:pt x="260" y="2210"/>
                      </a:lnTo>
                      <a:lnTo>
                        <a:pt x="287" y="2249"/>
                      </a:lnTo>
                      <a:lnTo>
                        <a:pt x="316" y="2287"/>
                      </a:lnTo>
                      <a:lnTo>
                        <a:pt x="347" y="2324"/>
                      </a:lnTo>
                      <a:lnTo>
                        <a:pt x="379" y="2358"/>
                      </a:lnTo>
                      <a:lnTo>
                        <a:pt x="411" y="2393"/>
                      </a:lnTo>
                      <a:lnTo>
                        <a:pt x="444" y="2426"/>
                      </a:lnTo>
                      <a:lnTo>
                        <a:pt x="479" y="2459"/>
                      </a:lnTo>
                      <a:lnTo>
                        <a:pt x="516" y="2488"/>
                      </a:lnTo>
                      <a:lnTo>
                        <a:pt x="552" y="2519"/>
                      </a:lnTo>
                      <a:lnTo>
                        <a:pt x="591" y="2547"/>
                      </a:lnTo>
                      <a:lnTo>
                        <a:pt x="629" y="2574"/>
                      </a:lnTo>
                      <a:lnTo>
                        <a:pt x="669" y="2602"/>
                      </a:lnTo>
                      <a:lnTo>
                        <a:pt x="710" y="2626"/>
                      </a:lnTo>
                      <a:lnTo>
                        <a:pt x="752" y="2649"/>
                      </a:lnTo>
                      <a:lnTo>
                        <a:pt x="752" y="2649"/>
                      </a:lnTo>
                      <a:lnTo>
                        <a:pt x="754" y="2642"/>
                      </a:lnTo>
                      <a:lnTo>
                        <a:pt x="754" y="2642"/>
                      </a:lnTo>
                      <a:lnTo>
                        <a:pt x="710" y="2616"/>
                      </a:lnTo>
                      <a:lnTo>
                        <a:pt x="666" y="2591"/>
                      </a:lnTo>
                      <a:lnTo>
                        <a:pt x="622" y="2562"/>
                      </a:lnTo>
                      <a:lnTo>
                        <a:pt x="582" y="2532"/>
                      </a:lnTo>
                      <a:lnTo>
                        <a:pt x="540" y="2499"/>
                      </a:lnTo>
                      <a:lnTo>
                        <a:pt x="501" y="2466"/>
                      </a:lnTo>
                      <a:lnTo>
                        <a:pt x="463" y="2433"/>
                      </a:lnTo>
                      <a:lnTo>
                        <a:pt x="426" y="2397"/>
                      </a:lnTo>
                      <a:lnTo>
                        <a:pt x="426" y="239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2" name="Freeform 352"/>
                <p:cNvSpPr>
                  <a:spLocks/>
                </p:cNvSpPr>
                <p:nvPr/>
              </p:nvSpPr>
              <p:spPr bwMode="auto">
                <a:xfrm>
                  <a:off x="2919" y="2648"/>
                  <a:ext cx="549" cy="17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64" y="38"/>
                    </a:cxn>
                    <a:cxn ang="0">
                      <a:pos x="128" y="67"/>
                    </a:cxn>
                    <a:cxn ang="0">
                      <a:pos x="196" y="93"/>
                    </a:cxn>
                    <a:cxn ang="0">
                      <a:pos x="263" y="115"/>
                    </a:cxn>
                    <a:cxn ang="0">
                      <a:pos x="333" y="133"/>
                    </a:cxn>
                    <a:cxn ang="0">
                      <a:pos x="402" y="150"/>
                    </a:cxn>
                    <a:cxn ang="0">
                      <a:pos x="476" y="161"/>
                    </a:cxn>
                    <a:cxn ang="0">
                      <a:pos x="549" y="170"/>
                    </a:cxn>
                    <a:cxn ang="0">
                      <a:pos x="549" y="170"/>
                    </a:cxn>
                    <a:cxn ang="0">
                      <a:pos x="549" y="162"/>
                    </a:cxn>
                    <a:cxn ang="0">
                      <a:pos x="549" y="162"/>
                    </a:cxn>
                    <a:cxn ang="0">
                      <a:pos x="476" y="153"/>
                    </a:cxn>
                    <a:cxn ang="0">
                      <a:pos x="404" y="142"/>
                    </a:cxn>
                    <a:cxn ang="0">
                      <a:pos x="333" y="128"/>
                    </a:cxn>
                    <a:cxn ang="0">
                      <a:pos x="265" y="108"/>
                    </a:cxn>
                    <a:cxn ang="0">
                      <a:pos x="197" y="86"/>
                    </a:cxn>
                    <a:cxn ang="0">
                      <a:pos x="130" y="60"/>
                    </a:cxn>
                    <a:cxn ang="0">
                      <a:pos x="66" y="33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549" h="17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64" y="38"/>
                      </a:lnTo>
                      <a:lnTo>
                        <a:pt x="128" y="67"/>
                      </a:lnTo>
                      <a:lnTo>
                        <a:pt x="196" y="93"/>
                      </a:lnTo>
                      <a:lnTo>
                        <a:pt x="263" y="115"/>
                      </a:lnTo>
                      <a:lnTo>
                        <a:pt x="333" y="133"/>
                      </a:lnTo>
                      <a:lnTo>
                        <a:pt x="402" y="150"/>
                      </a:lnTo>
                      <a:lnTo>
                        <a:pt x="476" y="161"/>
                      </a:lnTo>
                      <a:lnTo>
                        <a:pt x="549" y="170"/>
                      </a:lnTo>
                      <a:lnTo>
                        <a:pt x="549" y="170"/>
                      </a:lnTo>
                      <a:lnTo>
                        <a:pt x="549" y="162"/>
                      </a:lnTo>
                      <a:lnTo>
                        <a:pt x="549" y="162"/>
                      </a:lnTo>
                      <a:lnTo>
                        <a:pt x="476" y="153"/>
                      </a:lnTo>
                      <a:lnTo>
                        <a:pt x="404" y="142"/>
                      </a:lnTo>
                      <a:lnTo>
                        <a:pt x="333" y="128"/>
                      </a:lnTo>
                      <a:lnTo>
                        <a:pt x="265" y="108"/>
                      </a:lnTo>
                      <a:lnTo>
                        <a:pt x="197" y="86"/>
                      </a:lnTo>
                      <a:lnTo>
                        <a:pt x="130" y="60"/>
                      </a:lnTo>
                      <a:lnTo>
                        <a:pt x="66" y="33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3" name="Freeform 353"/>
                <p:cNvSpPr>
                  <a:spLocks/>
                </p:cNvSpPr>
                <p:nvPr/>
              </p:nvSpPr>
              <p:spPr bwMode="auto">
                <a:xfrm>
                  <a:off x="3947" y="0"/>
                  <a:ext cx="1085" cy="2490"/>
                </a:xfrm>
                <a:custGeom>
                  <a:avLst/>
                  <a:gdLst/>
                  <a:ahLst/>
                  <a:cxnLst>
                    <a:cxn ang="0">
                      <a:pos x="659" y="375"/>
                    </a:cxn>
                    <a:cxn ang="0">
                      <a:pos x="752" y="476"/>
                    </a:cxn>
                    <a:cxn ang="0">
                      <a:pos x="834" y="586"/>
                    </a:cxn>
                    <a:cxn ang="0">
                      <a:pos x="906" y="704"/>
                    </a:cxn>
                    <a:cxn ang="0">
                      <a:pos x="966" y="829"/>
                    </a:cxn>
                    <a:cxn ang="0">
                      <a:pos x="1014" y="961"/>
                    </a:cxn>
                    <a:cxn ang="0">
                      <a:pos x="1048" y="1098"/>
                    </a:cxn>
                    <a:cxn ang="0">
                      <a:pos x="1070" y="1241"/>
                    </a:cxn>
                    <a:cxn ang="0">
                      <a:pos x="1078" y="1385"/>
                    </a:cxn>
                    <a:cxn ang="0">
                      <a:pos x="1076" y="1460"/>
                    </a:cxn>
                    <a:cxn ang="0">
                      <a:pos x="1061" y="1605"/>
                    </a:cxn>
                    <a:cxn ang="0">
                      <a:pos x="1034" y="1744"/>
                    </a:cxn>
                    <a:cxn ang="0">
                      <a:pos x="992" y="1877"/>
                    </a:cxn>
                    <a:cxn ang="0">
                      <a:pos x="937" y="2005"/>
                    </a:cxn>
                    <a:cxn ang="0">
                      <a:pos x="871" y="2128"/>
                    </a:cxn>
                    <a:cxn ang="0">
                      <a:pos x="794" y="2241"/>
                    </a:cxn>
                    <a:cxn ang="0">
                      <a:pos x="706" y="2348"/>
                    </a:cxn>
                    <a:cxn ang="0">
                      <a:pos x="659" y="2397"/>
                    </a:cxn>
                    <a:cxn ang="0">
                      <a:pos x="563" y="2485"/>
                    </a:cxn>
                    <a:cxn ang="0">
                      <a:pos x="567" y="2490"/>
                    </a:cxn>
                    <a:cxn ang="0">
                      <a:pos x="626" y="2441"/>
                    </a:cxn>
                    <a:cxn ang="0">
                      <a:pos x="732" y="2329"/>
                    </a:cxn>
                    <a:cxn ang="0">
                      <a:pos x="827" y="2207"/>
                    </a:cxn>
                    <a:cxn ang="0">
                      <a:pos x="909" y="2075"/>
                    </a:cxn>
                    <a:cxn ang="0">
                      <a:pos x="977" y="1934"/>
                    </a:cxn>
                    <a:cxn ang="0">
                      <a:pos x="1017" y="1824"/>
                    </a:cxn>
                    <a:cxn ang="0">
                      <a:pos x="1039" y="1747"/>
                    </a:cxn>
                    <a:cxn ang="0">
                      <a:pos x="1057" y="1671"/>
                    </a:cxn>
                    <a:cxn ang="0">
                      <a:pos x="1070" y="1590"/>
                    </a:cxn>
                    <a:cxn ang="0">
                      <a:pos x="1079" y="1510"/>
                    </a:cxn>
                    <a:cxn ang="0">
                      <a:pos x="1085" y="1427"/>
                    </a:cxn>
                    <a:cxn ang="0">
                      <a:pos x="1085" y="1385"/>
                    </a:cxn>
                    <a:cxn ang="0">
                      <a:pos x="1079" y="1262"/>
                    </a:cxn>
                    <a:cxn ang="0">
                      <a:pos x="1065" y="1144"/>
                    </a:cxn>
                    <a:cxn ang="0">
                      <a:pos x="1039" y="1026"/>
                    </a:cxn>
                    <a:cxn ang="0">
                      <a:pos x="1006" y="913"/>
                    </a:cxn>
                    <a:cxn ang="0">
                      <a:pos x="962" y="805"/>
                    </a:cxn>
                    <a:cxn ang="0">
                      <a:pos x="911" y="701"/>
                    </a:cxn>
                    <a:cxn ang="0">
                      <a:pos x="853" y="600"/>
                    </a:cxn>
                    <a:cxn ang="0">
                      <a:pos x="785" y="507"/>
                    </a:cxn>
                    <a:cxn ang="0">
                      <a:pos x="712" y="419"/>
                    </a:cxn>
                    <a:cxn ang="0">
                      <a:pos x="631" y="337"/>
                    </a:cxn>
                    <a:cxn ang="0">
                      <a:pos x="543" y="262"/>
                    </a:cxn>
                    <a:cxn ang="0">
                      <a:pos x="450" y="194"/>
                    </a:cxn>
                    <a:cxn ang="0">
                      <a:pos x="351" y="132"/>
                    </a:cxn>
                    <a:cxn ang="0">
                      <a:pos x="249" y="81"/>
                    </a:cxn>
                    <a:cxn ang="0">
                      <a:pos x="141" y="35"/>
                    </a:cxn>
                    <a:cxn ang="0">
                      <a:pos x="27" y="0"/>
                    </a:cxn>
                    <a:cxn ang="0">
                      <a:pos x="0" y="0"/>
                    </a:cxn>
                    <a:cxn ang="0">
                      <a:pos x="93" y="27"/>
                    </a:cxn>
                    <a:cxn ang="0">
                      <a:pos x="185" y="60"/>
                    </a:cxn>
                    <a:cxn ang="0">
                      <a:pos x="273" y="99"/>
                    </a:cxn>
                    <a:cxn ang="0">
                      <a:pos x="357" y="145"/>
                    </a:cxn>
                    <a:cxn ang="0">
                      <a:pos x="439" y="194"/>
                    </a:cxn>
                    <a:cxn ang="0">
                      <a:pos x="516" y="249"/>
                    </a:cxn>
                    <a:cxn ang="0">
                      <a:pos x="589" y="309"/>
                    </a:cxn>
                    <a:cxn ang="0">
                      <a:pos x="659" y="375"/>
                    </a:cxn>
                  </a:cxnLst>
                  <a:rect l="0" t="0" r="r" b="b"/>
                  <a:pathLst>
                    <a:path w="1085" h="2490">
                      <a:moveTo>
                        <a:pt x="659" y="375"/>
                      </a:moveTo>
                      <a:lnTo>
                        <a:pt x="659" y="375"/>
                      </a:lnTo>
                      <a:lnTo>
                        <a:pt x="706" y="424"/>
                      </a:lnTo>
                      <a:lnTo>
                        <a:pt x="752" y="476"/>
                      </a:lnTo>
                      <a:lnTo>
                        <a:pt x="794" y="531"/>
                      </a:lnTo>
                      <a:lnTo>
                        <a:pt x="834" y="586"/>
                      </a:lnTo>
                      <a:lnTo>
                        <a:pt x="871" y="644"/>
                      </a:lnTo>
                      <a:lnTo>
                        <a:pt x="906" y="704"/>
                      </a:lnTo>
                      <a:lnTo>
                        <a:pt x="937" y="767"/>
                      </a:lnTo>
                      <a:lnTo>
                        <a:pt x="966" y="829"/>
                      </a:lnTo>
                      <a:lnTo>
                        <a:pt x="992" y="895"/>
                      </a:lnTo>
                      <a:lnTo>
                        <a:pt x="1014" y="961"/>
                      </a:lnTo>
                      <a:lnTo>
                        <a:pt x="1034" y="1028"/>
                      </a:lnTo>
                      <a:lnTo>
                        <a:pt x="1048" y="1098"/>
                      </a:lnTo>
                      <a:lnTo>
                        <a:pt x="1061" y="1167"/>
                      </a:lnTo>
                      <a:lnTo>
                        <a:pt x="1070" y="1241"/>
                      </a:lnTo>
                      <a:lnTo>
                        <a:pt x="1076" y="1312"/>
                      </a:lnTo>
                      <a:lnTo>
                        <a:pt x="1078" y="1385"/>
                      </a:lnTo>
                      <a:lnTo>
                        <a:pt x="1078" y="1385"/>
                      </a:lnTo>
                      <a:lnTo>
                        <a:pt x="1076" y="1460"/>
                      </a:lnTo>
                      <a:lnTo>
                        <a:pt x="1070" y="1531"/>
                      </a:lnTo>
                      <a:lnTo>
                        <a:pt x="1061" y="1605"/>
                      </a:lnTo>
                      <a:lnTo>
                        <a:pt x="1048" y="1674"/>
                      </a:lnTo>
                      <a:lnTo>
                        <a:pt x="1034" y="1744"/>
                      </a:lnTo>
                      <a:lnTo>
                        <a:pt x="1014" y="1811"/>
                      </a:lnTo>
                      <a:lnTo>
                        <a:pt x="992" y="1877"/>
                      </a:lnTo>
                      <a:lnTo>
                        <a:pt x="966" y="1943"/>
                      </a:lnTo>
                      <a:lnTo>
                        <a:pt x="937" y="2005"/>
                      </a:lnTo>
                      <a:lnTo>
                        <a:pt x="906" y="2068"/>
                      </a:lnTo>
                      <a:lnTo>
                        <a:pt x="871" y="2128"/>
                      </a:lnTo>
                      <a:lnTo>
                        <a:pt x="834" y="2186"/>
                      </a:lnTo>
                      <a:lnTo>
                        <a:pt x="794" y="2241"/>
                      </a:lnTo>
                      <a:lnTo>
                        <a:pt x="752" y="2296"/>
                      </a:lnTo>
                      <a:lnTo>
                        <a:pt x="706" y="2348"/>
                      </a:lnTo>
                      <a:lnTo>
                        <a:pt x="659" y="2397"/>
                      </a:lnTo>
                      <a:lnTo>
                        <a:pt x="659" y="2397"/>
                      </a:lnTo>
                      <a:lnTo>
                        <a:pt x="613" y="2443"/>
                      </a:lnTo>
                      <a:lnTo>
                        <a:pt x="563" y="2485"/>
                      </a:lnTo>
                      <a:lnTo>
                        <a:pt x="563" y="2485"/>
                      </a:lnTo>
                      <a:lnTo>
                        <a:pt x="567" y="2490"/>
                      </a:lnTo>
                      <a:lnTo>
                        <a:pt x="567" y="2490"/>
                      </a:lnTo>
                      <a:lnTo>
                        <a:pt x="626" y="2441"/>
                      </a:lnTo>
                      <a:lnTo>
                        <a:pt x="681" y="2386"/>
                      </a:lnTo>
                      <a:lnTo>
                        <a:pt x="732" y="2329"/>
                      </a:lnTo>
                      <a:lnTo>
                        <a:pt x="781" y="2269"/>
                      </a:lnTo>
                      <a:lnTo>
                        <a:pt x="827" y="2207"/>
                      </a:lnTo>
                      <a:lnTo>
                        <a:pt x="871" y="2143"/>
                      </a:lnTo>
                      <a:lnTo>
                        <a:pt x="909" y="2075"/>
                      </a:lnTo>
                      <a:lnTo>
                        <a:pt x="944" y="2005"/>
                      </a:lnTo>
                      <a:lnTo>
                        <a:pt x="977" y="1934"/>
                      </a:lnTo>
                      <a:lnTo>
                        <a:pt x="1004" y="1861"/>
                      </a:lnTo>
                      <a:lnTo>
                        <a:pt x="1017" y="1824"/>
                      </a:lnTo>
                      <a:lnTo>
                        <a:pt x="1028" y="1786"/>
                      </a:lnTo>
                      <a:lnTo>
                        <a:pt x="1039" y="1747"/>
                      </a:lnTo>
                      <a:lnTo>
                        <a:pt x="1048" y="1709"/>
                      </a:lnTo>
                      <a:lnTo>
                        <a:pt x="1057" y="1671"/>
                      </a:lnTo>
                      <a:lnTo>
                        <a:pt x="1065" y="1630"/>
                      </a:lnTo>
                      <a:lnTo>
                        <a:pt x="1070" y="1590"/>
                      </a:lnTo>
                      <a:lnTo>
                        <a:pt x="1076" y="1550"/>
                      </a:lnTo>
                      <a:lnTo>
                        <a:pt x="1079" y="1510"/>
                      </a:lnTo>
                      <a:lnTo>
                        <a:pt x="1083" y="1469"/>
                      </a:lnTo>
                      <a:lnTo>
                        <a:pt x="1085" y="1427"/>
                      </a:lnTo>
                      <a:lnTo>
                        <a:pt x="1085" y="1385"/>
                      </a:lnTo>
                      <a:lnTo>
                        <a:pt x="1085" y="1385"/>
                      </a:lnTo>
                      <a:lnTo>
                        <a:pt x="1083" y="1325"/>
                      </a:lnTo>
                      <a:lnTo>
                        <a:pt x="1079" y="1262"/>
                      </a:lnTo>
                      <a:lnTo>
                        <a:pt x="1074" y="1202"/>
                      </a:lnTo>
                      <a:lnTo>
                        <a:pt x="1065" y="1144"/>
                      </a:lnTo>
                      <a:lnTo>
                        <a:pt x="1054" y="1085"/>
                      </a:lnTo>
                      <a:lnTo>
                        <a:pt x="1039" y="1026"/>
                      </a:lnTo>
                      <a:lnTo>
                        <a:pt x="1025" y="970"/>
                      </a:lnTo>
                      <a:lnTo>
                        <a:pt x="1006" y="913"/>
                      </a:lnTo>
                      <a:lnTo>
                        <a:pt x="986" y="858"/>
                      </a:lnTo>
                      <a:lnTo>
                        <a:pt x="962" y="805"/>
                      </a:lnTo>
                      <a:lnTo>
                        <a:pt x="939" y="752"/>
                      </a:lnTo>
                      <a:lnTo>
                        <a:pt x="911" y="701"/>
                      </a:lnTo>
                      <a:lnTo>
                        <a:pt x="884" y="650"/>
                      </a:lnTo>
                      <a:lnTo>
                        <a:pt x="853" y="600"/>
                      </a:lnTo>
                      <a:lnTo>
                        <a:pt x="820" y="553"/>
                      </a:lnTo>
                      <a:lnTo>
                        <a:pt x="785" y="507"/>
                      </a:lnTo>
                      <a:lnTo>
                        <a:pt x="748" y="463"/>
                      </a:lnTo>
                      <a:lnTo>
                        <a:pt x="712" y="419"/>
                      </a:lnTo>
                      <a:lnTo>
                        <a:pt x="671" y="377"/>
                      </a:lnTo>
                      <a:lnTo>
                        <a:pt x="631" y="337"/>
                      </a:lnTo>
                      <a:lnTo>
                        <a:pt x="587" y="298"/>
                      </a:lnTo>
                      <a:lnTo>
                        <a:pt x="543" y="262"/>
                      </a:lnTo>
                      <a:lnTo>
                        <a:pt x="498" y="227"/>
                      </a:lnTo>
                      <a:lnTo>
                        <a:pt x="450" y="194"/>
                      </a:lnTo>
                      <a:lnTo>
                        <a:pt x="402" y="163"/>
                      </a:lnTo>
                      <a:lnTo>
                        <a:pt x="351" y="132"/>
                      </a:lnTo>
                      <a:lnTo>
                        <a:pt x="300" y="104"/>
                      </a:lnTo>
                      <a:lnTo>
                        <a:pt x="249" y="81"/>
                      </a:lnTo>
                      <a:lnTo>
                        <a:pt x="196" y="57"/>
                      </a:lnTo>
                      <a:lnTo>
                        <a:pt x="141" y="35"/>
                      </a:lnTo>
                      <a:lnTo>
                        <a:pt x="84" y="16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8" y="13"/>
                      </a:lnTo>
                      <a:lnTo>
                        <a:pt x="93" y="27"/>
                      </a:lnTo>
                      <a:lnTo>
                        <a:pt x="139" y="42"/>
                      </a:lnTo>
                      <a:lnTo>
                        <a:pt x="185" y="60"/>
                      </a:lnTo>
                      <a:lnTo>
                        <a:pt x="229" y="79"/>
                      </a:lnTo>
                      <a:lnTo>
                        <a:pt x="273" y="99"/>
                      </a:lnTo>
                      <a:lnTo>
                        <a:pt x="315" y="121"/>
                      </a:lnTo>
                      <a:lnTo>
                        <a:pt x="357" y="145"/>
                      </a:lnTo>
                      <a:lnTo>
                        <a:pt x="399" y="168"/>
                      </a:lnTo>
                      <a:lnTo>
                        <a:pt x="439" y="194"/>
                      </a:lnTo>
                      <a:lnTo>
                        <a:pt x="478" y="221"/>
                      </a:lnTo>
                      <a:lnTo>
                        <a:pt x="516" y="249"/>
                      </a:lnTo>
                      <a:lnTo>
                        <a:pt x="554" y="278"/>
                      </a:lnTo>
                      <a:lnTo>
                        <a:pt x="589" y="309"/>
                      </a:lnTo>
                      <a:lnTo>
                        <a:pt x="626" y="342"/>
                      </a:lnTo>
                      <a:lnTo>
                        <a:pt x="659" y="375"/>
                      </a:lnTo>
                      <a:lnTo>
                        <a:pt x="659" y="37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4" name="Freeform 354"/>
                <p:cNvSpPr>
                  <a:spLocks/>
                </p:cNvSpPr>
                <p:nvPr/>
              </p:nvSpPr>
              <p:spPr bwMode="auto">
                <a:xfrm>
                  <a:off x="3197" y="983"/>
                  <a:ext cx="801" cy="806"/>
                </a:xfrm>
                <a:custGeom>
                  <a:avLst/>
                  <a:gdLst/>
                  <a:ahLst/>
                  <a:cxnLst>
                    <a:cxn ang="0">
                      <a:pos x="146" y="98"/>
                    </a:cxn>
                    <a:cxn ang="0">
                      <a:pos x="243" y="38"/>
                    </a:cxn>
                    <a:cxn ang="0">
                      <a:pos x="357" y="9"/>
                    </a:cxn>
                    <a:cxn ang="0">
                      <a:pos x="439" y="9"/>
                    </a:cxn>
                    <a:cxn ang="0">
                      <a:pos x="552" y="38"/>
                    </a:cxn>
                    <a:cxn ang="0">
                      <a:pos x="649" y="98"/>
                    </a:cxn>
                    <a:cxn ang="0">
                      <a:pos x="702" y="151"/>
                    </a:cxn>
                    <a:cxn ang="0">
                      <a:pos x="763" y="248"/>
                    </a:cxn>
                    <a:cxn ang="0">
                      <a:pos x="792" y="362"/>
                    </a:cxn>
                    <a:cxn ang="0">
                      <a:pos x="792" y="444"/>
                    </a:cxn>
                    <a:cxn ang="0">
                      <a:pos x="763" y="558"/>
                    </a:cxn>
                    <a:cxn ang="0">
                      <a:pos x="702" y="655"/>
                    </a:cxn>
                    <a:cxn ang="0">
                      <a:pos x="649" y="708"/>
                    </a:cxn>
                    <a:cxn ang="0">
                      <a:pos x="552" y="768"/>
                    </a:cxn>
                    <a:cxn ang="0">
                      <a:pos x="439" y="797"/>
                    </a:cxn>
                    <a:cxn ang="0">
                      <a:pos x="362" y="797"/>
                    </a:cxn>
                    <a:cxn ang="0">
                      <a:pos x="260" y="774"/>
                    </a:cxn>
                    <a:cxn ang="0">
                      <a:pos x="170" y="726"/>
                    </a:cxn>
                    <a:cxn ang="0">
                      <a:pos x="137" y="709"/>
                    </a:cxn>
                    <a:cxn ang="0">
                      <a:pos x="194" y="750"/>
                    </a:cxn>
                    <a:cxn ang="0">
                      <a:pos x="291" y="792"/>
                    </a:cxn>
                    <a:cxn ang="0">
                      <a:pos x="399" y="806"/>
                    </a:cxn>
                    <a:cxn ang="0">
                      <a:pos x="479" y="797"/>
                    </a:cxn>
                    <a:cxn ang="0">
                      <a:pos x="591" y="757"/>
                    </a:cxn>
                    <a:cxn ang="0">
                      <a:pos x="682" y="688"/>
                    </a:cxn>
                    <a:cxn ang="0">
                      <a:pos x="752" y="596"/>
                    </a:cxn>
                    <a:cxn ang="0">
                      <a:pos x="792" y="484"/>
                    </a:cxn>
                    <a:cxn ang="0">
                      <a:pos x="801" y="404"/>
                    </a:cxn>
                    <a:cxn ang="0">
                      <a:pos x="783" y="283"/>
                    </a:cxn>
                    <a:cxn ang="0">
                      <a:pos x="732" y="177"/>
                    </a:cxn>
                    <a:cxn ang="0">
                      <a:pos x="655" y="93"/>
                    </a:cxn>
                    <a:cxn ang="0">
                      <a:pos x="554" y="32"/>
                    </a:cxn>
                    <a:cxn ang="0">
                      <a:pos x="439" y="1"/>
                    </a:cxn>
                    <a:cxn ang="0">
                      <a:pos x="360" y="1"/>
                    </a:cxn>
                    <a:cxn ang="0">
                      <a:pos x="256" y="25"/>
                    </a:cxn>
                    <a:cxn ang="0">
                      <a:pos x="163" y="76"/>
                    </a:cxn>
                    <a:cxn ang="0">
                      <a:pos x="86" y="148"/>
                    </a:cxn>
                    <a:cxn ang="0">
                      <a:pos x="31" y="237"/>
                    </a:cxn>
                    <a:cxn ang="0">
                      <a:pos x="0" y="340"/>
                    </a:cxn>
                    <a:cxn ang="0">
                      <a:pos x="4" y="369"/>
                    </a:cxn>
                    <a:cxn ang="0">
                      <a:pos x="27" y="267"/>
                    </a:cxn>
                    <a:cxn ang="0">
                      <a:pos x="75" y="175"/>
                    </a:cxn>
                    <a:cxn ang="0">
                      <a:pos x="119" y="124"/>
                    </a:cxn>
                  </a:cxnLst>
                  <a:rect l="0" t="0" r="r" b="b"/>
                  <a:pathLst>
                    <a:path w="801" h="806">
                      <a:moveTo>
                        <a:pt x="119" y="124"/>
                      </a:moveTo>
                      <a:lnTo>
                        <a:pt x="119" y="124"/>
                      </a:lnTo>
                      <a:lnTo>
                        <a:pt x="146" y="98"/>
                      </a:lnTo>
                      <a:lnTo>
                        <a:pt x="177" y="75"/>
                      </a:lnTo>
                      <a:lnTo>
                        <a:pt x="209" y="54"/>
                      </a:lnTo>
                      <a:lnTo>
                        <a:pt x="243" y="38"/>
                      </a:lnTo>
                      <a:lnTo>
                        <a:pt x="280" y="25"/>
                      </a:lnTo>
                      <a:lnTo>
                        <a:pt x="318" y="16"/>
                      </a:lnTo>
                      <a:lnTo>
                        <a:pt x="357" y="9"/>
                      </a:lnTo>
                      <a:lnTo>
                        <a:pt x="399" y="7"/>
                      </a:lnTo>
                      <a:lnTo>
                        <a:pt x="399" y="7"/>
                      </a:lnTo>
                      <a:lnTo>
                        <a:pt x="439" y="9"/>
                      </a:lnTo>
                      <a:lnTo>
                        <a:pt x="477" y="16"/>
                      </a:lnTo>
                      <a:lnTo>
                        <a:pt x="516" y="25"/>
                      </a:lnTo>
                      <a:lnTo>
                        <a:pt x="552" y="38"/>
                      </a:lnTo>
                      <a:lnTo>
                        <a:pt x="587" y="54"/>
                      </a:lnTo>
                      <a:lnTo>
                        <a:pt x="618" y="75"/>
                      </a:lnTo>
                      <a:lnTo>
                        <a:pt x="649" y="98"/>
                      </a:lnTo>
                      <a:lnTo>
                        <a:pt x="679" y="124"/>
                      </a:lnTo>
                      <a:lnTo>
                        <a:pt x="679" y="124"/>
                      </a:lnTo>
                      <a:lnTo>
                        <a:pt x="702" y="151"/>
                      </a:lnTo>
                      <a:lnTo>
                        <a:pt x="726" y="183"/>
                      </a:lnTo>
                      <a:lnTo>
                        <a:pt x="746" y="214"/>
                      </a:lnTo>
                      <a:lnTo>
                        <a:pt x="763" y="248"/>
                      </a:lnTo>
                      <a:lnTo>
                        <a:pt x="776" y="285"/>
                      </a:lnTo>
                      <a:lnTo>
                        <a:pt x="785" y="323"/>
                      </a:lnTo>
                      <a:lnTo>
                        <a:pt x="792" y="362"/>
                      </a:lnTo>
                      <a:lnTo>
                        <a:pt x="794" y="404"/>
                      </a:lnTo>
                      <a:lnTo>
                        <a:pt x="794" y="404"/>
                      </a:lnTo>
                      <a:lnTo>
                        <a:pt x="792" y="444"/>
                      </a:lnTo>
                      <a:lnTo>
                        <a:pt x="785" y="483"/>
                      </a:lnTo>
                      <a:lnTo>
                        <a:pt x="776" y="521"/>
                      </a:lnTo>
                      <a:lnTo>
                        <a:pt x="763" y="558"/>
                      </a:lnTo>
                      <a:lnTo>
                        <a:pt x="746" y="592"/>
                      </a:lnTo>
                      <a:lnTo>
                        <a:pt x="726" y="623"/>
                      </a:lnTo>
                      <a:lnTo>
                        <a:pt x="702" y="655"/>
                      </a:lnTo>
                      <a:lnTo>
                        <a:pt x="679" y="682"/>
                      </a:lnTo>
                      <a:lnTo>
                        <a:pt x="679" y="682"/>
                      </a:lnTo>
                      <a:lnTo>
                        <a:pt x="649" y="708"/>
                      </a:lnTo>
                      <a:lnTo>
                        <a:pt x="618" y="731"/>
                      </a:lnTo>
                      <a:lnTo>
                        <a:pt x="587" y="752"/>
                      </a:lnTo>
                      <a:lnTo>
                        <a:pt x="552" y="768"/>
                      </a:lnTo>
                      <a:lnTo>
                        <a:pt x="516" y="781"/>
                      </a:lnTo>
                      <a:lnTo>
                        <a:pt x="477" y="790"/>
                      </a:lnTo>
                      <a:lnTo>
                        <a:pt x="439" y="797"/>
                      </a:lnTo>
                      <a:lnTo>
                        <a:pt x="399" y="799"/>
                      </a:lnTo>
                      <a:lnTo>
                        <a:pt x="399" y="799"/>
                      </a:lnTo>
                      <a:lnTo>
                        <a:pt x="362" y="797"/>
                      </a:lnTo>
                      <a:lnTo>
                        <a:pt x="327" y="792"/>
                      </a:lnTo>
                      <a:lnTo>
                        <a:pt x="293" y="784"/>
                      </a:lnTo>
                      <a:lnTo>
                        <a:pt x="260" y="774"/>
                      </a:lnTo>
                      <a:lnTo>
                        <a:pt x="229" y="761"/>
                      </a:lnTo>
                      <a:lnTo>
                        <a:pt x="199" y="744"/>
                      </a:lnTo>
                      <a:lnTo>
                        <a:pt x="170" y="726"/>
                      </a:lnTo>
                      <a:lnTo>
                        <a:pt x="143" y="706"/>
                      </a:lnTo>
                      <a:lnTo>
                        <a:pt x="143" y="706"/>
                      </a:lnTo>
                      <a:lnTo>
                        <a:pt x="137" y="709"/>
                      </a:lnTo>
                      <a:lnTo>
                        <a:pt x="137" y="709"/>
                      </a:lnTo>
                      <a:lnTo>
                        <a:pt x="165" y="731"/>
                      </a:lnTo>
                      <a:lnTo>
                        <a:pt x="194" y="750"/>
                      </a:lnTo>
                      <a:lnTo>
                        <a:pt x="225" y="766"/>
                      </a:lnTo>
                      <a:lnTo>
                        <a:pt x="256" y="781"/>
                      </a:lnTo>
                      <a:lnTo>
                        <a:pt x="291" y="792"/>
                      </a:lnTo>
                      <a:lnTo>
                        <a:pt x="326" y="799"/>
                      </a:lnTo>
                      <a:lnTo>
                        <a:pt x="360" y="805"/>
                      </a:lnTo>
                      <a:lnTo>
                        <a:pt x="399" y="806"/>
                      </a:lnTo>
                      <a:lnTo>
                        <a:pt x="399" y="806"/>
                      </a:lnTo>
                      <a:lnTo>
                        <a:pt x="439" y="805"/>
                      </a:lnTo>
                      <a:lnTo>
                        <a:pt x="479" y="797"/>
                      </a:lnTo>
                      <a:lnTo>
                        <a:pt x="518" y="788"/>
                      </a:lnTo>
                      <a:lnTo>
                        <a:pt x="554" y="774"/>
                      </a:lnTo>
                      <a:lnTo>
                        <a:pt x="591" y="757"/>
                      </a:lnTo>
                      <a:lnTo>
                        <a:pt x="624" y="737"/>
                      </a:lnTo>
                      <a:lnTo>
                        <a:pt x="655" y="715"/>
                      </a:lnTo>
                      <a:lnTo>
                        <a:pt x="682" y="688"/>
                      </a:lnTo>
                      <a:lnTo>
                        <a:pt x="710" y="660"/>
                      </a:lnTo>
                      <a:lnTo>
                        <a:pt x="732" y="629"/>
                      </a:lnTo>
                      <a:lnTo>
                        <a:pt x="752" y="596"/>
                      </a:lnTo>
                      <a:lnTo>
                        <a:pt x="770" y="559"/>
                      </a:lnTo>
                      <a:lnTo>
                        <a:pt x="783" y="523"/>
                      </a:lnTo>
                      <a:lnTo>
                        <a:pt x="792" y="484"/>
                      </a:lnTo>
                      <a:lnTo>
                        <a:pt x="799" y="444"/>
                      </a:lnTo>
                      <a:lnTo>
                        <a:pt x="801" y="404"/>
                      </a:lnTo>
                      <a:lnTo>
                        <a:pt x="801" y="404"/>
                      </a:lnTo>
                      <a:lnTo>
                        <a:pt x="799" y="362"/>
                      </a:lnTo>
                      <a:lnTo>
                        <a:pt x="792" y="322"/>
                      </a:lnTo>
                      <a:lnTo>
                        <a:pt x="783" y="283"/>
                      </a:lnTo>
                      <a:lnTo>
                        <a:pt x="770" y="247"/>
                      </a:lnTo>
                      <a:lnTo>
                        <a:pt x="752" y="212"/>
                      </a:lnTo>
                      <a:lnTo>
                        <a:pt x="732" y="177"/>
                      </a:lnTo>
                      <a:lnTo>
                        <a:pt x="710" y="146"/>
                      </a:lnTo>
                      <a:lnTo>
                        <a:pt x="682" y="118"/>
                      </a:lnTo>
                      <a:lnTo>
                        <a:pt x="655" y="93"/>
                      </a:lnTo>
                      <a:lnTo>
                        <a:pt x="624" y="69"/>
                      </a:lnTo>
                      <a:lnTo>
                        <a:pt x="591" y="49"/>
                      </a:lnTo>
                      <a:lnTo>
                        <a:pt x="554" y="32"/>
                      </a:lnTo>
                      <a:lnTo>
                        <a:pt x="518" y="18"/>
                      </a:lnTo>
                      <a:lnTo>
                        <a:pt x="479" y="9"/>
                      </a:lnTo>
                      <a:lnTo>
                        <a:pt x="439" y="1"/>
                      </a:lnTo>
                      <a:lnTo>
                        <a:pt x="399" y="0"/>
                      </a:lnTo>
                      <a:lnTo>
                        <a:pt x="399" y="0"/>
                      </a:lnTo>
                      <a:lnTo>
                        <a:pt x="360" y="1"/>
                      </a:lnTo>
                      <a:lnTo>
                        <a:pt x="324" y="7"/>
                      </a:lnTo>
                      <a:lnTo>
                        <a:pt x="289" y="14"/>
                      </a:lnTo>
                      <a:lnTo>
                        <a:pt x="256" y="25"/>
                      </a:lnTo>
                      <a:lnTo>
                        <a:pt x="223" y="40"/>
                      </a:lnTo>
                      <a:lnTo>
                        <a:pt x="192" y="56"/>
                      </a:lnTo>
                      <a:lnTo>
                        <a:pt x="163" y="76"/>
                      </a:lnTo>
                      <a:lnTo>
                        <a:pt x="135" y="98"/>
                      </a:lnTo>
                      <a:lnTo>
                        <a:pt x="110" y="122"/>
                      </a:lnTo>
                      <a:lnTo>
                        <a:pt x="86" y="148"/>
                      </a:lnTo>
                      <a:lnTo>
                        <a:pt x="66" y="175"/>
                      </a:lnTo>
                      <a:lnTo>
                        <a:pt x="48" y="204"/>
                      </a:lnTo>
                      <a:lnTo>
                        <a:pt x="31" y="237"/>
                      </a:lnTo>
                      <a:lnTo>
                        <a:pt x="18" y="270"/>
                      </a:lnTo>
                      <a:lnTo>
                        <a:pt x="7" y="303"/>
                      </a:lnTo>
                      <a:lnTo>
                        <a:pt x="0" y="340"/>
                      </a:lnTo>
                      <a:lnTo>
                        <a:pt x="0" y="340"/>
                      </a:lnTo>
                      <a:lnTo>
                        <a:pt x="4" y="369"/>
                      </a:lnTo>
                      <a:lnTo>
                        <a:pt x="4" y="369"/>
                      </a:lnTo>
                      <a:lnTo>
                        <a:pt x="9" y="334"/>
                      </a:lnTo>
                      <a:lnTo>
                        <a:pt x="16" y="300"/>
                      </a:lnTo>
                      <a:lnTo>
                        <a:pt x="27" y="267"/>
                      </a:lnTo>
                      <a:lnTo>
                        <a:pt x="40" y="236"/>
                      </a:lnTo>
                      <a:lnTo>
                        <a:pt x="57" y="204"/>
                      </a:lnTo>
                      <a:lnTo>
                        <a:pt x="75" y="175"/>
                      </a:lnTo>
                      <a:lnTo>
                        <a:pt x="95" y="148"/>
                      </a:lnTo>
                      <a:lnTo>
                        <a:pt x="119" y="124"/>
                      </a:lnTo>
                      <a:lnTo>
                        <a:pt x="119" y="12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5" name="Freeform 355"/>
                <p:cNvSpPr>
                  <a:spLocks/>
                </p:cNvSpPr>
                <p:nvPr/>
              </p:nvSpPr>
              <p:spPr bwMode="auto">
                <a:xfrm>
                  <a:off x="2835" y="2873"/>
                  <a:ext cx="605" cy="18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71" y="42"/>
                    </a:cxn>
                    <a:cxn ang="0">
                      <a:pos x="142" y="71"/>
                    </a:cxn>
                    <a:cxn ang="0">
                      <a:pos x="216" y="98"/>
                    </a:cxn>
                    <a:cxn ang="0">
                      <a:pos x="291" y="122"/>
                    </a:cxn>
                    <a:cxn ang="0">
                      <a:pos x="366" y="142"/>
                    </a:cxn>
                    <a:cxn ang="0">
                      <a:pos x="444" y="159"/>
                    </a:cxn>
                    <a:cxn ang="0">
                      <a:pos x="523" y="172"/>
                    </a:cxn>
                    <a:cxn ang="0">
                      <a:pos x="603" y="183"/>
                    </a:cxn>
                    <a:cxn ang="0">
                      <a:pos x="603" y="183"/>
                    </a:cxn>
                    <a:cxn ang="0">
                      <a:pos x="605" y="175"/>
                    </a:cxn>
                    <a:cxn ang="0">
                      <a:pos x="605" y="175"/>
                    </a:cxn>
                    <a:cxn ang="0">
                      <a:pos x="525" y="166"/>
                    </a:cxn>
                    <a:cxn ang="0">
                      <a:pos x="446" y="151"/>
                    </a:cxn>
                    <a:cxn ang="0">
                      <a:pos x="367" y="135"/>
                    </a:cxn>
                    <a:cxn ang="0">
                      <a:pos x="292" y="115"/>
                    </a:cxn>
                    <a:cxn ang="0">
                      <a:pos x="217" y="91"/>
                    </a:cxn>
                    <a:cxn ang="0">
                      <a:pos x="144" y="64"/>
                    </a:cxn>
                    <a:cxn ang="0">
                      <a:pos x="73" y="34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05" h="18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71" y="42"/>
                      </a:lnTo>
                      <a:lnTo>
                        <a:pt x="142" y="71"/>
                      </a:lnTo>
                      <a:lnTo>
                        <a:pt x="216" y="98"/>
                      </a:lnTo>
                      <a:lnTo>
                        <a:pt x="291" y="122"/>
                      </a:lnTo>
                      <a:lnTo>
                        <a:pt x="366" y="142"/>
                      </a:lnTo>
                      <a:lnTo>
                        <a:pt x="444" y="159"/>
                      </a:lnTo>
                      <a:lnTo>
                        <a:pt x="523" y="172"/>
                      </a:lnTo>
                      <a:lnTo>
                        <a:pt x="603" y="183"/>
                      </a:lnTo>
                      <a:lnTo>
                        <a:pt x="603" y="183"/>
                      </a:lnTo>
                      <a:lnTo>
                        <a:pt x="605" y="175"/>
                      </a:lnTo>
                      <a:lnTo>
                        <a:pt x="605" y="175"/>
                      </a:lnTo>
                      <a:lnTo>
                        <a:pt x="525" y="166"/>
                      </a:lnTo>
                      <a:lnTo>
                        <a:pt x="446" y="151"/>
                      </a:lnTo>
                      <a:lnTo>
                        <a:pt x="367" y="135"/>
                      </a:lnTo>
                      <a:lnTo>
                        <a:pt x="292" y="115"/>
                      </a:lnTo>
                      <a:lnTo>
                        <a:pt x="217" y="91"/>
                      </a:lnTo>
                      <a:lnTo>
                        <a:pt x="144" y="64"/>
                      </a:lnTo>
                      <a:lnTo>
                        <a:pt x="73" y="34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6" name="Freeform 356"/>
                <p:cNvSpPr>
                  <a:spLocks/>
                </p:cNvSpPr>
                <p:nvPr/>
              </p:nvSpPr>
              <p:spPr bwMode="auto">
                <a:xfrm>
                  <a:off x="4787" y="0"/>
                  <a:ext cx="644" cy="2113"/>
                </a:xfrm>
                <a:custGeom>
                  <a:avLst/>
                  <a:gdLst/>
                  <a:ahLst/>
                  <a:cxnLst>
                    <a:cxn ang="0">
                      <a:pos x="100" y="93"/>
                    </a:cxn>
                    <a:cxn ang="0">
                      <a:pos x="219" y="223"/>
                    </a:cxn>
                    <a:cxn ang="0">
                      <a:pos x="324" y="364"/>
                    </a:cxn>
                    <a:cxn ang="0">
                      <a:pos x="415" y="514"/>
                    </a:cxn>
                    <a:cxn ang="0">
                      <a:pos x="492" y="675"/>
                    </a:cxn>
                    <a:cxn ang="0">
                      <a:pos x="525" y="757"/>
                    </a:cxn>
                    <a:cxn ang="0">
                      <a:pos x="554" y="842"/>
                    </a:cxn>
                    <a:cxn ang="0">
                      <a:pos x="578" y="929"/>
                    </a:cxn>
                    <a:cxn ang="0">
                      <a:pos x="598" y="1017"/>
                    </a:cxn>
                    <a:cxn ang="0">
                      <a:pos x="614" y="1107"/>
                    </a:cxn>
                    <a:cxn ang="0">
                      <a:pos x="627" y="1198"/>
                    </a:cxn>
                    <a:cxn ang="0">
                      <a:pos x="633" y="1292"/>
                    </a:cxn>
                    <a:cxn ang="0">
                      <a:pos x="636" y="1385"/>
                    </a:cxn>
                    <a:cxn ang="0">
                      <a:pos x="635" y="1434"/>
                    </a:cxn>
                    <a:cxn ang="0">
                      <a:pos x="631" y="1530"/>
                    </a:cxn>
                    <a:cxn ang="0">
                      <a:pos x="620" y="1625"/>
                    </a:cxn>
                    <a:cxn ang="0">
                      <a:pos x="605" y="1718"/>
                    </a:cxn>
                    <a:cxn ang="0">
                      <a:pos x="587" y="1810"/>
                    </a:cxn>
                    <a:cxn ang="0">
                      <a:pos x="563" y="1897"/>
                    </a:cxn>
                    <a:cxn ang="0">
                      <a:pos x="536" y="1985"/>
                    </a:cxn>
                    <a:cxn ang="0">
                      <a:pos x="503" y="2071"/>
                    </a:cxn>
                    <a:cxn ang="0">
                      <a:pos x="485" y="2113"/>
                    </a:cxn>
                    <a:cxn ang="0">
                      <a:pos x="496" y="2110"/>
                    </a:cxn>
                    <a:cxn ang="0">
                      <a:pos x="528" y="2025"/>
                    </a:cxn>
                    <a:cxn ang="0">
                      <a:pos x="558" y="1939"/>
                    </a:cxn>
                    <a:cxn ang="0">
                      <a:pos x="583" y="1850"/>
                    </a:cxn>
                    <a:cxn ang="0">
                      <a:pos x="605" y="1760"/>
                    </a:cxn>
                    <a:cxn ang="0">
                      <a:pos x="622" y="1669"/>
                    </a:cxn>
                    <a:cxn ang="0">
                      <a:pos x="633" y="1575"/>
                    </a:cxn>
                    <a:cxn ang="0">
                      <a:pos x="640" y="1482"/>
                    </a:cxn>
                    <a:cxn ang="0">
                      <a:pos x="644" y="1385"/>
                    </a:cxn>
                    <a:cxn ang="0">
                      <a:pos x="642" y="1334"/>
                    </a:cxn>
                    <a:cxn ang="0">
                      <a:pos x="636" y="1231"/>
                    </a:cxn>
                    <a:cxn ang="0">
                      <a:pos x="625" y="1131"/>
                    </a:cxn>
                    <a:cxn ang="0">
                      <a:pos x="609" y="1032"/>
                    </a:cxn>
                    <a:cxn ang="0">
                      <a:pos x="587" y="935"/>
                    </a:cxn>
                    <a:cxn ang="0">
                      <a:pos x="560" y="840"/>
                    </a:cxn>
                    <a:cxn ang="0">
                      <a:pos x="528" y="747"/>
                    </a:cxn>
                    <a:cxn ang="0">
                      <a:pos x="492" y="655"/>
                    </a:cxn>
                    <a:cxn ang="0">
                      <a:pos x="452" y="567"/>
                    </a:cxn>
                    <a:cxn ang="0">
                      <a:pos x="406" y="481"/>
                    </a:cxn>
                    <a:cxn ang="0">
                      <a:pos x="355" y="399"/>
                    </a:cxn>
                    <a:cxn ang="0">
                      <a:pos x="302" y="318"/>
                    </a:cxn>
                    <a:cxn ang="0">
                      <a:pos x="243" y="242"/>
                    </a:cxn>
                    <a:cxn ang="0">
                      <a:pos x="181" y="168"/>
                    </a:cxn>
                    <a:cxn ang="0">
                      <a:pos x="115" y="99"/>
                    </a:cxn>
                    <a:cxn ang="0">
                      <a:pos x="45" y="31"/>
                    </a:cxn>
                    <a:cxn ang="0">
                      <a:pos x="0" y="0"/>
                    </a:cxn>
                    <a:cxn ang="0">
                      <a:pos x="51" y="46"/>
                    </a:cxn>
                    <a:cxn ang="0">
                      <a:pos x="100" y="93"/>
                    </a:cxn>
                  </a:cxnLst>
                  <a:rect l="0" t="0" r="r" b="b"/>
                  <a:pathLst>
                    <a:path w="644" h="2113">
                      <a:moveTo>
                        <a:pt x="100" y="93"/>
                      </a:moveTo>
                      <a:lnTo>
                        <a:pt x="100" y="93"/>
                      </a:lnTo>
                      <a:lnTo>
                        <a:pt x="161" y="157"/>
                      </a:lnTo>
                      <a:lnTo>
                        <a:pt x="219" y="223"/>
                      </a:lnTo>
                      <a:lnTo>
                        <a:pt x="272" y="293"/>
                      </a:lnTo>
                      <a:lnTo>
                        <a:pt x="324" y="364"/>
                      </a:lnTo>
                      <a:lnTo>
                        <a:pt x="371" y="437"/>
                      </a:lnTo>
                      <a:lnTo>
                        <a:pt x="415" y="514"/>
                      </a:lnTo>
                      <a:lnTo>
                        <a:pt x="455" y="593"/>
                      </a:lnTo>
                      <a:lnTo>
                        <a:pt x="492" y="675"/>
                      </a:lnTo>
                      <a:lnTo>
                        <a:pt x="508" y="715"/>
                      </a:lnTo>
                      <a:lnTo>
                        <a:pt x="525" y="757"/>
                      </a:lnTo>
                      <a:lnTo>
                        <a:pt x="539" y="800"/>
                      </a:lnTo>
                      <a:lnTo>
                        <a:pt x="554" y="842"/>
                      </a:lnTo>
                      <a:lnTo>
                        <a:pt x="567" y="886"/>
                      </a:lnTo>
                      <a:lnTo>
                        <a:pt x="578" y="929"/>
                      </a:lnTo>
                      <a:lnTo>
                        <a:pt x="589" y="973"/>
                      </a:lnTo>
                      <a:lnTo>
                        <a:pt x="598" y="1017"/>
                      </a:lnTo>
                      <a:lnTo>
                        <a:pt x="607" y="1063"/>
                      </a:lnTo>
                      <a:lnTo>
                        <a:pt x="614" y="1107"/>
                      </a:lnTo>
                      <a:lnTo>
                        <a:pt x="622" y="1153"/>
                      </a:lnTo>
                      <a:lnTo>
                        <a:pt x="627" y="1198"/>
                      </a:lnTo>
                      <a:lnTo>
                        <a:pt x="631" y="1246"/>
                      </a:lnTo>
                      <a:lnTo>
                        <a:pt x="633" y="1292"/>
                      </a:lnTo>
                      <a:lnTo>
                        <a:pt x="635" y="1339"/>
                      </a:lnTo>
                      <a:lnTo>
                        <a:pt x="636" y="1385"/>
                      </a:lnTo>
                      <a:lnTo>
                        <a:pt x="636" y="1385"/>
                      </a:lnTo>
                      <a:lnTo>
                        <a:pt x="635" y="1434"/>
                      </a:lnTo>
                      <a:lnTo>
                        <a:pt x="633" y="1482"/>
                      </a:lnTo>
                      <a:lnTo>
                        <a:pt x="631" y="1530"/>
                      </a:lnTo>
                      <a:lnTo>
                        <a:pt x="625" y="1577"/>
                      </a:lnTo>
                      <a:lnTo>
                        <a:pt x="620" y="1625"/>
                      </a:lnTo>
                      <a:lnTo>
                        <a:pt x="614" y="1671"/>
                      </a:lnTo>
                      <a:lnTo>
                        <a:pt x="605" y="1718"/>
                      </a:lnTo>
                      <a:lnTo>
                        <a:pt x="596" y="1764"/>
                      </a:lnTo>
                      <a:lnTo>
                        <a:pt x="587" y="1810"/>
                      </a:lnTo>
                      <a:lnTo>
                        <a:pt x="576" y="1853"/>
                      </a:lnTo>
                      <a:lnTo>
                        <a:pt x="563" y="1897"/>
                      </a:lnTo>
                      <a:lnTo>
                        <a:pt x="549" y="1943"/>
                      </a:lnTo>
                      <a:lnTo>
                        <a:pt x="536" y="1985"/>
                      </a:lnTo>
                      <a:lnTo>
                        <a:pt x="519" y="2029"/>
                      </a:lnTo>
                      <a:lnTo>
                        <a:pt x="503" y="2071"/>
                      </a:lnTo>
                      <a:lnTo>
                        <a:pt x="485" y="2113"/>
                      </a:lnTo>
                      <a:lnTo>
                        <a:pt x="485" y="2113"/>
                      </a:lnTo>
                      <a:lnTo>
                        <a:pt x="496" y="2110"/>
                      </a:lnTo>
                      <a:lnTo>
                        <a:pt x="496" y="2110"/>
                      </a:lnTo>
                      <a:lnTo>
                        <a:pt x="512" y="2068"/>
                      </a:lnTo>
                      <a:lnTo>
                        <a:pt x="528" y="2025"/>
                      </a:lnTo>
                      <a:lnTo>
                        <a:pt x="545" y="1982"/>
                      </a:lnTo>
                      <a:lnTo>
                        <a:pt x="558" y="1939"/>
                      </a:lnTo>
                      <a:lnTo>
                        <a:pt x="572" y="1896"/>
                      </a:lnTo>
                      <a:lnTo>
                        <a:pt x="583" y="1850"/>
                      </a:lnTo>
                      <a:lnTo>
                        <a:pt x="594" y="1806"/>
                      </a:lnTo>
                      <a:lnTo>
                        <a:pt x="605" y="1760"/>
                      </a:lnTo>
                      <a:lnTo>
                        <a:pt x="614" y="1714"/>
                      </a:lnTo>
                      <a:lnTo>
                        <a:pt x="622" y="1669"/>
                      </a:lnTo>
                      <a:lnTo>
                        <a:pt x="627" y="1623"/>
                      </a:lnTo>
                      <a:lnTo>
                        <a:pt x="633" y="1575"/>
                      </a:lnTo>
                      <a:lnTo>
                        <a:pt x="638" y="1530"/>
                      </a:lnTo>
                      <a:lnTo>
                        <a:pt x="640" y="1482"/>
                      </a:lnTo>
                      <a:lnTo>
                        <a:pt x="642" y="1434"/>
                      </a:lnTo>
                      <a:lnTo>
                        <a:pt x="644" y="1385"/>
                      </a:lnTo>
                      <a:lnTo>
                        <a:pt x="644" y="1385"/>
                      </a:lnTo>
                      <a:lnTo>
                        <a:pt x="642" y="1334"/>
                      </a:lnTo>
                      <a:lnTo>
                        <a:pt x="640" y="1283"/>
                      </a:lnTo>
                      <a:lnTo>
                        <a:pt x="636" y="1231"/>
                      </a:lnTo>
                      <a:lnTo>
                        <a:pt x="631" y="1182"/>
                      </a:lnTo>
                      <a:lnTo>
                        <a:pt x="625" y="1131"/>
                      </a:lnTo>
                      <a:lnTo>
                        <a:pt x="618" y="1081"/>
                      </a:lnTo>
                      <a:lnTo>
                        <a:pt x="609" y="1032"/>
                      </a:lnTo>
                      <a:lnTo>
                        <a:pt x="598" y="983"/>
                      </a:lnTo>
                      <a:lnTo>
                        <a:pt x="587" y="935"/>
                      </a:lnTo>
                      <a:lnTo>
                        <a:pt x="574" y="887"/>
                      </a:lnTo>
                      <a:lnTo>
                        <a:pt x="560" y="840"/>
                      </a:lnTo>
                      <a:lnTo>
                        <a:pt x="545" y="792"/>
                      </a:lnTo>
                      <a:lnTo>
                        <a:pt x="528" y="747"/>
                      </a:lnTo>
                      <a:lnTo>
                        <a:pt x="510" y="701"/>
                      </a:lnTo>
                      <a:lnTo>
                        <a:pt x="492" y="655"/>
                      </a:lnTo>
                      <a:lnTo>
                        <a:pt x="472" y="611"/>
                      </a:lnTo>
                      <a:lnTo>
                        <a:pt x="452" y="567"/>
                      </a:lnTo>
                      <a:lnTo>
                        <a:pt x="428" y="525"/>
                      </a:lnTo>
                      <a:lnTo>
                        <a:pt x="406" y="481"/>
                      </a:lnTo>
                      <a:lnTo>
                        <a:pt x="380" y="439"/>
                      </a:lnTo>
                      <a:lnTo>
                        <a:pt x="355" y="399"/>
                      </a:lnTo>
                      <a:lnTo>
                        <a:pt x="329" y="359"/>
                      </a:lnTo>
                      <a:lnTo>
                        <a:pt x="302" y="318"/>
                      </a:lnTo>
                      <a:lnTo>
                        <a:pt x="272" y="280"/>
                      </a:lnTo>
                      <a:lnTo>
                        <a:pt x="243" y="242"/>
                      </a:lnTo>
                      <a:lnTo>
                        <a:pt x="212" y="205"/>
                      </a:lnTo>
                      <a:lnTo>
                        <a:pt x="181" y="168"/>
                      </a:lnTo>
                      <a:lnTo>
                        <a:pt x="150" y="134"/>
                      </a:lnTo>
                      <a:lnTo>
                        <a:pt x="115" y="99"/>
                      </a:lnTo>
                      <a:lnTo>
                        <a:pt x="82" y="64"/>
                      </a:lnTo>
                      <a:lnTo>
                        <a:pt x="45" y="31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1" y="46"/>
                      </a:lnTo>
                      <a:lnTo>
                        <a:pt x="100" y="93"/>
                      </a:lnTo>
                      <a:lnTo>
                        <a:pt x="100" y="93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7" name="Freeform 357"/>
                <p:cNvSpPr>
                  <a:spLocks/>
                </p:cNvSpPr>
                <p:nvPr/>
              </p:nvSpPr>
              <p:spPr bwMode="auto">
                <a:xfrm>
                  <a:off x="2328" y="1493"/>
                  <a:ext cx="2" cy="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8" name="Freeform 358"/>
                <p:cNvSpPr>
                  <a:spLocks/>
                </p:cNvSpPr>
                <p:nvPr/>
              </p:nvSpPr>
              <p:spPr bwMode="auto">
                <a:xfrm>
                  <a:off x="2860" y="2796"/>
                  <a:ext cx="593" cy="181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68" y="42"/>
                    </a:cxn>
                    <a:cxn ang="0">
                      <a:pos x="139" y="71"/>
                    </a:cxn>
                    <a:cxn ang="0">
                      <a:pos x="211" y="99"/>
                    </a:cxn>
                    <a:cxn ang="0">
                      <a:pos x="284" y="122"/>
                    </a:cxn>
                    <a:cxn ang="0">
                      <a:pos x="359" y="142"/>
                    </a:cxn>
                    <a:cxn ang="0">
                      <a:pos x="436" y="159"/>
                    </a:cxn>
                    <a:cxn ang="0">
                      <a:pos x="513" y="172"/>
                    </a:cxn>
                    <a:cxn ang="0">
                      <a:pos x="591" y="181"/>
                    </a:cxn>
                    <a:cxn ang="0">
                      <a:pos x="591" y="181"/>
                    </a:cxn>
                    <a:cxn ang="0">
                      <a:pos x="593" y="174"/>
                    </a:cxn>
                    <a:cxn ang="0">
                      <a:pos x="593" y="174"/>
                    </a:cxn>
                    <a:cxn ang="0">
                      <a:pos x="514" y="164"/>
                    </a:cxn>
                    <a:cxn ang="0">
                      <a:pos x="438" y="152"/>
                    </a:cxn>
                    <a:cxn ang="0">
                      <a:pos x="361" y="135"/>
                    </a:cxn>
                    <a:cxn ang="0">
                      <a:pos x="286" y="115"/>
                    </a:cxn>
                    <a:cxn ang="0">
                      <a:pos x="213" y="91"/>
                    </a:cxn>
                    <a:cxn ang="0">
                      <a:pos x="141" y="64"/>
                    </a:cxn>
                    <a:cxn ang="0">
                      <a:pos x="72" y="35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593" h="18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68" y="42"/>
                      </a:lnTo>
                      <a:lnTo>
                        <a:pt x="139" y="71"/>
                      </a:lnTo>
                      <a:lnTo>
                        <a:pt x="211" y="99"/>
                      </a:lnTo>
                      <a:lnTo>
                        <a:pt x="284" y="122"/>
                      </a:lnTo>
                      <a:lnTo>
                        <a:pt x="359" y="142"/>
                      </a:lnTo>
                      <a:lnTo>
                        <a:pt x="436" y="159"/>
                      </a:lnTo>
                      <a:lnTo>
                        <a:pt x="513" y="172"/>
                      </a:lnTo>
                      <a:lnTo>
                        <a:pt x="591" y="181"/>
                      </a:lnTo>
                      <a:lnTo>
                        <a:pt x="591" y="181"/>
                      </a:lnTo>
                      <a:lnTo>
                        <a:pt x="593" y="174"/>
                      </a:lnTo>
                      <a:lnTo>
                        <a:pt x="593" y="174"/>
                      </a:lnTo>
                      <a:lnTo>
                        <a:pt x="514" y="164"/>
                      </a:lnTo>
                      <a:lnTo>
                        <a:pt x="438" y="152"/>
                      </a:lnTo>
                      <a:lnTo>
                        <a:pt x="361" y="135"/>
                      </a:lnTo>
                      <a:lnTo>
                        <a:pt x="286" y="115"/>
                      </a:lnTo>
                      <a:lnTo>
                        <a:pt x="213" y="91"/>
                      </a:lnTo>
                      <a:lnTo>
                        <a:pt x="141" y="64"/>
                      </a:lnTo>
                      <a:lnTo>
                        <a:pt x="72" y="35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49" name="Freeform 359"/>
                <p:cNvSpPr>
                  <a:spLocks/>
                </p:cNvSpPr>
                <p:nvPr/>
              </p:nvSpPr>
              <p:spPr bwMode="auto">
                <a:xfrm>
                  <a:off x="3850" y="2704"/>
                  <a:ext cx="42" cy="15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37" y="8"/>
                    </a:cxn>
                    <a:cxn ang="0">
                      <a:pos x="37" y="8"/>
                    </a:cxn>
                    <a:cxn ang="0">
                      <a:pos x="42" y="0"/>
                    </a:cxn>
                    <a:cxn ang="0">
                      <a:pos x="42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5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42" h="15">
                      <a:moveTo>
                        <a:pt x="0" y="15"/>
                      </a:moveTo>
                      <a:lnTo>
                        <a:pt x="0" y="15"/>
                      </a:lnTo>
                      <a:lnTo>
                        <a:pt x="37" y="8"/>
                      </a:lnTo>
                      <a:lnTo>
                        <a:pt x="37" y="8"/>
                      </a:lnTo>
                      <a:lnTo>
                        <a:pt x="42" y="0"/>
                      </a:lnTo>
                      <a:lnTo>
                        <a:pt x="42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0" name="Freeform 360"/>
                <p:cNvSpPr>
                  <a:spLocks/>
                </p:cNvSpPr>
                <p:nvPr/>
              </p:nvSpPr>
              <p:spPr bwMode="auto">
                <a:xfrm>
                  <a:off x="4661" y="0"/>
                  <a:ext cx="689" cy="2177"/>
                </a:xfrm>
                <a:custGeom>
                  <a:avLst/>
                  <a:gdLst/>
                  <a:ahLst/>
                  <a:cxnLst>
                    <a:cxn ang="0">
                      <a:pos x="170" y="150"/>
                    </a:cxn>
                    <a:cxn ang="0">
                      <a:pos x="283" y="274"/>
                    </a:cxn>
                    <a:cxn ang="0">
                      <a:pos x="384" y="408"/>
                    </a:cxn>
                    <a:cxn ang="0">
                      <a:pos x="471" y="553"/>
                    </a:cxn>
                    <a:cxn ang="0">
                      <a:pos x="545" y="704"/>
                    </a:cxn>
                    <a:cxn ang="0">
                      <a:pos x="603" y="865"/>
                    </a:cxn>
                    <a:cxn ang="0">
                      <a:pos x="647" y="1034"/>
                    </a:cxn>
                    <a:cxn ang="0">
                      <a:pos x="662" y="1120"/>
                    </a:cxn>
                    <a:cxn ang="0">
                      <a:pos x="673" y="1208"/>
                    </a:cxn>
                    <a:cxn ang="0">
                      <a:pos x="680" y="1295"/>
                    </a:cxn>
                    <a:cxn ang="0">
                      <a:pos x="682" y="1385"/>
                    </a:cxn>
                    <a:cxn ang="0">
                      <a:pos x="682" y="1440"/>
                    </a:cxn>
                    <a:cxn ang="0">
                      <a:pos x="675" y="1544"/>
                    </a:cxn>
                    <a:cxn ang="0">
                      <a:pos x="664" y="1649"/>
                    </a:cxn>
                    <a:cxn ang="0">
                      <a:pos x="645" y="1749"/>
                    </a:cxn>
                    <a:cxn ang="0">
                      <a:pos x="620" y="1848"/>
                    </a:cxn>
                    <a:cxn ang="0">
                      <a:pos x="590" y="1945"/>
                    </a:cxn>
                    <a:cxn ang="0">
                      <a:pos x="556" y="2040"/>
                    </a:cxn>
                    <a:cxn ang="0">
                      <a:pos x="515" y="2132"/>
                    </a:cxn>
                    <a:cxn ang="0">
                      <a:pos x="493" y="2177"/>
                    </a:cxn>
                    <a:cxn ang="0">
                      <a:pos x="504" y="2170"/>
                    </a:cxn>
                    <a:cxn ang="0">
                      <a:pos x="547" y="2080"/>
                    </a:cxn>
                    <a:cxn ang="0">
                      <a:pos x="583" y="1987"/>
                    </a:cxn>
                    <a:cxn ang="0">
                      <a:pos x="616" y="1892"/>
                    </a:cxn>
                    <a:cxn ang="0">
                      <a:pos x="642" y="1795"/>
                    </a:cxn>
                    <a:cxn ang="0">
                      <a:pos x="662" y="1696"/>
                    </a:cxn>
                    <a:cxn ang="0">
                      <a:pos x="676" y="1594"/>
                    </a:cxn>
                    <a:cxn ang="0">
                      <a:pos x="686" y="1491"/>
                    </a:cxn>
                    <a:cxn ang="0">
                      <a:pos x="689" y="1385"/>
                    </a:cxn>
                    <a:cxn ang="0">
                      <a:pos x="689" y="1334"/>
                    </a:cxn>
                    <a:cxn ang="0">
                      <a:pos x="682" y="1230"/>
                    </a:cxn>
                    <a:cxn ang="0">
                      <a:pos x="671" y="1127"/>
                    </a:cxn>
                    <a:cxn ang="0">
                      <a:pos x="653" y="1026"/>
                    </a:cxn>
                    <a:cxn ang="0">
                      <a:pos x="629" y="928"/>
                    </a:cxn>
                    <a:cxn ang="0">
                      <a:pos x="600" y="831"/>
                    </a:cxn>
                    <a:cxn ang="0">
                      <a:pos x="567" y="737"/>
                    </a:cxn>
                    <a:cxn ang="0">
                      <a:pos x="526" y="646"/>
                    </a:cxn>
                    <a:cxn ang="0">
                      <a:pos x="482" y="558"/>
                    </a:cxn>
                    <a:cxn ang="0">
                      <a:pos x="433" y="472"/>
                    </a:cxn>
                    <a:cxn ang="0">
                      <a:pos x="380" y="390"/>
                    </a:cxn>
                    <a:cxn ang="0">
                      <a:pos x="321" y="311"/>
                    </a:cxn>
                    <a:cxn ang="0">
                      <a:pos x="259" y="234"/>
                    </a:cxn>
                    <a:cxn ang="0">
                      <a:pos x="193" y="163"/>
                    </a:cxn>
                    <a:cxn ang="0">
                      <a:pos x="124" y="95"/>
                    </a:cxn>
                    <a:cxn ang="0">
                      <a:pos x="49" y="29"/>
                    </a:cxn>
                    <a:cxn ang="0">
                      <a:pos x="0" y="0"/>
                    </a:cxn>
                    <a:cxn ang="0">
                      <a:pos x="43" y="35"/>
                    </a:cxn>
                    <a:cxn ang="0">
                      <a:pos x="129" y="110"/>
                    </a:cxn>
                    <a:cxn ang="0">
                      <a:pos x="170" y="150"/>
                    </a:cxn>
                  </a:cxnLst>
                  <a:rect l="0" t="0" r="r" b="b"/>
                  <a:pathLst>
                    <a:path w="689" h="2177">
                      <a:moveTo>
                        <a:pt x="170" y="150"/>
                      </a:moveTo>
                      <a:lnTo>
                        <a:pt x="170" y="150"/>
                      </a:lnTo>
                      <a:lnTo>
                        <a:pt x="228" y="210"/>
                      </a:lnTo>
                      <a:lnTo>
                        <a:pt x="283" y="274"/>
                      </a:lnTo>
                      <a:lnTo>
                        <a:pt x="334" y="340"/>
                      </a:lnTo>
                      <a:lnTo>
                        <a:pt x="384" y="408"/>
                      </a:lnTo>
                      <a:lnTo>
                        <a:pt x="429" y="479"/>
                      </a:lnTo>
                      <a:lnTo>
                        <a:pt x="471" y="553"/>
                      </a:lnTo>
                      <a:lnTo>
                        <a:pt x="510" y="628"/>
                      </a:lnTo>
                      <a:lnTo>
                        <a:pt x="545" y="704"/>
                      </a:lnTo>
                      <a:lnTo>
                        <a:pt x="576" y="785"/>
                      </a:lnTo>
                      <a:lnTo>
                        <a:pt x="603" y="865"/>
                      </a:lnTo>
                      <a:lnTo>
                        <a:pt x="627" y="950"/>
                      </a:lnTo>
                      <a:lnTo>
                        <a:pt x="647" y="1034"/>
                      </a:lnTo>
                      <a:lnTo>
                        <a:pt x="654" y="1076"/>
                      </a:lnTo>
                      <a:lnTo>
                        <a:pt x="662" y="1120"/>
                      </a:lnTo>
                      <a:lnTo>
                        <a:pt x="667" y="1164"/>
                      </a:lnTo>
                      <a:lnTo>
                        <a:pt x="673" y="1208"/>
                      </a:lnTo>
                      <a:lnTo>
                        <a:pt x="676" y="1252"/>
                      </a:lnTo>
                      <a:lnTo>
                        <a:pt x="680" y="1295"/>
                      </a:lnTo>
                      <a:lnTo>
                        <a:pt x="682" y="1341"/>
                      </a:lnTo>
                      <a:lnTo>
                        <a:pt x="682" y="1385"/>
                      </a:lnTo>
                      <a:lnTo>
                        <a:pt x="682" y="1385"/>
                      </a:lnTo>
                      <a:lnTo>
                        <a:pt x="682" y="1440"/>
                      </a:lnTo>
                      <a:lnTo>
                        <a:pt x="678" y="1491"/>
                      </a:lnTo>
                      <a:lnTo>
                        <a:pt x="675" y="1544"/>
                      </a:lnTo>
                      <a:lnTo>
                        <a:pt x="669" y="1595"/>
                      </a:lnTo>
                      <a:lnTo>
                        <a:pt x="664" y="1649"/>
                      </a:lnTo>
                      <a:lnTo>
                        <a:pt x="654" y="1698"/>
                      </a:lnTo>
                      <a:lnTo>
                        <a:pt x="645" y="1749"/>
                      </a:lnTo>
                      <a:lnTo>
                        <a:pt x="632" y="1799"/>
                      </a:lnTo>
                      <a:lnTo>
                        <a:pt x="620" y="1848"/>
                      </a:lnTo>
                      <a:lnTo>
                        <a:pt x="607" y="1897"/>
                      </a:lnTo>
                      <a:lnTo>
                        <a:pt x="590" y="1945"/>
                      </a:lnTo>
                      <a:lnTo>
                        <a:pt x="574" y="1993"/>
                      </a:lnTo>
                      <a:lnTo>
                        <a:pt x="556" y="2040"/>
                      </a:lnTo>
                      <a:lnTo>
                        <a:pt x="536" y="2086"/>
                      </a:lnTo>
                      <a:lnTo>
                        <a:pt x="515" y="2132"/>
                      </a:lnTo>
                      <a:lnTo>
                        <a:pt x="493" y="2177"/>
                      </a:lnTo>
                      <a:lnTo>
                        <a:pt x="493" y="2177"/>
                      </a:lnTo>
                      <a:lnTo>
                        <a:pt x="504" y="2170"/>
                      </a:lnTo>
                      <a:lnTo>
                        <a:pt x="504" y="2170"/>
                      </a:lnTo>
                      <a:lnTo>
                        <a:pt x="526" y="2126"/>
                      </a:lnTo>
                      <a:lnTo>
                        <a:pt x="547" y="2080"/>
                      </a:lnTo>
                      <a:lnTo>
                        <a:pt x="567" y="2035"/>
                      </a:lnTo>
                      <a:lnTo>
                        <a:pt x="583" y="1987"/>
                      </a:lnTo>
                      <a:lnTo>
                        <a:pt x="600" y="1941"/>
                      </a:lnTo>
                      <a:lnTo>
                        <a:pt x="616" y="1892"/>
                      </a:lnTo>
                      <a:lnTo>
                        <a:pt x="629" y="1844"/>
                      </a:lnTo>
                      <a:lnTo>
                        <a:pt x="642" y="1795"/>
                      </a:lnTo>
                      <a:lnTo>
                        <a:pt x="653" y="1746"/>
                      </a:lnTo>
                      <a:lnTo>
                        <a:pt x="662" y="1696"/>
                      </a:lnTo>
                      <a:lnTo>
                        <a:pt x="671" y="1645"/>
                      </a:lnTo>
                      <a:lnTo>
                        <a:pt x="676" y="1594"/>
                      </a:lnTo>
                      <a:lnTo>
                        <a:pt x="682" y="1542"/>
                      </a:lnTo>
                      <a:lnTo>
                        <a:pt x="686" y="1491"/>
                      </a:lnTo>
                      <a:lnTo>
                        <a:pt x="689" y="1438"/>
                      </a:lnTo>
                      <a:lnTo>
                        <a:pt x="689" y="1385"/>
                      </a:lnTo>
                      <a:lnTo>
                        <a:pt x="689" y="1385"/>
                      </a:lnTo>
                      <a:lnTo>
                        <a:pt x="689" y="1334"/>
                      </a:lnTo>
                      <a:lnTo>
                        <a:pt x="686" y="1281"/>
                      </a:lnTo>
                      <a:lnTo>
                        <a:pt x="682" y="1230"/>
                      </a:lnTo>
                      <a:lnTo>
                        <a:pt x="676" y="1178"/>
                      </a:lnTo>
                      <a:lnTo>
                        <a:pt x="671" y="1127"/>
                      </a:lnTo>
                      <a:lnTo>
                        <a:pt x="662" y="1076"/>
                      </a:lnTo>
                      <a:lnTo>
                        <a:pt x="653" y="1026"/>
                      </a:lnTo>
                      <a:lnTo>
                        <a:pt x="642" y="977"/>
                      </a:lnTo>
                      <a:lnTo>
                        <a:pt x="629" y="928"/>
                      </a:lnTo>
                      <a:lnTo>
                        <a:pt x="616" y="880"/>
                      </a:lnTo>
                      <a:lnTo>
                        <a:pt x="600" y="831"/>
                      </a:lnTo>
                      <a:lnTo>
                        <a:pt x="583" y="785"/>
                      </a:lnTo>
                      <a:lnTo>
                        <a:pt x="567" y="737"/>
                      </a:lnTo>
                      <a:lnTo>
                        <a:pt x="547" y="692"/>
                      </a:lnTo>
                      <a:lnTo>
                        <a:pt x="526" y="646"/>
                      </a:lnTo>
                      <a:lnTo>
                        <a:pt x="504" y="602"/>
                      </a:lnTo>
                      <a:lnTo>
                        <a:pt x="482" y="558"/>
                      </a:lnTo>
                      <a:lnTo>
                        <a:pt x="459" y="514"/>
                      </a:lnTo>
                      <a:lnTo>
                        <a:pt x="433" y="472"/>
                      </a:lnTo>
                      <a:lnTo>
                        <a:pt x="407" y="430"/>
                      </a:lnTo>
                      <a:lnTo>
                        <a:pt x="380" y="390"/>
                      </a:lnTo>
                      <a:lnTo>
                        <a:pt x="351" y="349"/>
                      </a:lnTo>
                      <a:lnTo>
                        <a:pt x="321" y="311"/>
                      </a:lnTo>
                      <a:lnTo>
                        <a:pt x="290" y="273"/>
                      </a:lnTo>
                      <a:lnTo>
                        <a:pt x="259" y="234"/>
                      </a:lnTo>
                      <a:lnTo>
                        <a:pt x="226" y="198"/>
                      </a:lnTo>
                      <a:lnTo>
                        <a:pt x="193" y="163"/>
                      </a:lnTo>
                      <a:lnTo>
                        <a:pt x="159" y="128"/>
                      </a:lnTo>
                      <a:lnTo>
                        <a:pt x="124" y="95"/>
                      </a:lnTo>
                      <a:lnTo>
                        <a:pt x="87" y="62"/>
                      </a:lnTo>
                      <a:lnTo>
                        <a:pt x="49" y="29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3" y="35"/>
                      </a:lnTo>
                      <a:lnTo>
                        <a:pt x="87" y="71"/>
                      </a:lnTo>
                      <a:lnTo>
                        <a:pt x="129" y="110"/>
                      </a:lnTo>
                      <a:lnTo>
                        <a:pt x="170" y="150"/>
                      </a:lnTo>
                      <a:lnTo>
                        <a:pt x="170" y="1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1" name="Freeform 361"/>
                <p:cNvSpPr>
                  <a:spLocks/>
                </p:cNvSpPr>
                <p:nvPr/>
              </p:nvSpPr>
              <p:spPr bwMode="auto">
                <a:xfrm>
                  <a:off x="3407" y="2122"/>
                  <a:ext cx="1870" cy="1100"/>
                </a:xfrm>
                <a:custGeom>
                  <a:avLst/>
                  <a:gdLst/>
                  <a:ahLst/>
                  <a:cxnLst>
                    <a:cxn ang="0">
                      <a:pos x="1480" y="557"/>
                    </a:cxn>
                    <a:cxn ang="0">
                      <a:pos x="1350" y="674"/>
                    </a:cxn>
                    <a:cxn ang="0">
                      <a:pos x="1210" y="780"/>
                    </a:cxn>
                    <a:cxn ang="0">
                      <a:pos x="1060" y="871"/>
                    </a:cxn>
                    <a:cxn ang="0">
                      <a:pos x="899" y="948"/>
                    </a:cxn>
                    <a:cxn ang="0">
                      <a:pos x="816" y="981"/>
                    </a:cxn>
                    <a:cxn ang="0">
                      <a:pos x="732" y="1010"/>
                    </a:cxn>
                    <a:cxn ang="0">
                      <a:pos x="644" y="1034"/>
                    </a:cxn>
                    <a:cxn ang="0">
                      <a:pos x="556" y="1054"/>
                    </a:cxn>
                    <a:cxn ang="0">
                      <a:pos x="467" y="1071"/>
                    </a:cxn>
                    <a:cxn ang="0">
                      <a:pos x="375" y="1082"/>
                    </a:cxn>
                    <a:cxn ang="0">
                      <a:pos x="282" y="1089"/>
                    </a:cxn>
                    <a:cxn ang="0">
                      <a:pos x="189" y="1093"/>
                    </a:cxn>
                    <a:cxn ang="0">
                      <a:pos x="141" y="1091"/>
                    </a:cxn>
                    <a:cxn ang="0">
                      <a:pos x="48" y="1087"/>
                    </a:cxn>
                    <a:cxn ang="0">
                      <a:pos x="2" y="1082"/>
                    </a:cxn>
                    <a:cxn ang="0">
                      <a:pos x="0" y="1089"/>
                    </a:cxn>
                    <a:cxn ang="0">
                      <a:pos x="94" y="1096"/>
                    </a:cxn>
                    <a:cxn ang="0">
                      <a:pos x="189" y="1100"/>
                    </a:cxn>
                    <a:cxn ang="0">
                      <a:pos x="258" y="1098"/>
                    </a:cxn>
                    <a:cxn ang="0">
                      <a:pos x="395" y="1087"/>
                    </a:cxn>
                    <a:cxn ang="0">
                      <a:pos x="531" y="1067"/>
                    </a:cxn>
                    <a:cxn ang="0">
                      <a:pos x="663" y="1038"/>
                    </a:cxn>
                    <a:cxn ang="0">
                      <a:pos x="791" y="998"/>
                    </a:cxn>
                    <a:cxn ang="0">
                      <a:pos x="915" y="950"/>
                    </a:cxn>
                    <a:cxn ang="0">
                      <a:pos x="1034" y="893"/>
                    </a:cxn>
                    <a:cxn ang="0">
                      <a:pos x="1149" y="827"/>
                    </a:cxn>
                    <a:cxn ang="0">
                      <a:pos x="1259" y="754"/>
                    </a:cxn>
                    <a:cxn ang="0">
                      <a:pos x="1361" y="676"/>
                    </a:cxn>
                    <a:cxn ang="0">
                      <a:pos x="1458" y="588"/>
                    </a:cxn>
                    <a:cxn ang="0">
                      <a:pos x="1550" y="494"/>
                    </a:cxn>
                    <a:cxn ang="0">
                      <a:pos x="1634" y="394"/>
                    </a:cxn>
                    <a:cxn ang="0">
                      <a:pos x="1711" y="288"/>
                    </a:cxn>
                    <a:cxn ang="0">
                      <a:pos x="1780" y="176"/>
                    </a:cxn>
                    <a:cxn ang="0">
                      <a:pos x="1843" y="61"/>
                    </a:cxn>
                    <a:cxn ang="0">
                      <a:pos x="1870" y="0"/>
                    </a:cxn>
                    <a:cxn ang="0">
                      <a:pos x="1859" y="4"/>
                    </a:cxn>
                    <a:cxn ang="0">
                      <a:pos x="1784" y="156"/>
                    </a:cxn>
                    <a:cxn ang="0">
                      <a:pos x="1694" y="299"/>
                    </a:cxn>
                    <a:cxn ang="0">
                      <a:pos x="1594" y="432"/>
                    </a:cxn>
                    <a:cxn ang="0">
                      <a:pos x="1480" y="557"/>
                    </a:cxn>
                  </a:cxnLst>
                  <a:rect l="0" t="0" r="r" b="b"/>
                  <a:pathLst>
                    <a:path w="1870" h="1100">
                      <a:moveTo>
                        <a:pt x="1480" y="557"/>
                      </a:moveTo>
                      <a:lnTo>
                        <a:pt x="1480" y="557"/>
                      </a:lnTo>
                      <a:lnTo>
                        <a:pt x="1416" y="617"/>
                      </a:lnTo>
                      <a:lnTo>
                        <a:pt x="1350" y="674"/>
                      </a:lnTo>
                      <a:lnTo>
                        <a:pt x="1281" y="729"/>
                      </a:lnTo>
                      <a:lnTo>
                        <a:pt x="1210" y="780"/>
                      </a:lnTo>
                      <a:lnTo>
                        <a:pt x="1136" y="827"/>
                      </a:lnTo>
                      <a:lnTo>
                        <a:pt x="1060" y="871"/>
                      </a:lnTo>
                      <a:lnTo>
                        <a:pt x="981" y="912"/>
                      </a:lnTo>
                      <a:lnTo>
                        <a:pt x="899" y="948"/>
                      </a:lnTo>
                      <a:lnTo>
                        <a:pt x="858" y="965"/>
                      </a:lnTo>
                      <a:lnTo>
                        <a:pt x="816" y="981"/>
                      </a:lnTo>
                      <a:lnTo>
                        <a:pt x="774" y="996"/>
                      </a:lnTo>
                      <a:lnTo>
                        <a:pt x="732" y="1010"/>
                      </a:lnTo>
                      <a:lnTo>
                        <a:pt x="688" y="1023"/>
                      </a:lnTo>
                      <a:lnTo>
                        <a:pt x="644" y="1034"/>
                      </a:lnTo>
                      <a:lnTo>
                        <a:pt x="600" y="1045"/>
                      </a:lnTo>
                      <a:lnTo>
                        <a:pt x="556" y="1054"/>
                      </a:lnTo>
                      <a:lnTo>
                        <a:pt x="511" y="1064"/>
                      </a:lnTo>
                      <a:lnTo>
                        <a:pt x="467" y="1071"/>
                      </a:lnTo>
                      <a:lnTo>
                        <a:pt x="421" y="1078"/>
                      </a:lnTo>
                      <a:lnTo>
                        <a:pt x="375" y="1082"/>
                      </a:lnTo>
                      <a:lnTo>
                        <a:pt x="328" y="1087"/>
                      </a:lnTo>
                      <a:lnTo>
                        <a:pt x="282" y="1089"/>
                      </a:lnTo>
                      <a:lnTo>
                        <a:pt x="235" y="1091"/>
                      </a:lnTo>
                      <a:lnTo>
                        <a:pt x="189" y="1093"/>
                      </a:lnTo>
                      <a:lnTo>
                        <a:pt x="189" y="1093"/>
                      </a:lnTo>
                      <a:lnTo>
                        <a:pt x="141" y="1091"/>
                      </a:lnTo>
                      <a:lnTo>
                        <a:pt x="94" y="1089"/>
                      </a:lnTo>
                      <a:lnTo>
                        <a:pt x="48" y="1087"/>
                      </a:lnTo>
                      <a:lnTo>
                        <a:pt x="2" y="1082"/>
                      </a:lnTo>
                      <a:lnTo>
                        <a:pt x="2" y="1082"/>
                      </a:lnTo>
                      <a:lnTo>
                        <a:pt x="0" y="1089"/>
                      </a:lnTo>
                      <a:lnTo>
                        <a:pt x="0" y="1089"/>
                      </a:lnTo>
                      <a:lnTo>
                        <a:pt x="46" y="1095"/>
                      </a:lnTo>
                      <a:lnTo>
                        <a:pt x="94" y="1096"/>
                      </a:lnTo>
                      <a:lnTo>
                        <a:pt x="141" y="1098"/>
                      </a:lnTo>
                      <a:lnTo>
                        <a:pt x="189" y="1100"/>
                      </a:lnTo>
                      <a:lnTo>
                        <a:pt x="189" y="1100"/>
                      </a:lnTo>
                      <a:lnTo>
                        <a:pt x="258" y="1098"/>
                      </a:lnTo>
                      <a:lnTo>
                        <a:pt x="328" y="1095"/>
                      </a:lnTo>
                      <a:lnTo>
                        <a:pt x="395" y="1087"/>
                      </a:lnTo>
                      <a:lnTo>
                        <a:pt x="465" y="1078"/>
                      </a:lnTo>
                      <a:lnTo>
                        <a:pt x="531" y="1067"/>
                      </a:lnTo>
                      <a:lnTo>
                        <a:pt x="599" y="1053"/>
                      </a:lnTo>
                      <a:lnTo>
                        <a:pt x="663" y="1038"/>
                      </a:lnTo>
                      <a:lnTo>
                        <a:pt x="728" y="1018"/>
                      </a:lnTo>
                      <a:lnTo>
                        <a:pt x="791" y="998"/>
                      </a:lnTo>
                      <a:lnTo>
                        <a:pt x="855" y="974"/>
                      </a:lnTo>
                      <a:lnTo>
                        <a:pt x="915" y="950"/>
                      </a:lnTo>
                      <a:lnTo>
                        <a:pt x="975" y="923"/>
                      </a:lnTo>
                      <a:lnTo>
                        <a:pt x="1034" y="893"/>
                      </a:lnTo>
                      <a:lnTo>
                        <a:pt x="1093" y="860"/>
                      </a:lnTo>
                      <a:lnTo>
                        <a:pt x="1149" y="827"/>
                      </a:lnTo>
                      <a:lnTo>
                        <a:pt x="1204" y="793"/>
                      </a:lnTo>
                      <a:lnTo>
                        <a:pt x="1259" y="754"/>
                      </a:lnTo>
                      <a:lnTo>
                        <a:pt x="1310" y="716"/>
                      </a:lnTo>
                      <a:lnTo>
                        <a:pt x="1361" y="676"/>
                      </a:lnTo>
                      <a:lnTo>
                        <a:pt x="1411" y="632"/>
                      </a:lnTo>
                      <a:lnTo>
                        <a:pt x="1458" y="588"/>
                      </a:lnTo>
                      <a:lnTo>
                        <a:pt x="1506" y="542"/>
                      </a:lnTo>
                      <a:lnTo>
                        <a:pt x="1550" y="494"/>
                      </a:lnTo>
                      <a:lnTo>
                        <a:pt x="1592" y="445"/>
                      </a:lnTo>
                      <a:lnTo>
                        <a:pt x="1634" y="394"/>
                      </a:lnTo>
                      <a:lnTo>
                        <a:pt x="1674" y="341"/>
                      </a:lnTo>
                      <a:lnTo>
                        <a:pt x="1711" y="288"/>
                      </a:lnTo>
                      <a:lnTo>
                        <a:pt x="1747" y="233"/>
                      </a:lnTo>
                      <a:lnTo>
                        <a:pt x="1780" y="176"/>
                      </a:lnTo>
                      <a:lnTo>
                        <a:pt x="1811" y="119"/>
                      </a:lnTo>
                      <a:lnTo>
                        <a:pt x="1843" y="61"/>
                      </a:lnTo>
                      <a:lnTo>
                        <a:pt x="1870" y="0"/>
                      </a:lnTo>
                      <a:lnTo>
                        <a:pt x="1870" y="0"/>
                      </a:lnTo>
                      <a:lnTo>
                        <a:pt x="1859" y="4"/>
                      </a:lnTo>
                      <a:lnTo>
                        <a:pt x="1859" y="4"/>
                      </a:lnTo>
                      <a:lnTo>
                        <a:pt x="1822" y="81"/>
                      </a:lnTo>
                      <a:lnTo>
                        <a:pt x="1784" y="156"/>
                      </a:lnTo>
                      <a:lnTo>
                        <a:pt x="1740" y="229"/>
                      </a:lnTo>
                      <a:lnTo>
                        <a:pt x="1694" y="299"/>
                      </a:lnTo>
                      <a:lnTo>
                        <a:pt x="1645" y="366"/>
                      </a:lnTo>
                      <a:lnTo>
                        <a:pt x="1594" y="432"/>
                      </a:lnTo>
                      <a:lnTo>
                        <a:pt x="1539" y="496"/>
                      </a:lnTo>
                      <a:lnTo>
                        <a:pt x="1480" y="557"/>
                      </a:lnTo>
                      <a:lnTo>
                        <a:pt x="1480" y="55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2" name="Freeform 362"/>
                <p:cNvSpPr>
                  <a:spLocks/>
                </p:cNvSpPr>
                <p:nvPr/>
              </p:nvSpPr>
              <p:spPr bwMode="auto">
                <a:xfrm>
                  <a:off x="2802" y="3034"/>
                  <a:ext cx="593" cy="175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67" y="38"/>
                    </a:cxn>
                    <a:cxn ang="0">
                      <a:pos x="139" y="67"/>
                    </a:cxn>
                    <a:cxn ang="0">
                      <a:pos x="210" y="93"/>
                    </a:cxn>
                    <a:cxn ang="0">
                      <a:pos x="285" y="117"/>
                    </a:cxn>
                    <a:cxn ang="0">
                      <a:pos x="358" y="135"/>
                    </a:cxn>
                    <a:cxn ang="0">
                      <a:pos x="435" y="152"/>
                    </a:cxn>
                    <a:cxn ang="0">
                      <a:pos x="512" y="166"/>
                    </a:cxn>
                    <a:cxn ang="0">
                      <a:pos x="591" y="175"/>
                    </a:cxn>
                    <a:cxn ang="0">
                      <a:pos x="591" y="175"/>
                    </a:cxn>
                    <a:cxn ang="0">
                      <a:pos x="593" y="170"/>
                    </a:cxn>
                    <a:cxn ang="0">
                      <a:pos x="593" y="170"/>
                    </a:cxn>
                    <a:cxn ang="0">
                      <a:pos x="514" y="159"/>
                    </a:cxn>
                    <a:cxn ang="0">
                      <a:pos x="437" y="146"/>
                    </a:cxn>
                    <a:cxn ang="0">
                      <a:pos x="362" y="128"/>
                    </a:cxn>
                    <a:cxn ang="0">
                      <a:pos x="287" y="109"/>
                    </a:cxn>
                    <a:cxn ang="0">
                      <a:pos x="212" y="86"/>
                    </a:cxn>
                    <a:cxn ang="0">
                      <a:pos x="141" y="60"/>
                    </a:cxn>
                    <a:cxn ang="0">
                      <a:pos x="69" y="3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593" h="17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67" y="38"/>
                      </a:lnTo>
                      <a:lnTo>
                        <a:pt x="139" y="67"/>
                      </a:lnTo>
                      <a:lnTo>
                        <a:pt x="210" y="93"/>
                      </a:lnTo>
                      <a:lnTo>
                        <a:pt x="285" y="117"/>
                      </a:lnTo>
                      <a:lnTo>
                        <a:pt x="358" y="135"/>
                      </a:lnTo>
                      <a:lnTo>
                        <a:pt x="435" y="152"/>
                      </a:lnTo>
                      <a:lnTo>
                        <a:pt x="512" y="166"/>
                      </a:lnTo>
                      <a:lnTo>
                        <a:pt x="591" y="175"/>
                      </a:lnTo>
                      <a:lnTo>
                        <a:pt x="591" y="175"/>
                      </a:lnTo>
                      <a:lnTo>
                        <a:pt x="593" y="170"/>
                      </a:lnTo>
                      <a:lnTo>
                        <a:pt x="593" y="170"/>
                      </a:lnTo>
                      <a:lnTo>
                        <a:pt x="514" y="159"/>
                      </a:lnTo>
                      <a:lnTo>
                        <a:pt x="437" y="146"/>
                      </a:lnTo>
                      <a:lnTo>
                        <a:pt x="362" y="128"/>
                      </a:lnTo>
                      <a:lnTo>
                        <a:pt x="287" y="109"/>
                      </a:lnTo>
                      <a:lnTo>
                        <a:pt x="212" y="86"/>
                      </a:lnTo>
                      <a:lnTo>
                        <a:pt x="141" y="60"/>
                      </a:lnTo>
                      <a:lnTo>
                        <a:pt x="69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3" name="Freeform 363"/>
                <p:cNvSpPr>
                  <a:spLocks/>
                </p:cNvSpPr>
                <p:nvPr/>
              </p:nvSpPr>
              <p:spPr bwMode="auto">
                <a:xfrm>
                  <a:off x="1759" y="0"/>
                  <a:ext cx="1026" cy="3034"/>
                </a:xfrm>
                <a:custGeom>
                  <a:avLst/>
                  <a:gdLst/>
                  <a:ahLst/>
                  <a:cxnLst>
                    <a:cxn ang="0">
                      <a:pos x="483" y="2615"/>
                    </a:cxn>
                    <a:cxn ang="0">
                      <a:pos x="320" y="2408"/>
                    </a:cxn>
                    <a:cxn ang="0">
                      <a:pos x="188" y="2179"/>
                    </a:cxn>
                    <a:cxn ang="0">
                      <a:pos x="119" y="2014"/>
                    </a:cxn>
                    <a:cxn ang="0">
                      <a:pos x="77" y="1886"/>
                    </a:cxn>
                    <a:cxn ang="0">
                      <a:pos x="46" y="1755"/>
                    </a:cxn>
                    <a:cxn ang="0">
                      <a:pos x="22" y="1619"/>
                    </a:cxn>
                    <a:cxn ang="0">
                      <a:pos x="11" y="1480"/>
                    </a:cxn>
                    <a:cxn ang="0">
                      <a:pos x="7" y="1385"/>
                    </a:cxn>
                    <a:cxn ang="0">
                      <a:pos x="13" y="1246"/>
                    </a:cxn>
                    <a:cxn ang="0">
                      <a:pos x="29" y="1107"/>
                    </a:cxn>
                    <a:cxn ang="0">
                      <a:pos x="55" y="973"/>
                    </a:cxn>
                    <a:cxn ang="0">
                      <a:pos x="90" y="842"/>
                    </a:cxn>
                    <a:cxn ang="0">
                      <a:pos x="135" y="715"/>
                    </a:cxn>
                    <a:cxn ang="0">
                      <a:pos x="229" y="514"/>
                    </a:cxn>
                    <a:cxn ang="0">
                      <a:pos x="371" y="293"/>
                    </a:cxn>
                    <a:cxn ang="0">
                      <a:pos x="543" y="93"/>
                    </a:cxn>
                    <a:cxn ang="0">
                      <a:pos x="644" y="0"/>
                    </a:cxn>
                    <a:cxn ang="0">
                      <a:pos x="598" y="31"/>
                    </a:cxn>
                    <a:cxn ang="0">
                      <a:pos x="496" y="134"/>
                    </a:cxn>
                    <a:cxn ang="0">
                      <a:pos x="401" y="242"/>
                    </a:cxn>
                    <a:cxn ang="0">
                      <a:pos x="315" y="359"/>
                    </a:cxn>
                    <a:cxn ang="0">
                      <a:pos x="238" y="481"/>
                    </a:cxn>
                    <a:cxn ang="0">
                      <a:pos x="172" y="611"/>
                    </a:cxn>
                    <a:cxn ang="0">
                      <a:pos x="115" y="747"/>
                    </a:cxn>
                    <a:cxn ang="0">
                      <a:pos x="70" y="887"/>
                    </a:cxn>
                    <a:cxn ang="0">
                      <a:pos x="35" y="1032"/>
                    </a:cxn>
                    <a:cxn ang="0">
                      <a:pos x="13" y="1182"/>
                    </a:cxn>
                    <a:cxn ang="0">
                      <a:pos x="2" y="1334"/>
                    </a:cxn>
                    <a:cxn ang="0">
                      <a:pos x="2" y="1453"/>
                    </a:cxn>
                    <a:cxn ang="0">
                      <a:pos x="20" y="1652"/>
                    </a:cxn>
                    <a:cxn ang="0">
                      <a:pos x="59" y="1844"/>
                    </a:cxn>
                    <a:cxn ang="0">
                      <a:pos x="117" y="2027"/>
                    </a:cxn>
                    <a:cxn ang="0">
                      <a:pos x="192" y="2203"/>
                    </a:cxn>
                    <a:cxn ang="0">
                      <a:pos x="285" y="2368"/>
                    </a:cxn>
                    <a:cxn ang="0">
                      <a:pos x="395" y="2521"/>
                    </a:cxn>
                    <a:cxn ang="0">
                      <a:pos x="520" y="2664"/>
                    </a:cxn>
                    <a:cxn ang="0">
                      <a:pos x="657" y="2792"/>
                    </a:cxn>
                    <a:cxn ang="0">
                      <a:pos x="807" y="2906"/>
                    </a:cxn>
                    <a:cxn ang="0">
                      <a:pos x="970" y="3004"/>
                    </a:cxn>
                    <a:cxn ang="0">
                      <a:pos x="1026" y="3024"/>
                    </a:cxn>
                    <a:cxn ang="0">
                      <a:pos x="895" y="2953"/>
                    </a:cxn>
                    <a:cxn ang="0">
                      <a:pos x="710" y="2827"/>
                    </a:cxn>
                    <a:cxn ang="0">
                      <a:pos x="543" y="2679"/>
                    </a:cxn>
                  </a:cxnLst>
                  <a:rect l="0" t="0" r="r" b="b"/>
                  <a:pathLst>
                    <a:path w="1026" h="3034">
                      <a:moveTo>
                        <a:pt x="543" y="2679"/>
                      </a:moveTo>
                      <a:lnTo>
                        <a:pt x="543" y="2679"/>
                      </a:lnTo>
                      <a:lnTo>
                        <a:pt x="483" y="2615"/>
                      </a:lnTo>
                      <a:lnTo>
                        <a:pt x="426" y="2549"/>
                      </a:lnTo>
                      <a:lnTo>
                        <a:pt x="371" y="2479"/>
                      </a:lnTo>
                      <a:lnTo>
                        <a:pt x="320" y="2408"/>
                      </a:lnTo>
                      <a:lnTo>
                        <a:pt x="273" y="2335"/>
                      </a:lnTo>
                      <a:lnTo>
                        <a:pt x="229" y="2258"/>
                      </a:lnTo>
                      <a:lnTo>
                        <a:pt x="188" y="2179"/>
                      </a:lnTo>
                      <a:lnTo>
                        <a:pt x="152" y="2097"/>
                      </a:lnTo>
                      <a:lnTo>
                        <a:pt x="135" y="2057"/>
                      </a:lnTo>
                      <a:lnTo>
                        <a:pt x="119" y="2014"/>
                      </a:lnTo>
                      <a:lnTo>
                        <a:pt x="104" y="1972"/>
                      </a:lnTo>
                      <a:lnTo>
                        <a:pt x="90" y="1930"/>
                      </a:lnTo>
                      <a:lnTo>
                        <a:pt x="77" y="1886"/>
                      </a:lnTo>
                      <a:lnTo>
                        <a:pt x="66" y="1843"/>
                      </a:lnTo>
                      <a:lnTo>
                        <a:pt x="55" y="1799"/>
                      </a:lnTo>
                      <a:lnTo>
                        <a:pt x="46" y="1755"/>
                      </a:lnTo>
                      <a:lnTo>
                        <a:pt x="37" y="1709"/>
                      </a:lnTo>
                      <a:lnTo>
                        <a:pt x="29" y="1665"/>
                      </a:lnTo>
                      <a:lnTo>
                        <a:pt x="22" y="1619"/>
                      </a:lnTo>
                      <a:lnTo>
                        <a:pt x="18" y="1574"/>
                      </a:lnTo>
                      <a:lnTo>
                        <a:pt x="13" y="1526"/>
                      </a:lnTo>
                      <a:lnTo>
                        <a:pt x="11" y="1480"/>
                      </a:lnTo>
                      <a:lnTo>
                        <a:pt x="9" y="1433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9" y="1339"/>
                      </a:lnTo>
                      <a:lnTo>
                        <a:pt x="11" y="1292"/>
                      </a:lnTo>
                      <a:lnTo>
                        <a:pt x="13" y="1246"/>
                      </a:lnTo>
                      <a:lnTo>
                        <a:pt x="18" y="1198"/>
                      </a:lnTo>
                      <a:lnTo>
                        <a:pt x="22" y="1153"/>
                      </a:lnTo>
                      <a:lnTo>
                        <a:pt x="29" y="1107"/>
                      </a:lnTo>
                      <a:lnTo>
                        <a:pt x="37" y="1063"/>
                      </a:lnTo>
                      <a:lnTo>
                        <a:pt x="46" y="1017"/>
                      </a:lnTo>
                      <a:lnTo>
                        <a:pt x="55" y="973"/>
                      </a:lnTo>
                      <a:lnTo>
                        <a:pt x="66" y="929"/>
                      </a:lnTo>
                      <a:lnTo>
                        <a:pt x="77" y="886"/>
                      </a:lnTo>
                      <a:lnTo>
                        <a:pt x="90" y="842"/>
                      </a:lnTo>
                      <a:lnTo>
                        <a:pt x="104" y="800"/>
                      </a:lnTo>
                      <a:lnTo>
                        <a:pt x="119" y="757"/>
                      </a:lnTo>
                      <a:lnTo>
                        <a:pt x="135" y="715"/>
                      </a:lnTo>
                      <a:lnTo>
                        <a:pt x="152" y="675"/>
                      </a:lnTo>
                      <a:lnTo>
                        <a:pt x="188" y="593"/>
                      </a:lnTo>
                      <a:lnTo>
                        <a:pt x="229" y="514"/>
                      </a:lnTo>
                      <a:lnTo>
                        <a:pt x="273" y="437"/>
                      </a:lnTo>
                      <a:lnTo>
                        <a:pt x="320" y="364"/>
                      </a:lnTo>
                      <a:lnTo>
                        <a:pt x="371" y="293"/>
                      </a:lnTo>
                      <a:lnTo>
                        <a:pt x="426" y="223"/>
                      </a:lnTo>
                      <a:lnTo>
                        <a:pt x="483" y="157"/>
                      </a:lnTo>
                      <a:lnTo>
                        <a:pt x="543" y="93"/>
                      </a:lnTo>
                      <a:lnTo>
                        <a:pt x="543" y="93"/>
                      </a:lnTo>
                      <a:lnTo>
                        <a:pt x="593" y="46"/>
                      </a:lnTo>
                      <a:lnTo>
                        <a:pt x="644" y="0"/>
                      </a:lnTo>
                      <a:lnTo>
                        <a:pt x="633" y="0"/>
                      </a:lnTo>
                      <a:lnTo>
                        <a:pt x="633" y="0"/>
                      </a:lnTo>
                      <a:lnTo>
                        <a:pt x="598" y="31"/>
                      </a:lnTo>
                      <a:lnTo>
                        <a:pt x="563" y="64"/>
                      </a:lnTo>
                      <a:lnTo>
                        <a:pt x="529" y="99"/>
                      </a:lnTo>
                      <a:lnTo>
                        <a:pt x="496" y="134"/>
                      </a:lnTo>
                      <a:lnTo>
                        <a:pt x="463" y="168"/>
                      </a:lnTo>
                      <a:lnTo>
                        <a:pt x="432" y="205"/>
                      </a:lnTo>
                      <a:lnTo>
                        <a:pt x="401" y="242"/>
                      </a:lnTo>
                      <a:lnTo>
                        <a:pt x="371" y="280"/>
                      </a:lnTo>
                      <a:lnTo>
                        <a:pt x="342" y="318"/>
                      </a:lnTo>
                      <a:lnTo>
                        <a:pt x="315" y="359"/>
                      </a:lnTo>
                      <a:lnTo>
                        <a:pt x="289" y="399"/>
                      </a:lnTo>
                      <a:lnTo>
                        <a:pt x="263" y="439"/>
                      </a:lnTo>
                      <a:lnTo>
                        <a:pt x="238" y="481"/>
                      </a:lnTo>
                      <a:lnTo>
                        <a:pt x="216" y="525"/>
                      </a:lnTo>
                      <a:lnTo>
                        <a:pt x="192" y="567"/>
                      </a:lnTo>
                      <a:lnTo>
                        <a:pt x="172" y="611"/>
                      </a:lnTo>
                      <a:lnTo>
                        <a:pt x="152" y="655"/>
                      </a:lnTo>
                      <a:lnTo>
                        <a:pt x="134" y="701"/>
                      </a:lnTo>
                      <a:lnTo>
                        <a:pt x="115" y="747"/>
                      </a:lnTo>
                      <a:lnTo>
                        <a:pt x="99" y="792"/>
                      </a:lnTo>
                      <a:lnTo>
                        <a:pt x="84" y="840"/>
                      </a:lnTo>
                      <a:lnTo>
                        <a:pt x="70" y="887"/>
                      </a:lnTo>
                      <a:lnTo>
                        <a:pt x="57" y="935"/>
                      </a:lnTo>
                      <a:lnTo>
                        <a:pt x="46" y="983"/>
                      </a:lnTo>
                      <a:lnTo>
                        <a:pt x="35" y="1032"/>
                      </a:lnTo>
                      <a:lnTo>
                        <a:pt x="26" y="1081"/>
                      </a:lnTo>
                      <a:lnTo>
                        <a:pt x="18" y="1131"/>
                      </a:lnTo>
                      <a:lnTo>
                        <a:pt x="13" y="1182"/>
                      </a:lnTo>
                      <a:lnTo>
                        <a:pt x="7" y="1231"/>
                      </a:lnTo>
                      <a:lnTo>
                        <a:pt x="4" y="1283"/>
                      </a:lnTo>
                      <a:lnTo>
                        <a:pt x="2" y="1334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53"/>
                      </a:lnTo>
                      <a:lnTo>
                        <a:pt x="5" y="1520"/>
                      </a:lnTo>
                      <a:lnTo>
                        <a:pt x="11" y="1586"/>
                      </a:lnTo>
                      <a:lnTo>
                        <a:pt x="20" y="1652"/>
                      </a:lnTo>
                      <a:lnTo>
                        <a:pt x="31" y="1716"/>
                      </a:lnTo>
                      <a:lnTo>
                        <a:pt x="44" y="1780"/>
                      </a:lnTo>
                      <a:lnTo>
                        <a:pt x="59" y="1844"/>
                      </a:lnTo>
                      <a:lnTo>
                        <a:pt x="75" y="1907"/>
                      </a:lnTo>
                      <a:lnTo>
                        <a:pt x="95" y="1967"/>
                      </a:lnTo>
                      <a:lnTo>
                        <a:pt x="117" y="2027"/>
                      </a:lnTo>
                      <a:lnTo>
                        <a:pt x="139" y="2088"/>
                      </a:lnTo>
                      <a:lnTo>
                        <a:pt x="165" y="2146"/>
                      </a:lnTo>
                      <a:lnTo>
                        <a:pt x="192" y="2203"/>
                      </a:lnTo>
                      <a:lnTo>
                        <a:pt x="221" y="2260"/>
                      </a:lnTo>
                      <a:lnTo>
                        <a:pt x="252" y="2315"/>
                      </a:lnTo>
                      <a:lnTo>
                        <a:pt x="285" y="2368"/>
                      </a:lnTo>
                      <a:lnTo>
                        <a:pt x="320" y="2421"/>
                      </a:lnTo>
                      <a:lnTo>
                        <a:pt x="357" y="2472"/>
                      </a:lnTo>
                      <a:lnTo>
                        <a:pt x="395" y="2521"/>
                      </a:lnTo>
                      <a:lnTo>
                        <a:pt x="434" y="2571"/>
                      </a:lnTo>
                      <a:lnTo>
                        <a:pt x="476" y="2618"/>
                      </a:lnTo>
                      <a:lnTo>
                        <a:pt x="520" y="2664"/>
                      </a:lnTo>
                      <a:lnTo>
                        <a:pt x="563" y="2708"/>
                      </a:lnTo>
                      <a:lnTo>
                        <a:pt x="609" y="2750"/>
                      </a:lnTo>
                      <a:lnTo>
                        <a:pt x="657" y="2792"/>
                      </a:lnTo>
                      <a:lnTo>
                        <a:pt x="706" y="2832"/>
                      </a:lnTo>
                      <a:lnTo>
                        <a:pt x="756" y="2869"/>
                      </a:lnTo>
                      <a:lnTo>
                        <a:pt x="807" y="2906"/>
                      </a:lnTo>
                      <a:lnTo>
                        <a:pt x="860" y="2940"/>
                      </a:lnTo>
                      <a:lnTo>
                        <a:pt x="913" y="2973"/>
                      </a:lnTo>
                      <a:lnTo>
                        <a:pt x="970" y="3004"/>
                      </a:lnTo>
                      <a:lnTo>
                        <a:pt x="1024" y="3034"/>
                      </a:lnTo>
                      <a:lnTo>
                        <a:pt x="1024" y="3034"/>
                      </a:lnTo>
                      <a:lnTo>
                        <a:pt x="1026" y="3024"/>
                      </a:lnTo>
                      <a:lnTo>
                        <a:pt x="1026" y="3024"/>
                      </a:lnTo>
                      <a:lnTo>
                        <a:pt x="960" y="2990"/>
                      </a:lnTo>
                      <a:lnTo>
                        <a:pt x="895" y="2953"/>
                      </a:lnTo>
                      <a:lnTo>
                        <a:pt x="832" y="2913"/>
                      </a:lnTo>
                      <a:lnTo>
                        <a:pt x="770" y="2871"/>
                      </a:lnTo>
                      <a:lnTo>
                        <a:pt x="710" y="2827"/>
                      </a:lnTo>
                      <a:lnTo>
                        <a:pt x="653" y="2779"/>
                      </a:lnTo>
                      <a:lnTo>
                        <a:pt x="596" y="2730"/>
                      </a:lnTo>
                      <a:lnTo>
                        <a:pt x="543" y="2679"/>
                      </a:lnTo>
                      <a:lnTo>
                        <a:pt x="543" y="26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4" name="Freeform 364"/>
                <p:cNvSpPr>
                  <a:spLocks/>
                </p:cNvSpPr>
                <p:nvPr/>
              </p:nvSpPr>
              <p:spPr bwMode="auto">
                <a:xfrm>
                  <a:off x="3433" y="2185"/>
                  <a:ext cx="1725" cy="957"/>
                </a:xfrm>
                <a:custGeom>
                  <a:avLst/>
                  <a:gdLst/>
                  <a:ahLst/>
                  <a:cxnLst>
                    <a:cxn ang="0">
                      <a:pos x="1398" y="437"/>
                    </a:cxn>
                    <a:cxn ang="0">
                      <a:pos x="1273" y="550"/>
                    </a:cxn>
                    <a:cxn ang="0">
                      <a:pos x="1140" y="651"/>
                    </a:cxn>
                    <a:cxn ang="0">
                      <a:pos x="995" y="739"/>
                    </a:cxn>
                    <a:cxn ang="0">
                      <a:pos x="843" y="812"/>
                    </a:cxn>
                    <a:cxn ang="0">
                      <a:pos x="682" y="871"/>
                    </a:cxn>
                    <a:cxn ang="0">
                      <a:pos x="514" y="915"/>
                    </a:cxn>
                    <a:cxn ang="0">
                      <a:pos x="428" y="929"/>
                    </a:cxn>
                    <a:cxn ang="0">
                      <a:pos x="340" y="940"/>
                    </a:cxn>
                    <a:cxn ang="0">
                      <a:pos x="252" y="947"/>
                    </a:cxn>
                    <a:cxn ang="0">
                      <a:pos x="163" y="949"/>
                    </a:cxn>
                    <a:cxn ang="0">
                      <a:pos x="82" y="947"/>
                    </a:cxn>
                    <a:cxn ang="0">
                      <a:pos x="2" y="942"/>
                    </a:cxn>
                    <a:cxn ang="0">
                      <a:pos x="0" y="949"/>
                    </a:cxn>
                    <a:cxn ang="0">
                      <a:pos x="163" y="957"/>
                    </a:cxn>
                    <a:cxn ang="0">
                      <a:pos x="225" y="955"/>
                    </a:cxn>
                    <a:cxn ang="0">
                      <a:pos x="351" y="947"/>
                    </a:cxn>
                    <a:cxn ang="0">
                      <a:pos x="474" y="929"/>
                    </a:cxn>
                    <a:cxn ang="0">
                      <a:pos x="595" y="904"/>
                    </a:cxn>
                    <a:cxn ang="0">
                      <a:pos x="712" y="869"/>
                    </a:cxn>
                    <a:cxn ang="0">
                      <a:pos x="825" y="827"/>
                    </a:cxn>
                    <a:cxn ang="0">
                      <a:pos x="935" y="779"/>
                    </a:cxn>
                    <a:cxn ang="0">
                      <a:pos x="1039" y="722"/>
                    </a:cxn>
                    <a:cxn ang="0">
                      <a:pos x="1140" y="658"/>
                    </a:cxn>
                    <a:cxn ang="0">
                      <a:pos x="1237" y="589"/>
                    </a:cxn>
                    <a:cxn ang="0">
                      <a:pos x="1328" y="514"/>
                    </a:cxn>
                    <a:cxn ang="0">
                      <a:pos x="1414" y="431"/>
                    </a:cxn>
                    <a:cxn ang="0">
                      <a:pos x="1495" y="345"/>
                    </a:cxn>
                    <a:cxn ang="0">
                      <a:pos x="1568" y="252"/>
                    </a:cxn>
                    <a:cxn ang="0">
                      <a:pos x="1635" y="155"/>
                    </a:cxn>
                    <a:cxn ang="0">
                      <a:pos x="1698" y="53"/>
                    </a:cxn>
                    <a:cxn ang="0">
                      <a:pos x="1725" y="0"/>
                    </a:cxn>
                    <a:cxn ang="0">
                      <a:pos x="1712" y="9"/>
                    </a:cxn>
                    <a:cxn ang="0">
                      <a:pos x="1646" y="124"/>
                    </a:cxn>
                    <a:cxn ang="0">
                      <a:pos x="1571" y="236"/>
                    </a:cxn>
                    <a:cxn ang="0">
                      <a:pos x="1489" y="340"/>
                    </a:cxn>
                    <a:cxn ang="0">
                      <a:pos x="1398" y="437"/>
                    </a:cxn>
                  </a:cxnLst>
                  <a:rect l="0" t="0" r="r" b="b"/>
                  <a:pathLst>
                    <a:path w="1725" h="957">
                      <a:moveTo>
                        <a:pt x="1398" y="437"/>
                      </a:moveTo>
                      <a:lnTo>
                        <a:pt x="1398" y="437"/>
                      </a:lnTo>
                      <a:lnTo>
                        <a:pt x="1337" y="496"/>
                      </a:lnTo>
                      <a:lnTo>
                        <a:pt x="1273" y="550"/>
                      </a:lnTo>
                      <a:lnTo>
                        <a:pt x="1207" y="602"/>
                      </a:lnTo>
                      <a:lnTo>
                        <a:pt x="1140" y="651"/>
                      </a:lnTo>
                      <a:lnTo>
                        <a:pt x="1068" y="697"/>
                      </a:lnTo>
                      <a:lnTo>
                        <a:pt x="995" y="739"/>
                      </a:lnTo>
                      <a:lnTo>
                        <a:pt x="920" y="777"/>
                      </a:lnTo>
                      <a:lnTo>
                        <a:pt x="843" y="812"/>
                      </a:lnTo>
                      <a:lnTo>
                        <a:pt x="763" y="843"/>
                      </a:lnTo>
                      <a:lnTo>
                        <a:pt x="682" y="871"/>
                      </a:lnTo>
                      <a:lnTo>
                        <a:pt x="598" y="894"/>
                      </a:lnTo>
                      <a:lnTo>
                        <a:pt x="514" y="915"/>
                      </a:lnTo>
                      <a:lnTo>
                        <a:pt x="472" y="922"/>
                      </a:lnTo>
                      <a:lnTo>
                        <a:pt x="428" y="929"/>
                      </a:lnTo>
                      <a:lnTo>
                        <a:pt x="384" y="935"/>
                      </a:lnTo>
                      <a:lnTo>
                        <a:pt x="340" y="940"/>
                      </a:lnTo>
                      <a:lnTo>
                        <a:pt x="296" y="944"/>
                      </a:lnTo>
                      <a:lnTo>
                        <a:pt x="252" y="947"/>
                      </a:lnTo>
                      <a:lnTo>
                        <a:pt x="207" y="949"/>
                      </a:lnTo>
                      <a:lnTo>
                        <a:pt x="163" y="949"/>
                      </a:lnTo>
                      <a:lnTo>
                        <a:pt x="163" y="949"/>
                      </a:lnTo>
                      <a:lnTo>
                        <a:pt x="82" y="947"/>
                      </a:lnTo>
                      <a:lnTo>
                        <a:pt x="2" y="942"/>
                      </a:lnTo>
                      <a:lnTo>
                        <a:pt x="2" y="942"/>
                      </a:lnTo>
                      <a:lnTo>
                        <a:pt x="0" y="949"/>
                      </a:lnTo>
                      <a:lnTo>
                        <a:pt x="0" y="949"/>
                      </a:lnTo>
                      <a:lnTo>
                        <a:pt x="80" y="955"/>
                      </a:lnTo>
                      <a:lnTo>
                        <a:pt x="163" y="957"/>
                      </a:lnTo>
                      <a:lnTo>
                        <a:pt x="163" y="957"/>
                      </a:lnTo>
                      <a:lnTo>
                        <a:pt x="225" y="955"/>
                      </a:lnTo>
                      <a:lnTo>
                        <a:pt x="289" y="953"/>
                      </a:lnTo>
                      <a:lnTo>
                        <a:pt x="351" y="947"/>
                      </a:lnTo>
                      <a:lnTo>
                        <a:pt x="413" y="938"/>
                      </a:lnTo>
                      <a:lnTo>
                        <a:pt x="474" y="929"/>
                      </a:lnTo>
                      <a:lnTo>
                        <a:pt x="534" y="916"/>
                      </a:lnTo>
                      <a:lnTo>
                        <a:pt x="595" y="904"/>
                      </a:lnTo>
                      <a:lnTo>
                        <a:pt x="653" y="887"/>
                      </a:lnTo>
                      <a:lnTo>
                        <a:pt x="712" y="869"/>
                      </a:lnTo>
                      <a:lnTo>
                        <a:pt x="768" y="849"/>
                      </a:lnTo>
                      <a:lnTo>
                        <a:pt x="825" y="827"/>
                      </a:lnTo>
                      <a:lnTo>
                        <a:pt x="880" y="803"/>
                      </a:lnTo>
                      <a:lnTo>
                        <a:pt x="935" y="779"/>
                      </a:lnTo>
                      <a:lnTo>
                        <a:pt x="988" y="752"/>
                      </a:lnTo>
                      <a:lnTo>
                        <a:pt x="1039" y="722"/>
                      </a:lnTo>
                      <a:lnTo>
                        <a:pt x="1090" y="691"/>
                      </a:lnTo>
                      <a:lnTo>
                        <a:pt x="1140" y="658"/>
                      </a:lnTo>
                      <a:lnTo>
                        <a:pt x="1189" y="625"/>
                      </a:lnTo>
                      <a:lnTo>
                        <a:pt x="1237" y="589"/>
                      </a:lnTo>
                      <a:lnTo>
                        <a:pt x="1282" y="552"/>
                      </a:lnTo>
                      <a:lnTo>
                        <a:pt x="1328" y="514"/>
                      </a:lnTo>
                      <a:lnTo>
                        <a:pt x="1372" y="474"/>
                      </a:lnTo>
                      <a:lnTo>
                        <a:pt x="1414" y="431"/>
                      </a:lnTo>
                      <a:lnTo>
                        <a:pt x="1454" y="389"/>
                      </a:lnTo>
                      <a:lnTo>
                        <a:pt x="1495" y="345"/>
                      </a:lnTo>
                      <a:lnTo>
                        <a:pt x="1531" y="300"/>
                      </a:lnTo>
                      <a:lnTo>
                        <a:pt x="1568" y="252"/>
                      </a:lnTo>
                      <a:lnTo>
                        <a:pt x="1603" y="205"/>
                      </a:lnTo>
                      <a:lnTo>
                        <a:pt x="1635" y="155"/>
                      </a:lnTo>
                      <a:lnTo>
                        <a:pt x="1668" y="104"/>
                      </a:lnTo>
                      <a:lnTo>
                        <a:pt x="1698" y="53"/>
                      </a:lnTo>
                      <a:lnTo>
                        <a:pt x="1725" y="0"/>
                      </a:lnTo>
                      <a:lnTo>
                        <a:pt x="1725" y="0"/>
                      </a:lnTo>
                      <a:lnTo>
                        <a:pt x="1712" y="9"/>
                      </a:lnTo>
                      <a:lnTo>
                        <a:pt x="1712" y="9"/>
                      </a:lnTo>
                      <a:lnTo>
                        <a:pt x="1681" y="67"/>
                      </a:lnTo>
                      <a:lnTo>
                        <a:pt x="1646" y="124"/>
                      </a:lnTo>
                      <a:lnTo>
                        <a:pt x="1610" y="181"/>
                      </a:lnTo>
                      <a:lnTo>
                        <a:pt x="1571" y="236"/>
                      </a:lnTo>
                      <a:lnTo>
                        <a:pt x="1531" y="289"/>
                      </a:lnTo>
                      <a:lnTo>
                        <a:pt x="1489" y="340"/>
                      </a:lnTo>
                      <a:lnTo>
                        <a:pt x="1445" y="389"/>
                      </a:lnTo>
                      <a:lnTo>
                        <a:pt x="1398" y="437"/>
                      </a:lnTo>
                      <a:lnTo>
                        <a:pt x="1398" y="437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5" name="Freeform 365"/>
                <p:cNvSpPr>
                  <a:spLocks/>
                </p:cNvSpPr>
                <p:nvPr/>
              </p:nvSpPr>
              <p:spPr bwMode="auto">
                <a:xfrm>
                  <a:off x="3453" y="2307"/>
                  <a:ext cx="1542" cy="756"/>
                </a:xfrm>
                <a:custGeom>
                  <a:avLst/>
                  <a:gdLst/>
                  <a:ahLst/>
                  <a:cxnLst>
                    <a:cxn ang="0">
                      <a:pos x="1323" y="258"/>
                    </a:cxn>
                    <a:cxn ang="0">
                      <a:pos x="1204" y="366"/>
                    </a:cxn>
                    <a:cxn ang="0">
                      <a:pos x="1076" y="463"/>
                    </a:cxn>
                    <a:cxn ang="0">
                      <a:pos x="937" y="546"/>
                    </a:cxn>
                    <a:cxn ang="0">
                      <a:pos x="792" y="617"/>
                    </a:cxn>
                    <a:cxn ang="0">
                      <a:pos x="639" y="674"/>
                    </a:cxn>
                    <a:cxn ang="0">
                      <a:pos x="478" y="714"/>
                    </a:cxn>
                    <a:cxn ang="0">
                      <a:pos x="313" y="739"/>
                    </a:cxn>
                    <a:cxn ang="0">
                      <a:pos x="143" y="749"/>
                    </a:cxn>
                    <a:cxn ang="0">
                      <a:pos x="71" y="747"/>
                    </a:cxn>
                    <a:cxn ang="0">
                      <a:pos x="2" y="741"/>
                    </a:cxn>
                    <a:cxn ang="0">
                      <a:pos x="0" y="749"/>
                    </a:cxn>
                    <a:cxn ang="0">
                      <a:pos x="143" y="756"/>
                    </a:cxn>
                    <a:cxn ang="0">
                      <a:pos x="196" y="754"/>
                    </a:cxn>
                    <a:cxn ang="0">
                      <a:pos x="304" y="747"/>
                    </a:cxn>
                    <a:cxn ang="0">
                      <a:pos x="410" y="734"/>
                    </a:cxn>
                    <a:cxn ang="0">
                      <a:pos x="514" y="714"/>
                    </a:cxn>
                    <a:cxn ang="0">
                      <a:pos x="617" y="686"/>
                    </a:cxn>
                    <a:cxn ang="0">
                      <a:pos x="715" y="655"/>
                    </a:cxn>
                    <a:cxn ang="0">
                      <a:pos x="811" y="617"/>
                    </a:cxn>
                    <a:cxn ang="0">
                      <a:pos x="904" y="573"/>
                    </a:cxn>
                    <a:cxn ang="0">
                      <a:pos x="993" y="524"/>
                    </a:cxn>
                    <a:cxn ang="0">
                      <a:pos x="1079" y="469"/>
                    </a:cxn>
                    <a:cxn ang="0">
                      <a:pos x="1164" y="408"/>
                    </a:cxn>
                    <a:cxn ang="0">
                      <a:pos x="1242" y="344"/>
                    </a:cxn>
                    <a:cxn ang="0">
                      <a:pos x="1317" y="275"/>
                    </a:cxn>
                    <a:cxn ang="0">
                      <a:pos x="1387" y="202"/>
                    </a:cxn>
                    <a:cxn ang="0">
                      <a:pos x="1453" y="123"/>
                    </a:cxn>
                    <a:cxn ang="0">
                      <a:pos x="1513" y="42"/>
                    </a:cxn>
                    <a:cxn ang="0">
                      <a:pos x="1542" y="0"/>
                    </a:cxn>
                    <a:cxn ang="0">
                      <a:pos x="1522" y="17"/>
                    </a:cxn>
                    <a:cxn ang="0">
                      <a:pos x="1427" y="143"/>
                    </a:cxn>
                    <a:cxn ang="0">
                      <a:pos x="1323" y="258"/>
                    </a:cxn>
                  </a:cxnLst>
                  <a:rect l="0" t="0" r="r" b="b"/>
                  <a:pathLst>
                    <a:path w="1542" h="756">
                      <a:moveTo>
                        <a:pt x="1323" y="258"/>
                      </a:moveTo>
                      <a:lnTo>
                        <a:pt x="1323" y="258"/>
                      </a:lnTo>
                      <a:lnTo>
                        <a:pt x="1264" y="315"/>
                      </a:lnTo>
                      <a:lnTo>
                        <a:pt x="1204" y="366"/>
                      </a:lnTo>
                      <a:lnTo>
                        <a:pt x="1140" y="416"/>
                      </a:lnTo>
                      <a:lnTo>
                        <a:pt x="1076" y="463"/>
                      </a:lnTo>
                      <a:lnTo>
                        <a:pt x="1008" y="507"/>
                      </a:lnTo>
                      <a:lnTo>
                        <a:pt x="937" y="546"/>
                      </a:lnTo>
                      <a:lnTo>
                        <a:pt x="865" y="584"/>
                      </a:lnTo>
                      <a:lnTo>
                        <a:pt x="792" y="617"/>
                      </a:lnTo>
                      <a:lnTo>
                        <a:pt x="715" y="646"/>
                      </a:lnTo>
                      <a:lnTo>
                        <a:pt x="639" y="674"/>
                      </a:lnTo>
                      <a:lnTo>
                        <a:pt x="560" y="696"/>
                      </a:lnTo>
                      <a:lnTo>
                        <a:pt x="478" y="714"/>
                      </a:lnTo>
                      <a:lnTo>
                        <a:pt x="395" y="728"/>
                      </a:lnTo>
                      <a:lnTo>
                        <a:pt x="313" y="739"/>
                      </a:lnTo>
                      <a:lnTo>
                        <a:pt x="227" y="745"/>
                      </a:lnTo>
                      <a:lnTo>
                        <a:pt x="143" y="749"/>
                      </a:lnTo>
                      <a:lnTo>
                        <a:pt x="143" y="749"/>
                      </a:lnTo>
                      <a:lnTo>
                        <a:pt x="71" y="747"/>
                      </a:lnTo>
                      <a:lnTo>
                        <a:pt x="2" y="741"/>
                      </a:lnTo>
                      <a:lnTo>
                        <a:pt x="2" y="741"/>
                      </a:lnTo>
                      <a:lnTo>
                        <a:pt x="0" y="749"/>
                      </a:lnTo>
                      <a:lnTo>
                        <a:pt x="0" y="749"/>
                      </a:lnTo>
                      <a:lnTo>
                        <a:pt x="71" y="754"/>
                      </a:lnTo>
                      <a:lnTo>
                        <a:pt x="143" y="756"/>
                      </a:lnTo>
                      <a:lnTo>
                        <a:pt x="143" y="756"/>
                      </a:lnTo>
                      <a:lnTo>
                        <a:pt x="196" y="754"/>
                      </a:lnTo>
                      <a:lnTo>
                        <a:pt x="251" y="752"/>
                      </a:lnTo>
                      <a:lnTo>
                        <a:pt x="304" y="747"/>
                      </a:lnTo>
                      <a:lnTo>
                        <a:pt x="359" y="741"/>
                      </a:lnTo>
                      <a:lnTo>
                        <a:pt x="410" y="734"/>
                      </a:lnTo>
                      <a:lnTo>
                        <a:pt x="463" y="725"/>
                      </a:lnTo>
                      <a:lnTo>
                        <a:pt x="514" y="714"/>
                      </a:lnTo>
                      <a:lnTo>
                        <a:pt x="565" y="701"/>
                      </a:lnTo>
                      <a:lnTo>
                        <a:pt x="617" y="686"/>
                      </a:lnTo>
                      <a:lnTo>
                        <a:pt x="666" y="672"/>
                      </a:lnTo>
                      <a:lnTo>
                        <a:pt x="715" y="655"/>
                      </a:lnTo>
                      <a:lnTo>
                        <a:pt x="763" y="637"/>
                      </a:lnTo>
                      <a:lnTo>
                        <a:pt x="811" y="617"/>
                      </a:lnTo>
                      <a:lnTo>
                        <a:pt x="858" y="595"/>
                      </a:lnTo>
                      <a:lnTo>
                        <a:pt x="904" y="573"/>
                      </a:lnTo>
                      <a:lnTo>
                        <a:pt x="950" y="547"/>
                      </a:lnTo>
                      <a:lnTo>
                        <a:pt x="993" y="524"/>
                      </a:lnTo>
                      <a:lnTo>
                        <a:pt x="1037" y="496"/>
                      </a:lnTo>
                      <a:lnTo>
                        <a:pt x="1079" y="469"/>
                      </a:lnTo>
                      <a:lnTo>
                        <a:pt x="1122" y="439"/>
                      </a:lnTo>
                      <a:lnTo>
                        <a:pt x="1164" y="408"/>
                      </a:lnTo>
                      <a:lnTo>
                        <a:pt x="1202" y="377"/>
                      </a:lnTo>
                      <a:lnTo>
                        <a:pt x="1242" y="344"/>
                      </a:lnTo>
                      <a:lnTo>
                        <a:pt x="1279" y="309"/>
                      </a:lnTo>
                      <a:lnTo>
                        <a:pt x="1317" y="275"/>
                      </a:lnTo>
                      <a:lnTo>
                        <a:pt x="1352" y="238"/>
                      </a:lnTo>
                      <a:lnTo>
                        <a:pt x="1387" y="202"/>
                      </a:lnTo>
                      <a:lnTo>
                        <a:pt x="1420" y="163"/>
                      </a:lnTo>
                      <a:lnTo>
                        <a:pt x="1453" y="123"/>
                      </a:lnTo>
                      <a:lnTo>
                        <a:pt x="1484" y="83"/>
                      </a:lnTo>
                      <a:lnTo>
                        <a:pt x="1513" y="42"/>
                      </a:lnTo>
                      <a:lnTo>
                        <a:pt x="1542" y="0"/>
                      </a:lnTo>
                      <a:lnTo>
                        <a:pt x="1542" y="0"/>
                      </a:lnTo>
                      <a:lnTo>
                        <a:pt x="1522" y="17"/>
                      </a:lnTo>
                      <a:lnTo>
                        <a:pt x="1522" y="17"/>
                      </a:lnTo>
                      <a:lnTo>
                        <a:pt x="1476" y="81"/>
                      </a:lnTo>
                      <a:lnTo>
                        <a:pt x="1427" y="143"/>
                      </a:lnTo>
                      <a:lnTo>
                        <a:pt x="1376" y="202"/>
                      </a:lnTo>
                      <a:lnTo>
                        <a:pt x="1323" y="258"/>
                      </a:lnTo>
                      <a:lnTo>
                        <a:pt x="1323" y="25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6" name="Freeform 366"/>
                <p:cNvSpPr>
                  <a:spLocks/>
                </p:cNvSpPr>
                <p:nvPr/>
              </p:nvSpPr>
              <p:spPr bwMode="auto">
                <a:xfrm>
                  <a:off x="3431" y="1222"/>
                  <a:ext cx="328" cy="328"/>
                </a:xfrm>
                <a:custGeom>
                  <a:avLst/>
                  <a:gdLst/>
                  <a:ahLst/>
                  <a:cxnLst>
                    <a:cxn ang="0">
                      <a:pos x="7" y="148"/>
                    </a:cxn>
                    <a:cxn ang="0">
                      <a:pos x="20" y="103"/>
                    </a:cxn>
                    <a:cxn ang="0">
                      <a:pos x="42" y="64"/>
                    </a:cxn>
                    <a:cxn ang="0">
                      <a:pos x="77" y="33"/>
                    </a:cxn>
                    <a:cxn ang="0">
                      <a:pos x="117" y="15"/>
                    </a:cxn>
                    <a:cxn ang="0">
                      <a:pos x="165" y="8"/>
                    </a:cxn>
                    <a:cxn ang="0">
                      <a:pos x="196" y="11"/>
                    </a:cxn>
                    <a:cxn ang="0">
                      <a:pos x="238" y="26"/>
                    </a:cxn>
                    <a:cxn ang="0">
                      <a:pos x="275" y="53"/>
                    </a:cxn>
                    <a:cxn ang="0">
                      <a:pos x="302" y="90"/>
                    </a:cxn>
                    <a:cxn ang="0">
                      <a:pos x="318" y="132"/>
                    </a:cxn>
                    <a:cxn ang="0">
                      <a:pos x="320" y="165"/>
                    </a:cxn>
                    <a:cxn ang="0">
                      <a:pos x="313" y="211"/>
                    </a:cxn>
                    <a:cxn ang="0">
                      <a:pos x="295" y="251"/>
                    </a:cxn>
                    <a:cxn ang="0">
                      <a:pos x="264" y="286"/>
                    </a:cxn>
                    <a:cxn ang="0">
                      <a:pos x="225" y="309"/>
                    </a:cxn>
                    <a:cxn ang="0">
                      <a:pos x="179" y="320"/>
                    </a:cxn>
                    <a:cxn ang="0">
                      <a:pos x="146" y="320"/>
                    </a:cxn>
                    <a:cxn ang="0">
                      <a:pos x="99" y="306"/>
                    </a:cxn>
                    <a:cxn ang="0">
                      <a:pos x="93" y="313"/>
                    </a:cxn>
                    <a:cxn ang="0">
                      <a:pos x="145" y="328"/>
                    </a:cxn>
                    <a:cxn ang="0">
                      <a:pos x="181" y="328"/>
                    </a:cxn>
                    <a:cxn ang="0">
                      <a:pos x="229" y="315"/>
                    </a:cxn>
                    <a:cxn ang="0">
                      <a:pos x="269" y="291"/>
                    </a:cxn>
                    <a:cxn ang="0">
                      <a:pos x="300" y="256"/>
                    </a:cxn>
                    <a:cxn ang="0">
                      <a:pos x="320" y="212"/>
                    </a:cxn>
                    <a:cxn ang="0">
                      <a:pos x="328" y="165"/>
                    </a:cxn>
                    <a:cxn ang="0">
                      <a:pos x="326" y="130"/>
                    </a:cxn>
                    <a:cxn ang="0">
                      <a:pos x="309" y="86"/>
                    </a:cxn>
                    <a:cxn ang="0">
                      <a:pos x="280" y="48"/>
                    </a:cxn>
                    <a:cxn ang="0">
                      <a:pos x="242" y="20"/>
                    </a:cxn>
                    <a:cxn ang="0">
                      <a:pos x="198" y="4"/>
                    </a:cxn>
                    <a:cxn ang="0">
                      <a:pos x="165" y="0"/>
                    </a:cxn>
                    <a:cxn ang="0">
                      <a:pos x="115" y="8"/>
                    </a:cxn>
                    <a:cxn ang="0">
                      <a:pos x="71" y="28"/>
                    </a:cxn>
                    <a:cxn ang="0">
                      <a:pos x="37" y="59"/>
                    </a:cxn>
                    <a:cxn ang="0">
                      <a:pos x="13" y="101"/>
                    </a:cxn>
                    <a:cxn ang="0">
                      <a:pos x="0" y="147"/>
                    </a:cxn>
                    <a:cxn ang="0">
                      <a:pos x="2" y="187"/>
                    </a:cxn>
                    <a:cxn ang="0">
                      <a:pos x="22" y="247"/>
                    </a:cxn>
                    <a:cxn ang="0">
                      <a:pos x="64" y="295"/>
                    </a:cxn>
                    <a:cxn ang="0">
                      <a:pos x="86" y="300"/>
                    </a:cxn>
                    <a:cxn ang="0">
                      <a:pos x="55" y="277"/>
                    </a:cxn>
                    <a:cxn ang="0">
                      <a:pos x="20" y="225"/>
                    </a:cxn>
                    <a:cxn ang="0">
                      <a:pos x="7" y="165"/>
                    </a:cxn>
                  </a:cxnLst>
                  <a:rect l="0" t="0" r="r" b="b"/>
                  <a:pathLst>
                    <a:path w="328" h="328">
                      <a:moveTo>
                        <a:pt x="7" y="165"/>
                      </a:moveTo>
                      <a:lnTo>
                        <a:pt x="7" y="165"/>
                      </a:lnTo>
                      <a:lnTo>
                        <a:pt x="7" y="148"/>
                      </a:lnTo>
                      <a:lnTo>
                        <a:pt x="11" y="132"/>
                      </a:lnTo>
                      <a:lnTo>
                        <a:pt x="15" y="117"/>
                      </a:lnTo>
                      <a:lnTo>
                        <a:pt x="20" y="103"/>
                      </a:lnTo>
                      <a:lnTo>
                        <a:pt x="26" y="90"/>
                      </a:lnTo>
                      <a:lnTo>
                        <a:pt x="33" y="77"/>
                      </a:lnTo>
                      <a:lnTo>
                        <a:pt x="42" y="64"/>
                      </a:lnTo>
                      <a:lnTo>
                        <a:pt x="53" y="53"/>
                      </a:lnTo>
                      <a:lnTo>
                        <a:pt x="64" y="42"/>
                      </a:lnTo>
                      <a:lnTo>
                        <a:pt x="77" y="33"/>
                      </a:lnTo>
                      <a:lnTo>
                        <a:pt x="90" y="26"/>
                      </a:lnTo>
                      <a:lnTo>
                        <a:pt x="103" y="20"/>
                      </a:lnTo>
                      <a:lnTo>
                        <a:pt x="117" y="15"/>
                      </a:lnTo>
                      <a:lnTo>
                        <a:pt x="132" y="11"/>
                      </a:lnTo>
                      <a:lnTo>
                        <a:pt x="148" y="8"/>
                      </a:lnTo>
                      <a:lnTo>
                        <a:pt x="165" y="8"/>
                      </a:lnTo>
                      <a:lnTo>
                        <a:pt x="165" y="8"/>
                      </a:lnTo>
                      <a:lnTo>
                        <a:pt x="179" y="8"/>
                      </a:lnTo>
                      <a:lnTo>
                        <a:pt x="196" y="11"/>
                      </a:lnTo>
                      <a:lnTo>
                        <a:pt x="211" y="15"/>
                      </a:lnTo>
                      <a:lnTo>
                        <a:pt x="225" y="20"/>
                      </a:lnTo>
                      <a:lnTo>
                        <a:pt x="238" y="26"/>
                      </a:lnTo>
                      <a:lnTo>
                        <a:pt x="253" y="33"/>
                      </a:lnTo>
                      <a:lnTo>
                        <a:pt x="264" y="42"/>
                      </a:lnTo>
                      <a:lnTo>
                        <a:pt x="275" y="53"/>
                      </a:lnTo>
                      <a:lnTo>
                        <a:pt x="286" y="64"/>
                      </a:lnTo>
                      <a:lnTo>
                        <a:pt x="295" y="77"/>
                      </a:lnTo>
                      <a:lnTo>
                        <a:pt x="302" y="90"/>
                      </a:lnTo>
                      <a:lnTo>
                        <a:pt x="309" y="103"/>
                      </a:lnTo>
                      <a:lnTo>
                        <a:pt x="313" y="117"/>
                      </a:lnTo>
                      <a:lnTo>
                        <a:pt x="318" y="132"/>
                      </a:lnTo>
                      <a:lnTo>
                        <a:pt x="320" y="148"/>
                      </a:lnTo>
                      <a:lnTo>
                        <a:pt x="320" y="165"/>
                      </a:lnTo>
                      <a:lnTo>
                        <a:pt x="320" y="165"/>
                      </a:lnTo>
                      <a:lnTo>
                        <a:pt x="320" y="180"/>
                      </a:lnTo>
                      <a:lnTo>
                        <a:pt x="318" y="196"/>
                      </a:lnTo>
                      <a:lnTo>
                        <a:pt x="313" y="211"/>
                      </a:lnTo>
                      <a:lnTo>
                        <a:pt x="309" y="225"/>
                      </a:lnTo>
                      <a:lnTo>
                        <a:pt x="302" y="238"/>
                      </a:lnTo>
                      <a:lnTo>
                        <a:pt x="295" y="251"/>
                      </a:lnTo>
                      <a:lnTo>
                        <a:pt x="286" y="264"/>
                      </a:lnTo>
                      <a:lnTo>
                        <a:pt x="275" y="275"/>
                      </a:lnTo>
                      <a:lnTo>
                        <a:pt x="264" y="286"/>
                      </a:lnTo>
                      <a:lnTo>
                        <a:pt x="253" y="295"/>
                      </a:lnTo>
                      <a:lnTo>
                        <a:pt x="238" y="302"/>
                      </a:lnTo>
                      <a:lnTo>
                        <a:pt x="225" y="309"/>
                      </a:lnTo>
                      <a:lnTo>
                        <a:pt x="211" y="313"/>
                      </a:lnTo>
                      <a:lnTo>
                        <a:pt x="196" y="319"/>
                      </a:lnTo>
                      <a:lnTo>
                        <a:pt x="179" y="320"/>
                      </a:lnTo>
                      <a:lnTo>
                        <a:pt x="165" y="320"/>
                      </a:lnTo>
                      <a:lnTo>
                        <a:pt x="165" y="320"/>
                      </a:lnTo>
                      <a:lnTo>
                        <a:pt x="146" y="320"/>
                      </a:lnTo>
                      <a:lnTo>
                        <a:pt x="130" y="317"/>
                      </a:lnTo>
                      <a:lnTo>
                        <a:pt x="114" y="313"/>
                      </a:lnTo>
                      <a:lnTo>
                        <a:pt x="99" y="306"/>
                      </a:lnTo>
                      <a:lnTo>
                        <a:pt x="99" y="306"/>
                      </a:lnTo>
                      <a:lnTo>
                        <a:pt x="93" y="313"/>
                      </a:lnTo>
                      <a:lnTo>
                        <a:pt x="93" y="313"/>
                      </a:lnTo>
                      <a:lnTo>
                        <a:pt x="110" y="319"/>
                      </a:lnTo>
                      <a:lnTo>
                        <a:pt x="128" y="324"/>
                      </a:lnTo>
                      <a:lnTo>
                        <a:pt x="145" y="328"/>
                      </a:lnTo>
                      <a:lnTo>
                        <a:pt x="165" y="328"/>
                      </a:lnTo>
                      <a:lnTo>
                        <a:pt x="165" y="328"/>
                      </a:lnTo>
                      <a:lnTo>
                        <a:pt x="181" y="328"/>
                      </a:lnTo>
                      <a:lnTo>
                        <a:pt x="198" y="326"/>
                      </a:lnTo>
                      <a:lnTo>
                        <a:pt x="212" y="320"/>
                      </a:lnTo>
                      <a:lnTo>
                        <a:pt x="229" y="315"/>
                      </a:lnTo>
                      <a:lnTo>
                        <a:pt x="242" y="309"/>
                      </a:lnTo>
                      <a:lnTo>
                        <a:pt x="256" y="300"/>
                      </a:lnTo>
                      <a:lnTo>
                        <a:pt x="269" y="291"/>
                      </a:lnTo>
                      <a:lnTo>
                        <a:pt x="280" y="280"/>
                      </a:lnTo>
                      <a:lnTo>
                        <a:pt x="291" y="269"/>
                      </a:lnTo>
                      <a:lnTo>
                        <a:pt x="300" y="256"/>
                      </a:lnTo>
                      <a:lnTo>
                        <a:pt x="309" y="242"/>
                      </a:lnTo>
                      <a:lnTo>
                        <a:pt x="315" y="227"/>
                      </a:lnTo>
                      <a:lnTo>
                        <a:pt x="320" y="212"/>
                      </a:lnTo>
                      <a:lnTo>
                        <a:pt x="326" y="198"/>
                      </a:lnTo>
                      <a:lnTo>
                        <a:pt x="328" y="181"/>
                      </a:lnTo>
                      <a:lnTo>
                        <a:pt x="328" y="165"/>
                      </a:lnTo>
                      <a:lnTo>
                        <a:pt x="328" y="165"/>
                      </a:lnTo>
                      <a:lnTo>
                        <a:pt x="328" y="147"/>
                      </a:lnTo>
                      <a:lnTo>
                        <a:pt x="326" y="130"/>
                      </a:lnTo>
                      <a:lnTo>
                        <a:pt x="320" y="116"/>
                      </a:lnTo>
                      <a:lnTo>
                        <a:pt x="315" y="101"/>
                      </a:lnTo>
                      <a:lnTo>
                        <a:pt x="309" y="86"/>
                      </a:lnTo>
                      <a:lnTo>
                        <a:pt x="300" y="72"/>
                      </a:lnTo>
                      <a:lnTo>
                        <a:pt x="291" y="59"/>
                      </a:lnTo>
                      <a:lnTo>
                        <a:pt x="280" y="48"/>
                      </a:lnTo>
                      <a:lnTo>
                        <a:pt x="269" y="37"/>
                      </a:lnTo>
                      <a:lnTo>
                        <a:pt x="256" y="28"/>
                      </a:lnTo>
                      <a:lnTo>
                        <a:pt x="242" y="20"/>
                      </a:lnTo>
                      <a:lnTo>
                        <a:pt x="229" y="13"/>
                      </a:lnTo>
                      <a:lnTo>
                        <a:pt x="212" y="8"/>
                      </a:lnTo>
                      <a:lnTo>
                        <a:pt x="198" y="4"/>
                      </a:lnTo>
                      <a:lnTo>
                        <a:pt x="181" y="0"/>
                      </a:lnTo>
                      <a:lnTo>
                        <a:pt x="165" y="0"/>
                      </a:lnTo>
                      <a:lnTo>
                        <a:pt x="165" y="0"/>
                      </a:lnTo>
                      <a:lnTo>
                        <a:pt x="146" y="0"/>
                      </a:lnTo>
                      <a:lnTo>
                        <a:pt x="130" y="4"/>
                      </a:lnTo>
                      <a:lnTo>
                        <a:pt x="115" y="8"/>
                      </a:lnTo>
                      <a:lnTo>
                        <a:pt x="101" y="13"/>
                      </a:lnTo>
                      <a:lnTo>
                        <a:pt x="86" y="20"/>
                      </a:lnTo>
                      <a:lnTo>
                        <a:pt x="71" y="28"/>
                      </a:lnTo>
                      <a:lnTo>
                        <a:pt x="59" y="37"/>
                      </a:lnTo>
                      <a:lnTo>
                        <a:pt x="48" y="48"/>
                      </a:lnTo>
                      <a:lnTo>
                        <a:pt x="37" y="59"/>
                      </a:lnTo>
                      <a:lnTo>
                        <a:pt x="28" y="72"/>
                      </a:lnTo>
                      <a:lnTo>
                        <a:pt x="20" y="86"/>
                      </a:lnTo>
                      <a:lnTo>
                        <a:pt x="13" y="101"/>
                      </a:lnTo>
                      <a:lnTo>
                        <a:pt x="7" y="116"/>
                      </a:lnTo>
                      <a:lnTo>
                        <a:pt x="4" y="130"/>
                      </a:lnTo>
                      <a:lnTo>
                        <a:pt x="0" y="147"/>
                      </a:lnTo>
                      <a:lnTo>
                        <a:pt x="0" y="165"/>
                      </a:lnTo>
                      <a:lnTo>
                        <a:pt x="0" y="165"/>
                      </a:lnTo>
                      <a:lnTo>
                        <a:pt x="2" y="187"/>
                      </a:lnTo>
                      <a:lnTo>
                        <a:pt x="6" y="209"/>
                      </a:lnTo>
                      <a:lnTo>
                        <a:pt x="13" y="229"/>
                      </a:lnTo>
                      <a:lnTo>
                        <a:pt x="22" y="247"/>
                      </a:lnTo>
                      <a:lnTo>
                        <a:pt x="35" y="266"/>
                      </a:lnTo>
                      <a:lnTo>
                        <a:pt x="48" y="280"/>
                      </a:lnTo>
                      <a:lnTo>
                        <a:pt x="64" y="295"/>
                      </a:lnTo>
                      <a:lnTo>
                        <a:pt x="82" y="306"/>
                      </a:lnTo>
                      <a:lnTo>
                        <a:pt x="82" y="306"/>
                      </a:lnTo>
                      <a:lnTo>
                        <a:pt x="86" y="300"/>
                      </a:lnTo>
                      <a:lnTo>
                        <a:pt x="86" y="300"/>
                      </a:lnTo>
                      <a:lnTo>
                        <a:pt x="70" y="289"/>
                      </a:lnTo>
                      <a:lnTo>
                        <a:pt x="55" y="277"/>
                      </a:lnTo>
                      <a:lnTo>
                        <a:pt x="40" y="262"/>
                      </a:lnTo>
                      <a:lnTo>
                        <a:pt x="29" y="244"/>
                      </a:lnTo>
                      <a:lnTo>
                        <a:pt x="20" y="225"/>
                      </a:lnTo>
                      <a:lnTo>
                        <a:pt x="13" y="207"/>
                      </a:lnTo>
                      <a:lnTo>
                        <a:pt x="9" y="185"/>
                      </a:lnTo>
                      <a:lnTo>
                        <a:pt x="7" y="165"/>
                      </a:lnTo>
                      <a:lnTo>
                        <a:pt x="7" y="1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7" name="Freeform 367"/>
                <p:cNvSpPr>
                  <a:spLocks/>
                </p:cNvSpPr>
                <p:nvPr/>
              </p:nvSpPr>
              <p:spPr bwMode="auto">
                <a:xfrm>
                  <a:off x="2816" y="2953"/>
                  <a:ext cx="604" cy="179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70" y="40"/>
                    </a:cxn>
                    <a:cxn ang="0">
                      <a:pos x="141" y="70"/>
                    </a:cxn>
                    <a:cxn ang="0">
                      <a:pos x="214" y="95"/>
                    </a:cxn>
                    <a:cxn ang="0">
                      <a:pos x="289" y="119"/>
                    </a:cxn>
                    <a:cxn ang="0">
                      <a:pos x="366" y="139"/>
                    </a:cxn>
                    <a:cxn ang="0">
                      <a:pos x="443" y="157"/>
                    </a:cxn>
                    <a:cxn ang="0">
                      <a:pos x="522" y="170"/>
                    </a:cxn>
                    <a:cxn ang="0">
                      <a:pos x="602" y="179"/>
                    </a:cxn>
                    <a:cxn ang="0">
                      <a:pos x="602" y="179"/>
                    </a:cxn>
                    <a:cxn ang="0">
                      <a:pos x="604" y="172"/>
                    </a:cxn>
                    <a:cxn ang="0">
                      <a:pos x="604" y="172"/>
                    </a:cxn>
                    <a:cxn ang="0">
                      <a:pos x="525" y="163"/>
                    </a:cxn>
                    <a:cxn ang="0">
                      <a:pos x="445" y="150"/>
                    </a:cxn>
                    <a:cxn ang="0">
                      <a:pos x="368" y="132"/>
                    </a:cxn>
                    <a:cxn ang="0">
                      <a:pos x="291" y="112"/>
                    </a:cxn>
                    <a:cxn ang="0">
                      <a:pos x="216" y="90"/>
                    </a:cxn>
                    <a:cxn ang="0">
                      <a:pos x="143" y="62"/>
                    </a:cxn>
                    <a:cxn ang="0">
                      <a:pos x="72" y="33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04" h="17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70" y="40"/>
                      </a:lnTo>
                      <a:lnTo>
                        <a:pt x="141" y="70"/>
                      </a:lnTo>
                      <a:lnTo>
                        <a:pt x="214" y="95"/>
                      </a:lnTo>
                      <a:lnTo>
                        <a:pt x="289" y="119"/>
                      </a:lnTo>
                      <a:lnTo>
                        <a:pt x="366" y="139"/>
                      </a:lnTo>
                      <a:lnTo>
                        <a:pt x="443" y="157"/>
                      </a:lnTo>
                      <a:lnTo>
                        <a:pt x="522" y="170"/>
                      </a:lnTo>
                      <a:lnTo>
                        <a:pt x="602" y="179"/>
                      </a:lnTo>
                      <a:lnTo>
                        <a:pt x="602" y="179"/>
                      </a:lnTo>
                      <a:lnTo>
                        <a:pt x="604" y="172"/>
                      </a:lnTo>
                      <a:lnTo>
                        <a:pt x="604" y="172"/>
                      </a:lnTo>
                      <a:lnTo>
                        <a:pt x="525" y="163"/>
                      </a:lnTo>
                      <a:lnTo>
                        <a:pt x="445" y="150"/>
                      </a:lnTo>
                      <a:lnTo>
                        <a:pt x="368" y="132"/>
                      </a:lnTo>
                      <a:lnTo>
                        <a:pt x="291" y="112"/>
                      </a:lnTo>
                      <a:lnTo>
                        <a:pt x="216" y="90"/>
                      </a:lnTo>
                      <a:lnTo>
                        <a:pt x="143" y="62"/>
                      </a:lnTo>
                      <a:lnTo>
                        <a:pt x="72" y="3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8" name="Freeform 368"/>
                <p:cNvSpPr>
                  <a:spLocks/>
                </p:cNvSpPr>
                <p:nvPr/>
              </p:nvSpPr>
              <p:spPr bwMode="auto">
                <a:xfrm>
                  <a:off x="2952" y="2576"/>
                  <a:ext cx="518" cy="161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60" y="37"/>
                    </a:cxn>
                    <a:cxn ang="0">
                      <a:pos x="121" y="64"/>
                    </a:cxn>
                    <a:cxn ang="0">
                      <a:pos x="185" y="88"/>
                    </a:cxn>
                    <a:cxn ang="0">
                      <a:pos x="249" y="110"/>
                    </a:cxn>
                    <a:cxn ang="0">
                      <a:pos x="313" y="128"/>
                    </a:cxn>
                    <a:cxn ang="0">
                      <a:pos x="380" y="143"/>
                    </a:cxn>
                    <a:cxn ang="0">
                      <a:pos x="448" y="154"/>
                    </a:cxn>
                    <a:cxn ang="0">
                      <a:pos x="518" y="161"/>
                    </a:cxn>
                    <a:cxn ang="0">
                      <a:pos x="518" y="161"/>
                    </a:cxn>
                    <a:cxn ang="0">
                      <a:pos x="518" y="154"/>
                    </a:cxn>
                    <a:cxn ang="0">
                      <a:pos x="518" y="154"/>
                    </a:cxn>
                    <a:cxn ang="0">
                      <a:pos x="450" y="147"/>
                    </a:cxn>
                    <a:cxn ang="0">
                      <a:pos x="382" y="136"/>
                    </a:cxn>
                    <a:cxn ang="0">
                      <a:pos x="314" y="121"/>
                    </a:cxn>
                    <a:cxn ang="0">
                      <a:pos x="250" y="103"/>
                    </a:cxn>
                    <a:cxn ang="0">
                      <a:pos x="186" y="81"/>
                    </a:cxn>
                    <a:cxn ang="0">
                      <a:pos x="124" y="57"/>
                    </a:cxn>
                    <a:cxn ang="0">
                      <a:pos x="62" y="29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18" h="16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60" y="37"/>
                      </a:lnTo>
                      <a:lnTo>
                        <a:pt x="121" y="64"/>
                      </a:lnTo>
                      <a:lnTo>
                        <a:pt x="185" y="88"/>
                      </a:lnTo>
                      <a:lnTo>
                        <a:pt x="249" y="110"/>
                      </a:lnTo>
                      <a:lnTo>
                        <a:pt x="313" y="128"/>
                      </a:lnTo>
                      <a:lnTo>
                        <a:pt x="380" y="143"/>
                      </a:lnTo>
                      <a:lnTo>
                        <a:pt x="448" y="154"/>
                      </a:lnTo>
                      <a:lnTo>
                        <a:pt x="518" y="161"/>
                      </a:lnTo>
                      <a:lnTo>
                        <a:pt x="518" y="161"/>
                      </a:lnTo>
                      <a:lnTo>
                        <a:pt x="518" y="154"/>
                      </a:lnTo>
                      <a:lnTo>
                        <a:pt x="518" y="154"/>
                      </a:lnTo>
                      <a:lnTo>
                        <a:pt x="450" y="147"/>
                      </a:lnTo>
                      <a:lnTo>
                        <a:pt x="382" y="136"/>
                      </a:lnTo>
                      <a:lnTo>
                        <a:pt x="314" y="121"/>
                      </a:lnTo>
                      <a:lnTo>
                        <a:pt x="250" y="103"/>
                      </a:lnTo>
                      <a:lnTo>
                        <a:pt x="186" y="81"/>
                      </a:lnTo>
                      <a:lnTo>
                        <a:pt x="124" y="57"/>
                      </a:lnTo>
                      <a:lnTo>
                        <a:pt x="62" y="29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59" name="Freeform 369"/>
                <p:cNvSpPr>
                  <a:spLocks/>
                </p:cNvSpPr>
                <p:nvPr/>
              </p:nvSpPr>
              <p:spPr bwMode="auto">
                <a:xfrm>
                  <a:off x="4523" y="0"/>
                  <a:ext cx="749" cy="2289"/>
                </a:xfrm>
                <a:custGeom>
                  <a:avLst/>
                  <a:gdLst/>
                  <a:ahLst/>
                  <a:cxnLst>
                    <a:cxn ang="0">
                      <a:pos x="253" y="205"/>
                    </a:cxn>
                    <a:cxn ang="0">
                      <a:pos x="359" y="324"/>
                    </a:cxn>
                    <a:cxn ang="0">
                      <a:pos x="456" y="452"/>
                    </a:cxn>
                    <a:cxn ang="0">
                      <a:pos x="540" y="591"/>
                    </a:cxn>
                    <a:cxn ang="0">
                      <a:pos x="609" y="736"/>
                    </a:cxn>
                    <a:cxn ang="0">
                      <a:pos x="666" y="889"/>
                    </a:cxn>
                    <a:cxn ang="0">
                      <a:pos x="706" y="1050"/>
                    </a:cxn>
                    <a:cxn ang="0">
                      <a:pos x="732" y="1215"/>
                    </a:cxn>
                    <a:cxn ang="0">
                      <a:pos x="741" y="1385"/>
                    </a:cxn>
                    <a:cxn ang="0">
                      <a:pos x="739" y="1447"/>
                    </a:cxn>
                    <a:cxn ang="0">
                      <a:pos x="730" y="1570"/>
                    </a:cxn>
                    <a:cxn ang="0">
                      <a:pos x="714" y="1691"/>
                    </a:cxn>
                    <a:cxn ang="0">
                      <a:pos x="686" y="1808"/>
                    </a:cxn>
                    <a:cxn ang="0">
                      <a:pos x="653" y="1921"/>
                    </a:cxn>
                    <a:cxn ang="0">
                      <a:pos x="611" y="2031"/>
                    </a:cxn>
                    <a:cxn ang="0">
                      <a:pos x="562" y="2137"/>
                    </a:cxn>
                    <a:cxn ang="0">
                      <a:pos x="507" y="2240"/>
                    </a:cxn>
                    <a:cxn ang="0">
                      <a:pos x="476" y="2289"/>
                    </a:cxn>
                    <a:cxn ang="0">
                      <a:pos x="494" y="2274"/>
                    </a:cxn>
                    <a:cxn ang="0">
                      <a:pos x="551" y="2176"/>
                    </a:cxn>
                    <a:cxn ang="0">
                      <a:pos x="600" y="2073"/>
                    </a:cxn>
                    <a:cxn ang="0">
                      <a:pos x="644" y="1967"/>
                    </a:cxn>
                    <a:cxn ang="0">
                      <a:pos x="681" y="1855"/>
                    </a:cxn>
                    <a:cxn ang="0">
                      <a:pos x="710" y="1742"/>
                    </a:cxn>
                    <a:cxn ang="0">
                      <a:pos x="730" y="1627"/>
                    </a:cxn>
                    <a:cxn ang="0">
                      <a:pos x="743" y="1508"/>
                    </a:cxn>
                    <a:cxn ang="0">
                      <a:pos x="749" y="1385"/>
                    </a:cxn>
                    <a:cxn ang="0">
                      <a:pos x="747" y="1332"/>
                    </a:cxn>
                    <a:cxn ang="0">
                      <a:pos x="741" y="1226"/>
                    </a:cxn>
                    <a:cxn ang="0">
                      <a:pos x="727" y="1122"/>
                    </a:cxn>
                    <a:cxn ang="0">
                      <a:pos x="708" y="1019"/>
                    </a:cxn>
                    <a:cxn ang="0">
                      <a:pos x="683" y="919"/>
                    </a:cxn>
                    <a:cxn ang="0">
                      <a:pos x="650" y="822"/>
                    </a:cxn>
                    <a:cxn ang="0">
                      <a:pos x="613" y="726"/>
                    </a:cxn>
                    <a:cxn ang="0">
                      <a:pos x="571" y="635"/>
                    </a:cxn>
                    <a:cxn ang="0">
                      <a:pos x="522" y="545"/>
                    </a:cxn>
                    <a:cxn ang="0">
                      <a:pos x="469" y="459"/>
                    </a:cxn>
                    <a:cxn ang="0">
                      <a:pos x="412" y="379"/>
                    </a:cxn>
                    <a:cxn ang="0">
                      <a:pos x="348" y="300"/>
                    </a:cxn>
                    <a:cxn ang="0">
                      <a:pos x="282" y="225"/>
                    </a:cxn>
                    <a:cxn ang="0">
                      <a:pos x="211" y="156"/>
                    </a:cxn>
                    <a:cxn ang="0">
                      <a:pos x="134" y="90"/>
                    </a:cxn>
                    <a:cxn ang="0">
                      <a:pos x="55" y="27"/>
                    </a:cxn>
                    <a:cxn ang="0">
                      <a:pos x="0" y="0"/>
                    </a:cxn>
                    <a:cxn ang="0">
                      <a:pos x="68" y="46"/>
                    </a:cxn>
                    <a:cxn ang="0">
                      <a:pos x="192" y="150"/>
                    </a:cxn>
                    <a:cxn ang="0">
                      <a:pos x="253" y="205"/>
                    </a:cxn>
                  </a:cxnLst>
                  <a:rect l="0" t="0" r="r" b="b"/>
                  <a:pathLst>
                    <a:path w="749" h="2289">
                      <a:moveTo>
                        <a:pt x="253" y="205"/>
                      </a:moveTo>
                      <a:lnTo>
                        <a:pt x="253" y="205"/>
                      </a:lnTo>
                      <a:lnTo>
                        <a:pt x="308" y="263"/>
                      </a:lnTo>
                      <a:lnTo>
                        <a:pt x="359" y="324"/>
                      </a:lnTo>
                      <a:lnTo>
                        <a:pt x="408" y="388"/>
                      </a:lnTo>
                      <a:lnTo>
                        <a:pt x="456" y="452"/>
                      </a:lnTo>
                      <a:lnTo>
                        <a:pt x="500" y="520"/>
                      </a:lnTo>
                      <a:lnTo>
                        <a:pt x="540" y="591"/>
                      </a:lnTo>
                      <a:lnTo>
                        <a:pt x="577" y="662"/>
                      </a:lnTo>
                      <a:lnTo>
                        <a:pt x="609" y="736"/>
                      </a:lnTo>
                      <a:lnTo>
                        <a:pt x="639" y="812"/>
                      </a:lnTo>
                      <a:lnTo>
                        <a:pt x="666" y="889"/>
                      </a:lnTo>
                      <a:lnTo>
                        <a:pt x="688" y="970"/>
                      </a:lnTo>
                      <a:lnTo>
                        <a:pt x="706" y="1050"/>
                      </a:lnTo>
                      <a:lnTo>
                        <a:pt x="721" y="1133"/>
                      </a:lnTo>
                      <a:lnTo>
                        <a:pt x="732" y="1215"/>
                      </a:lnTo>
                      <a:lnTo>
                        <a:pt x="738" y="1301"/>
                      </a:lnTo>
                      <a:lnTo>
                        <a:pt x="741" y="1385"/>
                      </a:lnTo>
                      <a:lnTo>
                        <a:pt x="741" y="1385"/>
                      </a:lnTo>
                      <a:lnTo>
                        <a:pt x="739" y="1447"/>
                      </a:lnTo>
                      <a:lnTo>
                        <a:pt x="736" y="1510"/>
                      </a:lnTo>
                      <a:lnTo>
                        <a:pt x="730" y="1570"/>
                      </a:lnTo>
                      <a:lnTo>
                        <a:pt x="723" y="1630"/>
                      </a:lnTo>
                      <a:lnTo>
                        <a:pt x="714" y="1691"/>
                      </a:lnTo>
                      <a:lnTo>
                        <a:pt x="701" y="1749"/>
                      </a:lnTo>
                      <a:lnTo>
                        <a:pt x="686" y="1808"/>
                      </a:lnTo>
                      <a:lnTo>
                        <a:pt x="672" y="1864"/>
                      </a:lnTo>
                      <a:lnTo>
                        <a:pt x="653" y="1921"/>
                      </a:lnTo>
                      <a:lnTo>
                        <a:pt x="633" y="1976"/>
                      </a:lnTo>
                      <a:lnTo>
                        <a:pt x="611" y="2031"/>
                      </a:lnTo>
                      <a:lnTo>
                        <a:pt x="588" y="2084"/>
                      </a:lnTo>
                      <a:lnTo>
                        <a:pt x="562" y="2137"/>
                      </a:lnTo>
                      <a:lnTo>
                        <a:pt x="534" y="2188"/>
                      </a:lnTo>
                      <a:lnTo>
                        <a:pt x="507" y="2240"/>
                      </a:lnTo>
                      <a:lnTo>
                        <a:pt x="476" y="2289"/>
                      </a:lnTo>
                      <a:lnTo>
                        <a:pt x="476" y="2289"/>
                      </a:lnTo>
                      <a:lnTo>
                        <a:pt x="494" y="2274"/>
                      </a:lnTo>
                      <a:lnTo>
                        <a:pt x="494" y="2274"/>
                      </a:lnTo>
                      <a:lnTo>
                        <a:pt x="524" y="2225"/>
                      </a:lnTo>
                      <a:lnTo>
                        <a:pt x="551" y="2176"/>
                      </a:lnTo>
                      <a:lnTo>
                        <a:pt x="577" y="2124"/>
                      </a:lnTo>
                      <a:lnTo>
                        <a:pt x="600" y="2073"/>
                      </a:lnTo>
                      <a:lnTo>
                        <a:pt x="624" y="2020"/>
                      </a:lnTo>
                      <a:lnTo>
                        <a:pt x="644" y="1967"/>
                      </a:lnTo>
                      <a:lnTo>
                        <a:pt x="664" y="1912"/>
                      </a:lnTo>
                      <a:lnTo>
                        <a:pt x="681" y="1855"/>
                      </a:lnTo>
                      <a:lnTo>
                        <a:pt x="697" y="1800"/>
                      </a:lnTo>
                      <a:lnTo>
                        <a:pt x="710" y="1742"/>
                      </a:lnTo>
                      <a:lnTo>
                        <a:pt x="721" y="1685"/>
                      </a:lnTo>
                      <a:lnTo>
                        <a:pt x="730" y="1627"/>
                      </a:lnTo>
                      <a:lnTo>
                        <a:pt x="738" y="1566"/>
                      </a:lnTo>
                      <a:lnTo>
                        <a:pt x="743" y="1508"/>
                      </a:lnTo>
                      <a:lnTo>
                        <a:pt x="747" y="1447"/>
                      </a:lnTo>
                      <a:lnTo>
                        <a:pt x="749" y="1385"/>
                      </a:lnTo>
                      <a:lnTo>
                        <a:pt x="749" y="1385"/>
                      </a:lnTo>
                      <a:lnTo>
                        <a:pt x="747" y="1332"/>
                      </a:lnTo>
                      <a:lnTo>
                        <a:pt x="745" y="1279"/>
                      </a:lnTo>
                      <a:lnTo>
                        <a:pt x="741" y="1226"/>
                      </a:lnTo>
                      <a:lnTo>
                        <a:pt x="734" y="1173"/>
                      </a:lnTo>
                      <a:lnTo>
                        <a:pt x="727" y="1122"/>
                      </a:lnTo>
                      <a:lnTo>
                        <a:pt x="717" y="1070"/>
                      </a:lnTo>
                      <a:lnTo>
                        <a:pt x="708" y="1019"/>
                      </a:lnTo>
                      <a:lnTo>
                        <a:pt x="695" y="968"/>
                      </a:lnTo>
                      <a:lnTo>
                        <a:pt x="683" y="919"/>
                      </a:lnTo>
                      <a:lnTo>
                        <a:pt x="666" y="869"/>
                      </a:lnTo>
                      <a:lnTo>
                        <a:pt x="650" y="822"/>
                      </a:lnTo>
                      <a:lnTo>
                        <a:pt x="633" y="774"/>
                      </a:lnTo>
                      <a:lnTo>
                        <a:pt x="613" y="726"/>
                      </a:lnTo>
                      <a:lnTo>
                        <a:pt x="593" y="681"/>
                      </a:lnTo>
                      <a:lnTo>
                        <a:pt x="571" y="635"/>
                      </a:lnTo>
                      <a:lnTo>
                        <a:pt x="547" y="589"/>
                      </a:lnTo>
                      <a:lnTo>
                        <a:pt x="522" y="545"/>
                      </a:lnTo>
                      <a:lnTo>
                        <a:pt x="496" y="503"/>
                      </a:lnTo>
                      <a:lnTo>
                        <a:pt x="469" y="459"/>
                      </a:lnTo>
                      <a:lnTo>
                        <a:pt x="441" y="419"/>
                      </a:lnTo>
                      <a:lnTo>
                        <a:pt x="412" y="379"/>
                      </a:lnTo>
                      <a:lnTo>
                        <a:pt x="381" y="338"/>
                      </a:lnTo>
                      <a:lnTo>
                        <a:pt x="348" y="300"/>
                      </a:lnTo>
                      <a:lnTo>
                        <a:pt x="315" y="262"/>
                      </a:lnTo>
                      <a:lnTo>
                        <a:pt x="282" y="225"/>
                      </a:lnTo>
                      <a:lnTo>
                        <a:pt x="245" y="190"/>
                      </a:lnTo>
                      <a:lnTo>
                        <a:pt x="211" y="156"/>
                      </a:lnTo>
                      <a:lnTo>
                        <a:pt x="172" y="123"/>
                      </a:lnTo>
                      <a:lnTo>
                        <a:pt x="134" y="90"/>
                      </a:lnTo>
                      <a:lnTo>
                        <a:pt x="95" y="59"/>
                      </a:lnTo>
                      <a:lnTo>
                        <a:pt x="55" y="27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8" y="46"/>
                      </a:lnTo>
                      <a:lnTo>
                        <a:pt x="132" y="97"/>
                      </a:lnTo>
                      <a:lnTo>
                        <a:pt x="192" y="150"/>
                      </a:lnTo>
                      <a:lnTo>
                        <a:pt x="253" y="205"/>
                      </a:lnTo>
                      <a:lnTo>
                        <a:pt x="253" y="20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0" name="Freeform 370"/>
                <p:cNvSpPr>
                  <a:spLocks/>
                </p:cNvSpPr>
                <p:nvPr/>
              </p:nvSpPr>
              <p:spPr bwMode="auto">
                <a:xfrm>
                  <a:off x="3191" y="1387"/>
                  <a:ext cx="8" cy="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35"/>
                    </a:cxn>
                    <a:cxn ang="0">
                      <a:pos x="8" y="71"/>
                    </a:cxn>
                    <a:cxn ang="0">
                      <a:pos x="8" y="7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" h="7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35"/>
                      </a:lnTo>
                      <a:lnTo>
                        <a:pt x="8" y="71"/>
                      </a:lnTo>
                      <a:lnTo>
                        <a:pt x="8" y="7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1" name="Freeform 371"/>
                <p:cNvSpPr>
                  <a:spLocks/>
                </p:cNvSpPr>
                <p:nvPr/>
              </p:nvSpPr>
              <p:spPr bwMode="auto">
                <a:xfrm>
                  <a:off x="1918" y="0"/>
                  <a:ext cx="906" cy="2873"/>
                </a:xfrm>
                <a:custGeom>
                  <a:avLst/>
                  <a:gdLst/>
                  <a:ahLst/>
                  <a:cxnLst>
                    <a:cxn ang="0">
                      <a:pos x="498" y="2565"/>
                    </a:cxn>
                    <a:cxn ang="0">
                      <a:pos x="390" y="2448"/>
                    </a:cxn>
                    <a:cxn ang="0">
                      <a:pos x="293" y="2318"/>
                    </a:cxn>
                    <a:cxn ang="0">
                      <a:pos x="211" y="2181"/>
                    </a:cxn>
                    <a:cxn ang="0">
                      <a:pos x="139" y="2036"/>
                    </a:cxn>
                    <a:cxn ang="0">
                      <a:pos x="82" y="1883"/>
                    </a:cxn>
                    <a:cxn ang="0">
                      <a:pos x="42" y="1722"/>
                    </a:cxn>
                    <a:cxn ang="0">
                      <a:pos x="17" y="1557"/>
                    </a:cxn>
                    <a:cxn ang="0">
                      <a:pos x="7" y="1385"/>
                    </a:cxn>
                    <a:cxn ang="0">
                      <a:pos x="11" y="1301"/>
                    </a:cxn>
                    <a:cxn ang="0">
                      <a:pos x="28" y="1133"/>
                    </a:cxn>
                    <a:cxn ang="0">
                      <a:pos x="61" y="970"/>
                    </a:cxn>
                    <a:cxn ang="0">
                      <a:pos x="110" y="812"/>
                    </a:cxn>
                    <a:cxn ang="0">
                      <a:pos x="172" y="662"/>
                    </a:cxn>
                    <a:cxn ang="0">
                      <a:pos x="249" y="520"/>
                    </a:cxn>
                    <a:cxn ang="0">
                      <a:pos x="340" y="388"/>
                    </a:cxn>
                    <a:cxn ang="0">
                      <a:pos x="441" y="263"/>
                    </a:cxn>
                    <a:cxn ang="0">
                      <a:pos x="498" y="205"/>
                    </a:cxn>
                    <a:cxn ang="0">
                      <a:pos x="617" y="97"/>
                    </a:cxn>
                    <a:cxn ang="0">
                      <a:pos x="748" y="0"/>
                    </a:cxn>
                    <a:cxn ang="0">
                      <a:pos x="736" y="0"/>
                    </a:cxn>
                    <a:cxn ang="0">
                      <a:pos x="653" y="59"/>
                    </a:cxn>
                    <a:cxn ang="0">
                      <a:pos x="576" y="123"/>
                    </a:cxn>
                    <a:cxn ang="0">
                      <a:pos x="503" y="190"/>
                    </a:cxn>
                    <a:cxn ang="0">
                      <a:pos x="434" y="262"/>
                    </a:cxn>
                    <a:cxn ang="0">
                      <a:pos x="368" y="338"/>
                    </a:cxn>
                    <a:cxn ang="0">
                      <a:pos x="308" y="419"/>
                    </a:cxn>
                    <a:cxn ang="0">
                      <a:pos x="253" y="503"/>
                    </a:cxn>
                    <a:cxn ang="0">
                      <a:pos x="201" y="589"/>
                    </a:cxn>
                    <a:cxn ang="0">
                      <a:pos x="156" y="681"/>
                    </a:cxn>
                    <a:cxn ang="0">
                      <a:pos x="117" y="774"/>
                    </a:cxn>
                    <a:cxn ang="0">
                      <a:pos x="82" y="869"/>
                    </a:cxn>
                    <a:cxn ang="0">
                      <a:pos x="53" y="968"/>
                    </a:cxn>
                    <a:cxn ang="0">
                      <a:pos x="31" y="1070"/>
                    </a:cxn>
                    <a:cxn ang="0">
                      <a:pos x="15" y="1173"/>
                    </a:cxn>
                    <a:cxn ang="0">
                      <a:pos x="4" y="1279"/>
                    </a:cxn>
                    <a:cxn ang="0">
                      <a:pos x="0" y="1385"/>
                    </a:cxn>
                    <a:cxn ang="0">
                      <a:pos x="2" y="1445"/>
                    </a:cxn>
                    <a:cxn ang="0">
                      <a:pos x="11" y="1566"/>
                    </a:cxn>
                    <a:cxn ang="0">
                      <a:pos x="28" y="1681"/>
                    </a:cxn>
                    <a:cxn ang="0">
                      <a:pos x="51" y="1797"/>
                    </a:cxn>
                    <a:cxn ang="0">
                      <a:pos x="84" y="1907"/>
                    </a:cxn>
                    <a:cxn ang="0">
                      <a:pos x="123" y="2014"/>
                    </a:cxn>
                    <a:cxn ang="0">
                      <a:pos x="168" y="2119"/>
                    </a:cxn>
                    <a:cxn ang="0">
                      <a:pos x="222" y="2219"/>
                    </a:cxn>
                    <a:cxn ang="0">
                      <a:pos x="282" y="2315"/>
                    </a:cxn>
                    <a:cxn ang="0">
                      <a:pos x="348" y="2406"/>
                    </a:cxn>
                    <a:cxn ang="0">
                      <a:pos x="419" y="2494"/>
                    </a:cxn>
                    <a:cxn ang="0">
                      <a:pos x="496" y="2574"/>
                    </a:cxn>
                    <a:cxn ang="0">
                      <a:pos x="578" y="2651"/>
                    </a:cxn>
                    <a:cxn ang="0">
                      <a:pos x="666" y="2723"/>
                    </a:cxn>
                    <a:cxn ang="0">
                      <a:pos x="758" y="2787"/>
                    </a:cxn>
                    <a:cxn ang="0">
                      <a:pos x="853" y="2847"/>
                    </a:cxn>
                    <a:cxn ang="0">
                      <a:pos x="904" y="2873"/>
                    </a:cxn>
                    <a:cxn ang="0">
                      <a:pos x="906" y="2865"/>
                    </a:cxn>
                    <a:cxn ang="0">
                      <a:pos x="794" y="2803"/>
                    </a:cxn>
                    <a:cxn ang="0">
                      <a:pos x="690" y="2732"/>
                    </a:cxn>
                    <a:cxn ang="0">
                      <a:pos x="589" y="2653"/>
                    </a:cxn>
                    <a:cxn ang="0">
                      <a:pos x="498" y="2565"/>
                    </a:cxn>
                  </a:cxnLst>
                  <a:rect l="0" t="0" r="r" b="b"/>
                  <a:pathLst>
                    <a:path w="906" h="2873">
                      <a:moveTo>
                        <a:pt x="498" y="2565"/>
                      </a:moveTo>
                      <a:lnTo>
                        <a:pt x="498" y="2565"/>
                      </a:lnTo>
                      <a:lnTo>
                        <a:pt x="441" y="2509"/>
                      </a:lnTo>
                      <a:lnTo>
                        <a:pt x="390" y="2448"/>
                      </a:lnTo>
                      <a:lnTo>
                        <a:pt x="340" y="2384"/>
                      </a:lnTo>
                      <a:lnTo>
                        <a:pt x="293" y="2318"/>
                      </a:lnTo>
                      <a:lnTo>
                        <a:pt x="249" y="2251"/>
                      </a:lnTo>
                      <a:lnTo>
                        <a:pt x="211" y="2181"/>
                      </a:lnTo>
                      <a:lnTo>
                        <a:pt x="172" y="2110"/>
                      </a:lnTo>
                      <a:lnTo>
                        <a:pt x="139" y="2036"/>
                      </a:lnTo>
                      <a:lnTo>
                        <a:pt x="110" y="1960"/>
                      </a:lnTo>
                      <a:lnTo>
                        <a:pt x="82" y="1883"/>
                      </a:lnTo>
                      <a:lnTo>
                        <a:pt x="61" y="1802"/>
                      </a:lnTo>
                      <a:lnTo>
                        <a:pt x="42" y="1722"/>
                      </a:lnTo>
                      <a:lnTo>
                        <a:pt x="28" y="1639"/>
                      </a:lnTo>
                      <a:lnTo>
                        <a:pt x="17" y="1557"/>
                      </a:lnTo>
                      <a:lnTo>
                        <a:pt x="11" y="1471"/>
                      </a:lnTo>
                      <a:lnTo>
                        <a:pt x="7" y="1385"/>
                      </a:lnTo>
                      <a:lnTo>
                        <a:pt x="7" y="1385"/>
                      </a:lnTo>
                      <a:lnTo>
                        <a:pt x="11" y="1301"/>
                      </a:lnTo>
                      <a:lnTo>
                        <a:pt x="17" y="1215"/>
                      </a:lnTo>
                      <a:lnTo>
                        <a:pt x="28" y="1133"/>
                      </a:lnTo>
                      <a:lnTo>
                        <a:pt x="42" y="1050"/>
                      </a:lnTo>
                      <a:lnTo>
                        <a:pt x="61" y="970"/>
                      </a:lnTo>
                      <a:lnTo>
                        <a:pt x="82" y="889"/>
                      </a:lnTo>
                      <a:lnTo>
                        <a:pt x="110" y="812"/>
                      </a:lnTo>
                      <a:lnTo>
                        <a:pt x="139" y="736"/>
                      </a:lnTo>
                      <a:lnTo>
                        <a:pt x="172" y="662"/>
                      </a:lnTo>
                      <a:lnTo>
                        <a:pt x="211" y="591"/>
                      </a:lnTo>
                      <a:lnTo>
                        <a:pt x="249" y="520"/>
                      </a:lnTo>
                      <a:lnTo>
                        <a:pt x="293" y="452"/>
                      </a:lnTo>
                      <a:lnTo>
                        <a:pt x="340" y="388"/>
                      </a:lnTo>
                      <a:lnTo>
                        <a:pt x="390" y="324"/>
                      </a:lnTo>
                      <a:lnTo>
                        <a:pt x="441" y="263"/>
                      </a:lnTo>
                      <a:lnTo>
                        <a:pt x="498" y="205"/>
                      </a:lnTo>
                      <a:lnTo>
                        <a:pt x="498" y="205"/>
                      </a:lnTo>
                      <a:lnTo>
                        <a:pt x="556" y="150"/>
                      </a:lnTo>
                      <a:lnTo>
                        <a:pt x="617" y="97"/>
                      </a:lnTo>
                      <a:lnTo>
                        <a:pt x="681" y="46"/>
                      </a:lnTo>
                      <a:lnTo>
                        <a:pt x="748" y="0"/>
                      </a:lnTo>
                      <a:lnTo>
                        <a:pt x="736" y="0"/>
                      </a:lnTo>
                      <a:lnTo>
                        <a:pt x="736" y="0"/>
                      </a:lnTo>
                      <a:lnTo>
                        <a:pt x="694" y="27"/>
                      </a:lnTo>
                      <a:lnTo>
                        <a:pt x="653" y="59"/>
                      </a:lnTo>
                      <a:lnTo>
                        <a:pt x="615" y="90"/>
                      </a:lnTo>
                      <a:lnTo>
                        <a:pt x="576" y="123"/>
                      </a:lnTo>
                      <a:lnTo>
                        <a:pt x="540" y="156"/>
                      </a:lnTo>
                      <a:lnTo>
                        <a:pt x="503" y="190"/>
                      </a:lnTo>
                      <a:lnTo>
                        <a:pt x="467" y="225"/>
                      </a:lnTo>
                      <a:lnTo>
                        <a:pt x="434" y="262"/>
                      </a:lnTo>
                      <a:lnTo>
                        <a:pt x="401" y="300"/>
                      </a:lnTo>
                      <a:lnTo>
                        <a:pt x="368" y="338"/>
                      </a:lnTo>
                      <a:lnTo>
                        <a:pt x="337" y="379"/>
                      </a:lnTo>
                      <a:lnTo>
                        <a:pt x="308" y="419"/>
                      </a:lnTo>
                      <a:lnTo>
                        <a:pt x="280" y="459"/>
                      </a:lnTo>
                      <a:lnTo>
                        <a:pt x="253" y="503"/>
                      </a:lnTo>
                      <a:lnTo>
                        <a:pt x="227" y="545"/>
                      </a:lnTo>
                      <a:lnTo>
                        <a:pt x="201" y="589"/>
                      </a:lnTo>
                      <a:lnTo>
                        <a:pt x="178" y="635"/>
                      </a:lnTo>
                      <a:lnTo>
                        <a:pt x="156" y="681"/>
                      </a:lnTo>
                      <a:lnTo>
                        <a:pt x="136" y="726"/>
                      </a:lnTo>
                      <a:lnTo>
                        <a:pt x="117" y="774"/>
                      </a:lnTo>
                      <a:lnTo>
                        <a:pt x="99" y="822"/>
                      </a:lnTo>
                      <a:lnTo>
                        <a:pt x="82" y="869"/>
                      </a:lnTo>
                      <a:lnTo>
                        <a:pt x="66" y="919"/>
                      </a:lnTo>
                      <a:lnTo>
                        <a:pt x="53" y="968"/>
                      </a:lnTo>
                      <a:lnTo>
                        <a:pt x="40" y="1019"/>
                      </a:lnTo>
                      <a:lnTo>
                        <a:pt x="31" y="1070"/>
                      </a:lnTo>
                      <a:lnTo>
                        <a:pt x="22" y="1122"/>
                      </a:lnTo>
                      <a:lnTo>
                        <a:pt x="15" y="1173"/>
                      </a:lnTo>
                      <a:lnTo>
                        <a:pt x="9" y="1226"/>
                      </a:lnTo>
                      <a:lnTo>
                        <a:pt x="4" y="1279"/>
                      </a:lnTo>
                      <a:lnTo>
                        <a:pt x="2" y="1332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45"/>
                      </a:lnTo>
                      <a:lnTo>
                        <a:pt x="6" y="1506"/>
                      </a:lnTo>
                      <a:lnTo>
                        <a:pt x="11" y="1566"/>
                      </a:lnTo>
                      <a:lnTo>
                        <a:pt x="18" y="1625"/>
                      </a:lnTo>
                      <a:lnTo>
                        <a:pt x="28" y="1681"/>
                      </a:lnTo>
                      <a:lnTo>
                        <a:pt x="39" y="1740"/>
                      </a:lnTo>
                      <a:lnTo>
                        <a:pt x="51" y="1797"/>
                      </a:lnTo>
                      <a:lnTo>
                        <a:pt x="66" y="1852"/>
                      </a:lnTo>
                      <a:lnTo>
                        <a:pt x="84" y="1907"/>
                      </a:lnTo>
                      <a:lnTo>
                        <a:pt x="103" y="1961"/>
                      </a:lnTo>
                      <a:lnTo>
                        <a:pt x="123" y="2014"/>
                      </a:lnTo>
                      <a:lnTo>
                        <a:pt x="145" y="2068"/>
                      </a:lnTo>
                      <a:lnTo>
                        <a:pt x="168" y="2119"/>
                      </a:lnTo>
                      <a:lnTo>
                        <a:pt x="194" y="2168"/>
                      </a:lnTo>
                      <a:lnTo>
                        <a:pt x="222" y="2219"/>
                      </a:lnTo>
                      <a:lnTo>
                        <a:pt x="251" y="2267"/>
                      </a:lnTo>
                      <a:lnTo>
                        <a:pt x="282" y="2315"/>
                      </a:lnTo>
                      <a:lnTo>
                        <a:pt x="313" y="2360"/>
                      </a:lnTo>
                      <a:lnTo>
                        <a:pt x="348" y="2406"/>
                      </a:lnTo>
                      <a:lnTo>
                        <a:pt x="383" y="2450"/>
                      </a:lnTo>
                      <a:lnTo>
                        <a:pt x="419" y="2494"/>
                      </a:lnTo>
                      <a:lnTo>
                        <a:pt x="456" y="2534"/>
                      </a:lnTo>
                      <a:lnTo>
                        <a:pt x="496" y="2574"/>
                      </a:lnTo>
                      <a:lnTo>
                        <a:pt x="536" y="2615"/>
                      </a:lnTo>
                      <a:lnTo>
                        <a:pt x="578" y="2651"/>
                      </a:lnTo>
                      <a:lnTo>
                        <a:pt x="620" y="2688"/>
                      </a:lnTo>
                      <a:lnTo>
                        <a:pt x="666" y="2723"/>
                      </a:lnTo>
                      <a:lnTo>
                        <a:pt x="710" y="2756"/>
                      </a:lnTo>
                      <a:lnTo>
                        <a:pt x="758" y="2787"/>
                      </a:lnTo>
                      <a:lnTo>
                        <a:pt x="805" y="2818"/>
                      </a:lnTo>
                      <a:lnTo>
                        <a:pt x="853" y="2847"/>
                      </a:lnTo>
                      <a:lnTo>
                        <a:pt x="904" y="2873"/>
                      </a:lnTo>
                      <a:lnTo>
                        <a:pt x="904" y="2873"/>
                      </a:lnTo>
                      <a:lnTo>
                        <a:pt x="906" y="2865"/>
                      </a:lnTo>
                      <a:lnTo>
                        <a:pt x="906" y="2865"/>
                      </a:lnTo>
                      <a:lnTo>
                        <a:pt x="849" y="2836"/>
                      </a:lnTo>
                      <a:lnTo>
                        <a:pt x="794" y="2803"/>
                      </a:lnTo>
                      <a:lnTo>
                        <a:pt x="741" y="2768"/>
                      </a:lnTo>
                      <a:lnTo>
                        <a:pt x="690" y="2732"/>
                      </a:lnTo>
                      <a:lnTo>
                        <a:pt x="639" y="2693"/>
                      </a:lnTo>
                      <a:lnTo>
                        <a:pt x="589" y="2653"/>
                      </a:lnTo>
                      <a:lnTo>
                        <a:pt x="544" y="2609"/>
                      </a:lnTo>
                      <a:lnTo>
                        <a:pt x="498" y="2565"/>
                      </a:lnTo>
                      <a:lnTo>
                        <a:pt x="498" y="2565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2" name="Freeform 372"/>
                <p:cNvSpPr>
                  <a:spLocks/>
                </p:cNvSpPr>
                <p:nvPr/>
              </p:nvSpPr>
              <p:spPr bwMode="auto">
                <a:xfrm>
                  <a:off x="1839" y="0"/>
                  <a:ext cx="963" cy="2951"/>
                </a:xfrm>
                <a:custGeom>
                  <a:avLst/>
                  <a:gdLst/>
                  <a:ahLst/>
                  <a:cxnLst>
                    <a:cxn ang="0">
                      <a:pos x="520" y="2622"/>
                    </a:cxn>
                    <a:cxn ang="0">
                      <a:pos x="407" y="2498"/>
                    </a:cxn>
                    <a:cxn ang="0">
                      <a:pos x="306" y="2364"/>
                    </a:cxn>
                    <a:cxn ang="0">
                      <a:pos x="218" y="2219"/>
                    </a:cxn>
                    <a:cxn ang="0">
                      <a:pos x="145" y="2066"/>
                    </a:cxn>
                    <a:cxn ang="0">
                      <a:pos x="86" y="1907"/>
                    </a:cxn>
                    <a:cxn ang="0">
                      <a:pos x="43" y="1738"/>
                    </a:cxn>
                    <a:cxn ang="0">
                      <a:pos x="28" y="1652"/>
                    </a:cxn>
                    <a:cxn ang="0">
                      <a:pos x="17" y="1564"/>
                    </a:cxn>
                    <a:cxn ang="0">
                      <a:pos x="10" y="1477"/>
                    </a:cxn>
                    <a:cxn ang="0">
                      <a:pos x="8" y="1385"/>
                    </a:cxn>
                    <a:cxn ang="0">
                      <a:pos x="8" y="1341"/>
                    </a:cxn>
                    <a:cxn ang="0">
                      <a:pos x="13" y="1252"/>
                    </a:cxn>
                    <a:cxn ang="0">
                      <a:pos x="22" y="1164"/>
                    </a:cxn>
                    <a:cxn ang="0">
                      <a:pos x="35" y="1076"/>
                    </a:cxn>
                    <a:cxn ang="0">
                      <a:pos x="63" y="950"/>
                    </a:cxn>
                    <a:cxn ang="0">
                      <a:pos x="114" y="785"/>
                    </a:cxn>
                    <a:cxn ang="0">
                      <a:pos x="180" y="628"/>
                    </a:cxn>
                    <a:cxn ang="0">
                      <a:pos x="260" y="479"/>
                    </a:cxn>
                    <a:cxn ang="0">
                      <a:pos x="355" y="340"/>
                    </a:cxn>
                    <a:cxn ang="0">
                      <a:pos x="462" y="210"/>
                    </a:cxn>
                    <a:cxn ang="0">
                      <a:pos x="520" y="150"/>
                    </a:cxn>
                    <a:cxn ang="0">
                      <a:pos x="602" y="71"/>
                    </a:cxn>
                    <a:cxn ang="0">
                      <a:pos x="690" y="0"/>
                    </a:cxn>
                    <a:cxn ang="0">
                      <a:pos x="679" y="0"/>
                    </a:cxn>
                    <a:cxn ang="0">
                      <a:pos x="602" y="62"/>
                    </a:cxn>
                    <a:cxn ang="0">
                      <a:pos x="531" y="128"/>
                    </a:cxn>
                    <a:cxn ang="0">
                      <a:pos x="463" y="198"/>
                    </a:cxn>
                    <a:cxn ang="0">
                      <a:pos x="399" y="273"/>
                    </a:cxn>
                    <a:cxn ang="0">
                      <a:pos x="339" y="349"/>
                    </a:cxn>
                    <a:cxn ang="0">
                      <a:pos x="282" y="430"/>
                    </a:cxn>
                    <a:cxn ang="0">
                      <a:pos x="231" y="514"/>
                    </a:cxn>
                    <a:cxn ang="0">
                      <a:pos x="185" y="602"/>
                    </a:cxn>
                    <a:cxn ang="0">
                      <a:pos x="143" y="692"/>
                    </a:cxn>
                    <a:cxn ang="0">
                      <a:pos x="107" y="785"/>
                    </a:cxn>
                    <a:cxn ang="0">
                      <a:pos x="76" y="880"/>
                    </a:cxn>
                    <a:cxn ang="0">
                      <a:pos x="48" y="977"/>
                    </a:cxn>
                    <a:cxn ang="0">
                      <a:pos x="28" y="1076"/>
                    </a:cxn>
                    <a:cxn ang="0">
                      <a:pos x="13" y="1178"/>
                    </a:cxn>
                    <a:cxn ang="0">
                      <a:pos x="4" y="1281"/>
                    </a:cxn>
                    <a:cxn ang="0">
                      <a:pos x="0" y="1385"/>
                    </a:cxn>
                    <a:cxn ang="0">
                      <a:pos x="2" y="1449"/>
                    </a:cxn>
                    <a:cxn ang="0">
                      <a:pos x="10" y="1575"/>
                    </a:cxn>
                    <a:cxn ang="0">
                      <a:pos x="28" y="1698"/>
                    </a:cxn>
                    <a:cxn ang="0">
                      <a:pos x="54" y="1819"/>
                    </a:cxn>
                    <a:cxn ang="0">
                      <a:pos x="88" y="1936"/>
                    </a:cxn>
                    <a:cxn ang="0">
                      <a:pos x="130" y="2049"/>
                    </a:cxn>
                    <a:cxn ang="0">
                      <a:pos x="180" y="2159"/>
                    </a:cxn>
                    <a:cxn ang="0">
                      <a:pos x="236" y="2265"/>
                    </a:cxn>
                    <a:cxn ang="0">
                      <a:pos x="299" y="2366"/>
                    </a:cxn>
                    <a:cxn ang="0">
                      <a:pos x="370" y="2463"/>
                    </a:cxn>
                    <a:cxn ang="0">
                      <a:pos x="445" y="2554"/>
                    </a:cxn>
                    <a:cxn ang="0">
                      <a:pos x="527" y="2640"/>
                    </a:cxn>
                    <a:cxn ang="0">
                      <a:pos x="615" y="2721"/>
                    </a:cxn>
                    <a:cxn ang="0">
                      <a:pos x="708" y="2794"/>
                    </a:cxn>
                    <a:cxn ang="0">
                      <a:pos x="805" y="2862"/>
                    </a:cxn>
                    <a:cxn ang="0">
                      <a:pos x="908" y="2924"/>
                    </a:cxn>
                    <a:cxn ang="0">
                      <a:pos x="961" y="2951"/>
                    </a:cxn>
                    <a:cxn ang="0">
                      <a:pos x="963" y="2944"/>
                    </a:cxn>
                    <a:cxn ang="0">
                      <a:pos x="842" y="2876"/>
                    </a:cxn>
                    <a:cxn ang="0">
                      <a:pos x="729" y="2801"/>
                    </a:cxn>
                    <a:cxn ang="0">
                      <a:pos x="621" y="2715"/>
                    </a:cxn>
                    <a:cxn ang="0">
                      <a:pos x="520" y="2622"/>
                    </a:cxn>
                  </a:cxnLst>
                  <a:rect l="0" t="0" r="r" b="b"/>
                  <a:pathLst>
                    <a:path w="963" h="2951">
                      <a:moveTo>
                        <a:pt x="520" y="2622"/>
                      </a:moveTo>
                      <a:lnTo>
                        <a:pt x="520" y="2622"/>
                      </a:lnTo>
                      <a:lnTo>
                        <a:pt x="462" y="2562"/>
                      </a:lnTo>
                      <a:lnTo>
                        <a:pt x="407" y="2498"/>
                      </a:lnTo>
                      <a:lnTo>
                        <a:pt x="355" y="2432"/>
                      </a:lnTo>
                      <a:lnTo>
                        <a:pt x="306" y="2364"/>
                      </a:lnTo>
                      <a:lnTo>
                        <a:pt x="260" y="2293"/>
                      </a:lnTo>
                      <a:lnTo>
                        <a:pt x="218" y="2219"/>
                      </a:lnTo>
                      <a:lnTo>
                        <a:pt x="180" y="2144"/>
                      </a:lnTo>
                      <a:lnTo>
                        <a:pt x="145" y="2066"/>
                      </a:lnTo>
                      <a:lnTo>
                        <a:pt x="114" y="1987"/>
                      </a:lnTo>
                      <a:lnTo>
                        <a:pt x="86" y="1907"/>
                      </a:lnTo>
                      <a:lnTo>
                        <a:pt x="63" y="1822"/>
                      </a:lnTo>
                      <a:lnTo>
                        <a:pt x="43" y="1738"/>
                      </a:lnTo>
                      <a:lnTo>
                        <a:pt x="35" y="1696"/>
                      </a:lnTo>
                      <a:lnTo>
                        <a:pt x="28" y="1652"/>
                      </a:lnTo>
                      <a:lnTo>
                        <a:pt x="22" y="1608"/>
                      </a:lnTo>
                      <a:lnTo>
                        <a:pt x="17" y="1564"/>
                      </a:lnTo>
                      <a:lnTo>
                        <a:pt x="13" y="1520"/>
                      </a:lnTo>
                      <a:lnTo>
                        <a:pt x="10" y="1477"/>
                      </a:lnTo>
                      <a:lnTo>
                        <a:pt x="8" y="1431"/>
                      </a:lnTo>
                      <a:lnTo>
                        <a:pt x="8" y="1385"/>
                      </a:lnTo>
                      <a:lnTo>
                        <a:pt x="8" y="1385"/>
                      </a:lnTo>
                      <a:lnTo>
                        <a:pt x="8" y="1341"/>
                      </a:lnTo>
                      <a:lnTo>
                        <a:pt x="10" y="1295"/>
                      </a:lnTo>
                      <a:lnTo>
                        <a:pt x="13" y="1252"/>
                      </a:lnTo>
                      <a:lnTo>
                        <a:pt x="17" y="1208"/>
                      </a:lnTo>
                      <a:lnTo>
                        <a:pt x="22" y="1164"/>
                      </a:lnTo>
                      <a:lnTo>
                        <a:pt x="28" y="1120"/>
                      </a:lnTo>
                      <a:lnTo>
                        <a:pt x="35" y="1076"/>
                      </a:lnTo>
                      <a:lnTo>
                        <a:pt x="43" y="1034"/>
                      </a:lnTo>
                      <a:lnTo>
                        <a:pt x="63" y="950"/>
                      </a:lnTo>
                      <a:lnTo>
                        <a:pt x="86" y="865"/>
                      </a:lnTo>
                      <a:lnTo>
                        <a:pt x="114" y="785"/>
                      </a:lnTo>
                      <a:lnTo>
                        <a:pt x="145" y="704"/>
                      </a:lnTo>
                      <a:lnTo>
                        <a:pt x="180" y="628"/>
                      </a:lnTo>
                      <a:lnTo>
                        <a:pt x="218" y="553"/>
                      </a:lnTo>
                      <a:lnTo>
                        <a:pt x="260" y="479"/>
                      </a:lnTo>
                      <a:lnTo>
                        <a:pt x="306" y="408"/>
                      </a:lnTo>
                      <a:lnTo>
                        <a:pt x="355" y="340"/>
                      </a:lnTo>
                      <a:lnTo>
                        <a:pt x="407" y="274"/>
                      </a:lnTo>
                      <a:lnTo>
                        <a:pt x="462" y="210"/>
                      </a:lnTo>
                      <a:lnTo>
                        <a:pt x="520" y="150"/>
                      </a:lnTo>
                      <a:lnTo>
                        <a:pt x="520" y="150"/>
                      </a:lnTo>
                      <a:lnTo>
                        <a:pt x="560" y="110"/>
                      </a:lnTo>
                      <a:lnTo>
                        <a:pt x="602" y="71"/>
                      </a:lnTo>
                      <a:lnTo>
                        <a:pt x="646" y="35"/>
                      </a:lnTo>
                      <a:lnTo>
                        <a:pt x="690" y="0"/>
                      </a:lnTo>
                      <a:lnTo>
                        <a:pt x="679" y="0"/>
                      </a:lnTo>
                      <a:lnTo>
                        <a:pt x="679" y="0"/>
                      </a:lnTo>
                      <a:lnTo>
                        <a:pt x="641" y="29"/>
                      </a:lnTo>
                      <a:lnTo>
                        <a:pt x="602" y="62"/>
                      </a:lnTo>
                      <a:lnTo>
                        <a:pt x="568" y="95"/>
                      </a:lnTo>
                      <a:lnTo>
                        <a:pt x="531" y="128"/>
                      </a:lnTo>
                      <a:lnTo>
                        <a:pt x="496" y="163"/>
                      </a:lnTo>
                      <a:lnTo>
                        <a:pt x="463" y="198"/>
                      </a:lnTo>
                      <a:lnTo>
                        <a:pt x="430" y="234"/>
                      </a:lnTo>
                      <a:lnTo>
                        <a:pt x="399" y="273"/>
                      </a:lnTo>
                      <a:lnTo>
                        <a:pt x="368" y="311"/>
                      </a:lnTo>
                      <a:lnTo>
                        <a:pt x="339" y="349"/>
                      </a:lnTo>
                      <a:lnTo>
                        <a:pt x="310" y="390"/>
                      </a:lnTo>
                      <a:lnTo>
                        <a:pt x="282" y="430"/>
                      </a:lnTo>
                      <a:lnTo>
                        <a:pt x="257" y="472"/>
                      </a:lnTo>
                      <a:lnTo>
                        <a:pt x="231" y="514"/>
                      </a:lnTo>
                      <a:lnTo>
                        <a:pt x="207" y="558"/>
                      </a:lnTo>
                      <a:lnTo>
                        <a:pt x="185" y="602"/>
                      </a:lnTo>
                      <a:lnTo>
                        <a:pt x="163" y="646"/>
                      </a:lnTo>
                      <a:lnTo>
                        <a:pt x="143" y="692"/>
                      </a:lnTo>
                      <a:lnTo>
                        <a:pt x="125" y="737"/>
                      </a:lnTo>
                      <a:lnTo>
                        <a:pt x="107" y="785"/>
                      </a:lnTo>
                      <a:lnTo>
                        <a:pt x="90" y="831"/>
                      </a:lnTo>
                      <a:lnTo>
                        <a:pt x="76" y="880"/>
                      </a:lnTo>
                      <a:lnTo>
                        <a:pt x="61" y="928"/>
                      </a:lnTo>
                      <a:lnTo>
                        <a:pt x="48" y="977"/>
                      </a:lnTo>
                      <a:lnTo>
                        <a:pt x="37" y="1026"/>
                      </a:lnTo>
                      <a:lnTo>
                        <a:pt x="28" y="1076"/>
                      </a:lnTo>
                      <a:lnTo>
                        <a:pt x="19" y="1127"/>
                      </a:lnTo>
                      <a:lnTo>
                        <a:pt x="13" y="1178"/>
                      </a:lnTo>
                      <a:lnTo>
                        <a:pt x="8" y="1230"/>
                      </a:lnTo>
                      <a:lnTo>
                        <a:pt x="4" y="1281"/>
                      </a:lnTo>
                      <a:lnTo>
                        <a:pt x="0" y="1334"/>
                      </a:lnTo>
                      <a:lnTo>
                        <a:pt x="0" y="1385"/>
                      </a:lnTo>
                      <a:lnTo>
                        <a:pt x="0" y="1385"/>
                      </a:lnTo>
                      <a:lnTo>
                        <a:pt x="2" y="1449"/>
                      </a:lnTo>
                      <a:lnTo>
                        <a:pt x="4" y="1513"/>
                      </a:lnTo>
                      <a:lnTo>
                        <a:pt x="10" y="1575"/>
                      </a:lnTo>
                      <a:lnTo>
                        <a:pt x="19" y="1638"/>
                      </a:lnTo>
                      <a:lnTo>
                        <a:pt x="28" y="1698"/>
                      </a:lnTo>
                      <a:lnTo>
                        <a:pt x="41" y="1760"/>
                      </a:lnTo>
                      <a:lnTo>
                        <a:pt x="54" y="1819"/>
                      </a:lnTo>
                      <a:lnTo>
                        <a:pt x="70" y="1877"/>
                      </a:lnTo>
                      <a:lnTo>
                        <a:pt x="88" y="1936"/>
                      </a:lnTo>
                      <a:lnTo>
                        <a:pt x="108" y="1994"/>
                      </a:lnTo>
                      <a:lnTo>
                        <a:pt x="130" y="2049"/>
                      </a:lnTo>
                      <a:lnTo>
                        <a:pt x="154" y="2106"/>
                      </a:lnTo>
                      <a:lnTo>
                        <a:pt x="180" y="2159"/>
                      </a:lnTo>
                      <a:lnTo>
                        <a:pt x="207" y="2212"/>
                      </a:lnTo>
                      <a:lnTo>
                        <a:pt x="236" y="2265"/>
                      </a:lnTo>
                      <a:lnTo>
                        <a:pt x="268" y="2316"/>
                      </a:lnTo>
                      <a:lnTo>
                        <a:pt x="299" y="2366"/>
                      </a:lnTo>
                      <a:lnTo>
                        <a:pt x="333" y="2415"/>
                      </a:lnTo>
                      <a:lnTo>
                        <a:pt x="370" y="2463"/>
                      </a:lnTo>
                      <a:lnTo>
                        <a:pt x="407" y="2509"/>
                      </a:lnTo>
                      <a:lnTo>
                        <a:pt x="445" y="2554"/>
                      </a:lnTo>
                      <a:lnTo>
                        <a:pt x="485" y="2598"/>
                      </a:lnTo>
                      <a:lnTo>
                        <a:pt x="527" y="2640"/>
                      </a:lnTo>
                      <a:lnTo>
                        <a:pt x="571" y="2681"/>
                      </a:lnTo>
                      <a:lnTo>
                        <a:pt x="615" y="2721"/>
                      </a:lnTo>
                      <a:lnTo>
                        <a:pt x="661" y="2757"/>
                      </a:lnTo>
                      <a:lnTo>
                        <a:pt x="708" y="2794"/>
                      </a:lnTo>
                      <a:lnTo>
                        <a:pt x="756" y="2829"/>
                      </a:lnTo>
                      <a:lnTo>
                        <a:pt x="805" y="2862"/>
                      </a:lnTo>
                      <a:lnTo>
                        <a:pt x="857" y="2895"/>
                      </a:lnTo>
                      <a:lnTo>
                        <a:pt x="908" y="2924"/>
                      </a:lnTo>
                      <a:lnTo>
                        <a:pt x="961" y="2951"/>
                      </a:lnTo>
                      <a:lnTo>
                        <a:pt x="961" y="2951"/>
                      </a:lnTo>
                      <a:lnTo>
                        <a:pt x="963" y="2944"/>
                      </a:lnTo>
                      <a:lnTo>
                        <a:pt x="963" y="2944"/>
                      </a:lnTo>
                      <a:lnTo>
                        <a:pt x="902" y="2911"/>
                      </a:lnTo>
                      <a:lnTo>
                        <a:pt x="842" y="2876"/>
                      </a:lnTo>
                      <a:lnTo>
                        <a:pt x="783" y="2840"/>
                      </a:lnTo>
                      <a:lnTo>
                        <a:pt x="729" y="2801"/>
                      </a:lnTo>
                      <a:lnTo>
                        <a:pt x="674" y="2759"/>
                      </a:lnTo>
                      <a:lnTo>
                        <a:pt x="621" y="2715"/>
                      </a:lnTo>
                      <a:lnTo>
                        <a:pt x="569" y="2670"/>
                      </a:lnTo>
                      <a:lnTo>
                        <a:pt x="520" y="2622"/>
                      </a:lnTo>
                      <a:lnTo>
                        <a:pt x="520" y="2622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3" name="Freeform 373"/>
                <p:cNvSpPr>
                  <a:spLocks/>
                </p:cNvSpPr>
                <p:nvPr/>
              </p:nvSpPr>
              <p:spPr bwMode="auto">
                <a:xfrm>
                  <a:off x="3481" y="2496"/>
                  <a:ext cx="1019" cy="327"/>
                </a:xfrm>
                <a:custGeom>
                  <a:avLst/>
                  <a:gdLst/>
                  <a:ahLst/>
                  <a:cxnLst>
                    <a:cxn ang="0">
                      <a:pos x="115" y="320"/>
                    </a:cxn>
                    <a:cxn ang="0">
                      <a:pos x="115" y="320"/>
                    </a:cxn>
                    <a:cxn ang="0">
                      <a:pos x="56" y="318"/>
                    </a:cxn>
                    <a:cxn ang="0">
                      <a:pos x="0" y="316"/>
                    </a:cxn>
                    <a:cxn ang="0">
                      <a:pos x="0" y="316"/>
                    </a:cxn>
                    <a:cxn ang="0">
                      <a:pos x="0" y="324"/>
                    </a:cxn>
                    <a:cxn ang="0">
                      <a:pos x="0" y="324"/>
                    </a:cxn>
                    <a:cxn ang="0">
                      <a:pos x="56" y="327"/>
                    </a:cxn>
                    <a:cxn ang="0">
                      <a:pos x="115" y="327"/>
                    </a:cxn>
                    <a:cxn ang="0">
                      <a:pos x="115" y="327"/>
                    </a:cxn>
                    <a:cxn ang="0">
                      <a:pos x="179" y="325"/>
                    </a:cxn>
                    <a:cxn ang="0">
                      <a:pos x="241" y="322"/>
                    </a:cxn>
                    <a:cxn ang="0">
                      <a:pos x="303" y="314"/>
                    </a:cxn>
                    <a:cxn ang="0">
                      <a:pos x="365" y="305"/>
                    </a:cxn>
                    <a:cxn ang="0">
                      <a:pos x="426" y="294"/>
                    </a:cxn>
                    <a:cxn ang="0">
                      <a:pos x="486" y="280"/>
                    </a:cxn>
                    <a:cxn ang="0">
                      <a:pos x="545" y="261"/>
                    </a:cxn>
                    <a:cxn ang="0">
                      <a:pos x="601" y="243"/>
                    </a:cxn>
                    <a:cxn ang="0">
                      <a:pos x="658" y="221"/>
                    </a:cxn>
                    <a:cxn ang="0">
                      <a:pos x="715" y="197"/>
                    </a:cxn>
                    <a:cxn ang="0">
                      <a:pos x="768" y="170"/>
                    </a:cxn>
                    <a:cxn ang="0">
                      <a:pos x="821" y="142"/>
                    </a:cxn>
                    <a:cxn ang="0">
                      <a:pos x="872" y="111"/>
                    </a:cxn>
                    <a:cxn ang="0">
                      <a:pos x="923" y="78"/>
                    </a:cxn>
                    <a:cxn ang="0">
                      <a:pos x="971" y="44"/>
                    </a:cxn>
                    <a:cxn ang="0">
                      <a:pos x="1019" y="7"/>
                    </a:cxn>
                    <a:cxn ang="0">
                      <a:pos x="1019" y="7"/>
                    </a:cxn>
                    <a:cxn ang="0">
                      <a:pos x="1015" y="0"/>
                    </a:cxn>
                    <a:cxn ang="0">
                      <a:pos x="1015" y="0"/>
                    </a:cxn>
                    <a:cxn ang="0">
                      <a:pos x="969" y="36"/>
                    </a:cxn>
                    <a:cxn ang="0">
                      <a:pos x="920" y="71"/>
                    </a:cxn>
                    <a:cxn ang="0">
                      <a:pos x="870" y="104"/>
                    </a:cxn>
                    <a:cxn ang="0">
                      <a:pos x="819" y="135"/>
                    </a:cxn>
                    <a:cxn ang="0">
                      <a:pos x="766" y="163"/>
                    </a:cxn>
                    <a:cxn ang="0">
                      <a:pos x="713" y="190"/>
                    </a:cxn>
                    <a:cxn ang="0">
                      <a:pos x="656" y="214"/>
                    </a:cxn>
                    <a:cxn ang="0">
                      <a:pos x="601" y="236"/>
                    </a:cxn>
                    <a:cxn ang="0">
                      <a:pos x="543" y="254"/>
                    </a:cxn>
                    <a:cxn ang="0">
                      <a:pos x="484" y="272"/>
                    </a:cxn>
                    <a:cxn ang="0">
                      <a:pos x="426" y="287"/>
                    </a:cxn>
                    <a:cxn ang="0">
                      <a:pos x="365" y="298"/>
                    </a:cxn>
                    <a:cxn ang="0">
                      <a:pos x="303" y="307"/>
                    </a:cxn>
                    <a:cxn ang="0">
                      <a:pos x="241" y="314"/>
                    </a:cxn>
                    <a:cxn ang="0">
                      <a:pos x="177" y="318"/>
                    </a:cxn>
                    <a:cxn ang="0">
                      <a:pos x="115" y="320"/>
                    </a:cxn>
                    <a:cxn ang="0">
                      <a:pos x="115" y="320"/>
                    </a:cxn>
                  </a:cxnLst>
                  <a:rect l="0" t="0" r="r" b="b"/>
                  <a:pathLst>
                    <a:path w="1019" h="327">
                      <a:moveTo>
                        <a:pt x="115" y="320"/>
                      </a:moveTo>
                      <a:lnTo>
                        <a:pt x="115" y="320"/>
                      </a:lnTo>
                      <a:lnTo>
                        <a:pt x="56" y="318"/>
                      </a:lnTo>
                      <a:lnTo>
                        <a:pt x="0" y="316"/>
                      </a:lnTo>
                      <a:lnTo>
                        <a:pt x="0" y="316"/>
                      </a:lnTo>
                      <a:lnTo>
                        <a:pt x="0" y="324"/>
                      </a:lnTo>
                      <a:lnTo>
                        <a:pt x="0" y="324"/>
                      </a:lnTo>
                      <a:lnTo>
                        <a:pt x="56" y="327"/>
                      </a:lnTo>
                      <a:lnTo>
                        <a:pt x="115" y="327"/>
                      </a:lnTo>
                      <a:lnTo>
                        <a:pt x="115" y="327"/>
                      </a:lnTo>
                      <a:lnTo>
                        <a:pt x="179" y="325"/>
                      </a:lnTo>
                      <a:lnTo>
                        <a:pt x="241" y="322"/>
                      </a:lnTo>
                      <a:lnTo>
                        <a:pt x="303" y="314"/>
                      </a:lnTo>
                      <a:lnTo>
                        <a:pt x="365" y="305"/>
                      </a:lnTo>
                      <a:lnTo>
                        <a:pt x="426" y="294"/>
                      </a:lnTo>
                      <a:lnTo>
                        <a:pt x="486" y="280"/>
                      </a:lnTo>
                      <a:lnTo>
                        <a:pt x="545" y="261"/>
                      </a:lnTo>
                      <a:lnTo>
                        <a:pt x="601" y="243"/>
                      </a:lnTo>
                      <a:lnTo>
                        <a:pt x="658" y="221"/>
                      </a:lnTo>
                      <a:lnTo>
                        <a:pt x="715" y="197"/>
                      </a:lnTo>
                      <a:lnTo>
                        <a:pt x="768" y="170"/>
                      </a:lnTo>
                      <a:lnTo>
                        <a:pt x="821" y="142"/>
                      </a:lnTo>
                      <a:lnTo>
                        <a:pt x="872" y="111"/>
                      </a:lnTo>
                      <a:lnTo>
                        <a:pt x="923" y="78"/>
                      </a:lnTo>
                      <a:lnTo>
                        <a:pt x="971" y="44"/>
                      </a:lnTo>
                      <a:lnTo>
                        <a:pt x="1019" y="7"/>
                      </a:lnTo>
                      <a:lnTo>
                        <a:pt x="1019" y="7"/>
                      </a:lnTo>
                      <a:lnTo>
                        <a:pt x="1015" y="0"/>
                      </a:lnTo>
                      <a:lnTo>
                        <a:pt x="1015" y="0"/>
                      </a:lnTo>
                      <a:lnTo>
                        <a:pt x="969" y="36"/>
                      </a:lnTo>
                      <a:lnTo>
                        <a:pt x="920" y="71"/>
                      </a:lnTo>
                      <a:lnTo>
                        <a:pt x="870" y="104"/>
                      </a:lnTo>
                      <a:lnTo>
                        <a:pt x="819" y="135"/>
                      </a:lnTo>
                      <a:lnTo>
                        <a:pt x="766" y="163"/>
                      </a:lnTo>
                      <a:lnTo>
                        <a:pt x="713" y="190"/>
                      </a:lnTo>
                      <a:lnTo>
                        <a:pt x="656" y="214"/>
                      </a:lnTo>
                      <a:lnTo>
                        <a:pt x="601" y="236"/>
                      </a:lnTo>
                      <a:lnTo>
                        <a:pt x="543" y="254"/>
                      </a:lnTo>
                      <a:lnTo>
                        <a:pt x="484" y="272"/>
                      </a:lnTo>
                      <a:lnTo>
                        <a:pt x="426" y="287"/>
                      </a:lnTo>
                      <a:lnTo>
                        <a:pt x="365" y="298"/>
                      </a:lnTo>
                      <a:lnTo>
                        <a:pt x="303" y="307"/>
                      </a:lnTo>
                      <a:lnTo>
                        <a:pt x="241" y="314"/>
                      </a:lnTo>
                      <a:lnTo>
                        <a:pt x="177" y="318"/>
                      </a:lnTo>
                      <a:lnTo>
                        <a:pt x="115" y="320"/>
                      </a:lnTo>
                      <a:lnTo>
                        <a:pt x="115" y="32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4" name="Freeform 374"/>
                <p:cNvSpPr>
                  <a:spLocks/>
                </p:cNvSpPr>
                <p:nvPr/>
              </p:nvSpPr>
              <p:spPr bwMode="auto">
                <a:xfrm>
                  <a:off x="3477" y="2631"/>
                  <a:ext cx="373" cy="33"/>
                </a:xfrm>
                <a:custGeom>
                  <a:avLst/>
                  <a:gdLst/>
                  <a:ahLst/>
                  <a:cxnLst>
                    <a:cxn ang="0">
                      <a:pos x="119" y="26"/>
                    </a:cxn>
                    <a:cxn ang="0">
                      <a:pos x="119" y="26"/>
                    </a:cxn>
                    <a:cxn ang="0">
                      <a:pos x="58" y="24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28"/>
                    </a:cxn>
                    <a:cxn ang="0">
                      <a:pos x="2" y="28"/>
                    </a:cxn>
                    <a:cxn ang="0">
                      <a:pos x="58" y="31"/>
                    </a:cxn>
                    <a:cxn ang="0">
                      <a:pos x="119" y="33"/>
                    </a:cxn>
                    <a:cxn ang="0">
                      <a:pos x="119" y="33"/>
                    </a:cxn>
                    <a:cxn ang="0">
                      <a:pos x="183" y="31"/>
                    </a:cxn>
                    <a:cxn ang="0">
                      <a:pos x="245" y="28"/>
                    </a:cxn>
                    <a:cxn ang="0">
                      <a:pos x="307" y="18"/>
                    </a:cxn>
                    <a:cxn ang="0">
                      <a:pos x="369" y="9"/>
                    </a:cxn>
                    <a:cxn ang="0">
                      <a:pos x="369" y="9"/>
                    </a:cxn>
                    <a:cxn ang="0">
                      <a:pos x="373" y="0"/>
                    </a:cxn>
                    <a:cxn ang="0">
                      <a:pos x="373" y="0"/>
                    </a:cxn>
                    <a:cxn ang="0">
                      <a:pos x="311" y="11"/>
                    </a:cxn>
                    <a:cxn ang="0">
                      <a:pos x="247" y="20"/>
                    </a:cxn>
                    <a:cxn ang="0">
                      <a:pos x="183" y="24"/>
                    </a:cxn>
                    <a:cxn ang="0">
                      <a:pos x="119" y="26"/>
                    </a:cxn>
                    <a:cxn ang="0">
                      <a:pos x="119" y="26"/>
                    </a:cxn>
                  </a:cxnLst>
                  <a:rect l="0" t="0" r="r" b="b"/>
                  <a:pathLst>
                    <a:path w="373" h="33">
                      <a:moveTo>
                        <a:pt x="119" y="26"/>
                      </a:moveTo>
                      <a:lnTo>
                        <a:pt x="119" y="26"/>
                      </a:lnTo>
                      <a:lnTo>
                        <a:pt x="58" y="24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2" y="28"/>
                      </a:lnTo>
                      <a:lnTo>
                        <a:pt x="58" y="31"/>
                      </a:lnTo>
                      <a:lnTo>
                        <a:pt x="119" y="33"/>
                      </a:lnTo>
                      <a:lnTo>
                        <a:pt x="119" y="33"/>
                      </a:lnTo>
                      <a:lnTo>
                        <a:pt x="183" y="31"/>
                      </a:lnTo>
                      <a:lnTo>
                        <a:pt x="245" y="28"/>
                      </a:lnTo>
                      <a:lnTo>
                        <a:pt x="307" y="18"/>
                      </a:lnTo>
                      <a:lnTo>
                        <a:pt x="369" y="9"/>
                      </a:lnTo>
                      <a:lnTo>
                        <a:pt x="369" y="9"/>
                      </a:lnTo>
                      <a:lnTo>
                        <a:pt x="373" y="0"/>
                      </a:lnTo>
                      <a:lnTo>
                        <a:pt x="373" y="0"/>
                      </a:lnTo>
                      <a:lnTo>
                        <a:pt x="311" y="11"/>
                      </a:lnTo>
                      <a:lnTo>
                        <a:pt x="247" y="20"/>
                      </a:lnTo>
                      <a:lnTo>
                        <a:pt x="183" y="24"/>
                      </a:lnTo>
                      <a:lnTo>
                        <a:pt x="119" y="26"/>
                      </a:lnTo>
                      <a:lnTo>
                        <a:pt x="119" y="2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5" name="Freeform 375"/>
                <p:cNvSpPr>
                  <a:spLocks/>
                </p:cNvSpPr>
                <p:nvPr/>
              </p:nvSpPr>
              <p:spPr bwMode="auto">
                <a:xfrm>
                  <a:off x="3947" y="2393"/>
                  <a:ext cx="432" cy="222"/>
                </a:xfrm>
                <a:custGeom>
                  <a:avLst/>
                  <a:gdLst/>
                  <a:ahLst/>
                  <a:cxnLst>
                    <a:cxn ang="0">
                      <a:pos x="4" y="214"/>
                    </a:cxn>
                    <a:cxn ang="0">
                      <a:pos x="4" y="214"/>
                    </a:cxn>
                    <a:cxn ang="0">
                      <a:pos x="0" y="222"/>
                    </a:cxn>
                    <a:cxn ang="0">
                      <a:pos x="0" y="222"/>
                    </a:cxn>
                    <a:cxn ang="0">
                      <a:pos x="59" y="203"/>
                    </a:cxn>
                    <a:cxn ang="0">
                      <a:pos x="117" y="183"/>
                    </a:cxn>
                    <a:cxn ang="0">
                      <a:pos x="172" y="159"/>
                    </a:cxn>
                    <a:cxn ang="0">
                      <a:pos x="227" y="132"/>
                    </a:cxn>
                    <a:cxn ang="0">
                      <a:pos x="282" y="105"/>
                    </a:cxn>
                    <a:cxn ang="0">
                      <a:pos x="333" y="72"/>
                    </a:cxn>
                    <a:cxn ang="0">
                      <a:pos x="382" y="39"/>
                    </a:cxn>
                    <a:cxn ang="0">
                      <a:pos x="432" y="2"/>
                    </a:cxn>
                    <a:cxn ang="0">
                      <a:pos x="432" y="2"/>
                    </a:cxn>
                    <a:cxn ang="0">
                      <a:pos x="423" y="0"/>
                    </a:cxn>
                    <a:cxn ang="0">
                      <a:pos x="423" y="0"/>
                    </a:cxn>
                    <a:cxn ang="0">
                      <a:pos x="375" y="35"/>
                    </a:cxn>
                    <a:cxn ang="0">
                      <a:pos x="327" y="68"/>
                    </a:cxn>
                    <a:cxn ang="0">
                      <a:pos x="276" y="97"/>
                    </a:cxn>
                    <a:cxn ang="0">
                      <a:pos x="225" y="126"/>
                    </a:cxn>
                    <a:cxn ang="0">
                      <a:pos x="170" y="152"/>
                    </a:cxn>
                    <a:cxn ang="0">
                      <a:pos x="117" y="174"/>
                    </a:cxn>
                    <a:cxn ang="0">
                      <a:pos x="60" y="196"/>
                    </a:cxn>
                    <a:cxn ang="0">
                      <a:pos x="4" y="214"/>
                    </a:cxn>
                    <a:cxn ang="0">
                      <a:pos x="4" y="214"/>
                    </a:cxn>
                  </a:cxnLst>
                  <a:rect l="0" t="0" r="r" b="b"/>
                  <a:pathLst>
                    <a:path w="432" h="222">
                      <a:moveTo>
                        <a:pt x="4" y="214"/>
                      </a:moveTo>
                      <a:lnTo>
                        <a:pt x="4" y="214"/>
                      </a:lnTo>
                      <a:lnTo>
                        <a:pt x="0" y="222"/>
                      </a:lnTo>
                      <a:lnTo>
                        <a:pt x="0" y="222"/>
                      </a:lnTo>
                      <a:lnTo>
                        <a:pt x="59" y="203"/>
                      </a:lnTo>
                      <a:lnTo>
                        <a:pt x="117" y="183"/>
                      </a:lnTo>
                      <a:lnTo>
                        <a:pt x="172" y="159"/>
                      </a:lnTo>
                      <a:lnTo>
                        <a:pt x="227" y="132"/>
                      </a:lnTo>
                      <a:lnTo>
                        <a:pt x="282" y="105"/>
                      </a:lnTo>
                      <a:lnTo>
                        <a:pt x="333" y="72"/>
                      </a:lnTo>
                      <a:lnTo>
                        <a:pt x="382" y="39"/>
                      </a:lnTo>
                      <a:lnTo>
                        <a:pt x="432" y="2"/>
                      </a:lnTo>
                      <a:lnTo>
                        <a:pt x="432" y="2"/>
                      </a:lnTo>
                      <a:lnTo>
                        <a:pt x="423" y="0"/>
                      </a:lnTo>
                      <a:lnTo>
                        <a:pt x="423" y="0"/>
                      </a:lnTo>
                      <a:lnTo>
                        <a:pt x="375" y="35"/>
                      </a:lnTo>
                      <a:lnTo>
                        <a:pt x="327" y="68"/>
                      </a:lnTo>
                      <a:lnTo>
                        <a:pt x="276" y="97"/>
                      </a:lnTo>
                      <a:lnTo>
                        <a:pt x="225" y="126"/>
                      </a:lnTo>
                      <a:lnTo>
                        <a:pt x="170" y="152"/>
                      </a:lnTo>
                      <a:lnTo>
                        <a:pt x="117" y="174"/>
                      </a:lnTo>
                      <a:lnTo>
                        <a:pt x="60" y="196"/>
                      </a:lnTo>
                      <a:lnTo>
                        <a:pt x="4" y="214"/>
                      </a:lnTo>
                      <a:lnTo>
                        <a:pt x="4" y="214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6" name="Freeform 376"/>
                <p:cNvSpPr>
                  <a:spLocks/>
                </p:cNvSpPr>
                <p:nvPr/>
              </p:nvSpPr>
              <p:spPr bwMode="auto">
                <a:xfrm>
                  <a:off x="3861" y="2611"/>
                  <a:ext cx="77" cy="26"/>
                </a:xfrm>
                <a:custGeom>
                  <a:avLst/>
                  <a:gdLst/>
                  <a:ahLst/>
                  <a:cxnLst>
                    <a:cxn ang="0">
                      <a:pos x="2" y="18"/>
                    </a:cxn>
                    <a:cxn ang="0">
                      <a:pos x="2" y="18"/>
                    </a:cxn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37" y="16"/>
                    </a:cxn>
                    <a:cxn ang="0">
                      <a:pos x="73" y="7"/>
                    </a:cxn>
                    <a:cxn ang="0">
                      <a:pos x="73" y="7"/>
                    </a:cxn>
                    <a:cxn ang="0">
                      <a:pos x="77" y="0"/>
                    </a:cxn>
                    <a:cxn ang="0">
                      <a:pos x="77" y="0"/>
                    </a:cxn>
                    <a:cxn ang="0">
                      <a:pos x="40" y="9"/>
                    </a:cxn>
                    <a:cxn ang="0">
                      <a:pos x="2" y="18"/>
                    </a:cxn>
                    <a:cxn ang="0">
                      <a:pos x="2" y="18"/>
                    </a:cxn>
                  </a:cxnLst>
                  <a:rect l="0" t="0" r="r" b="b"/>
                  <a:pathLst>
                    <a:path w="77" h="26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37" y="16"/>
                      </a:lnTo>
                      <a:lnTo>
                        <a:pt x="73" y="7"/>
                      </a:lnTo>
                      <a:lnTo>
                        <a:pt x="73" y="7"/>
                      </a:lnTo>
                      <a:lnTo>
                        <a:pt x="77" y="0"/>
                      </a:lnTo>
                      <a:lnTo>
                        <a:pt x="77" y="0"/>
                      </a:lnTo>
                      <a:lnTo>
                        <a:pt x="40" y="9"/>
                      </a:lnTo>
                      <a:lnTo>
                        <a:pt x="2" y="18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7" name="Freeform 377"/>
                <p:cNvSpPr>
                  <a:spLocks/>
                </p:cNvSpPr>
                <p:nvPr/>
              </p:nvSpPr>
              <p:spPr bwMode="auto">
                <a:xfrm>
                  <a:off x="3166" y="904"/>
                  <a:ext cx="911" cy="904"/>
                </a:xfrm>
                <a:custGeom>
                  <a:avLst/>
                  <a:gdLst/>
                  <a:ahLst/>
                  <a:cxnLst>
                    <a:cxn ang="0">
                      <a:pos x="126" y="115"/>
                    </a:cxn>
                    <a:cxn ang="0">
                      <a:pos x="203" y="64"/>
                    </a:cxn>
                    <a:cxn ang="0">
                      <a:pos x="265" y="36"/>
                    </a:cxn>
                    <a:cxn ang="0">
                      <a:pos x="333" y="16"/>
                    </a:cxn>
                    <a:cxn ang="0">
                      <a:pos x="404" y="7"/>
                    </a:cxn>
                    <a:cxn ang="0">
                      <a:pos x="454" y="7"/>
                    </a:cxn>
                    <a:cxn ang="0">
                      <a:pos x="525" y="16"/>
                    </a:cxn>
                    <a:cxn ang="0">
                      <a:pos x="593" y="36"/>
                    </a:cxn>
                    <a:cxn ang="0">
                      <a:pos x="655" y="64"/>
                    </a:cxn>
                    <a:cxn ang="0">
                      <a:pos x="732" y="115"/>
                    </a:cxn>
                    <a:cxn ang="0">
                      <a:pos x="796" y="179"/>
                    </a:cxn>
                    <a:cxn ang="0">
                      <a:pos x="847" y="256"/>
                    </a:cxn>
                    <a:cxn ang="0">
                      <a:pos x="876" y="318"/>
                    </a:cxn>
                    <a:cxn ang="0">
                      <a:pos x="894" y="386"/>
                    </a:cxn>
                    <a:cxn ang="0">
                      <a:pos x="904" y="457"/>
                    </a:cxn>
                    <a:cxn ang="0">
                      <a:pos x="904" y="507"/>
                    </a:cxn>
                    <a:cxn ang="0">
                      <a:pos x="894" y="578"/>
                    </a:cxn>
                    <a:cxn ang="0">
                      <a:pos x="876" y="646"/>
                    </a:cxn>
                    <a:cxn ang="0">
                      <a:pos x="847" y="708"/>
                    </a:cxn>
                    <a:cxn ang="0">
                      <a:pos x="796" y="785"/>
                    </a:cxn>
                    <a:cxn ang="0">
                      <a:pos x="741" y="842"/>
                    </a:cxn>
                    <a:cxn ang="0">
                      <a:pos x="655" y="900"/>
                    </a:cxn>
                    <a:cxn ang="0">
                      <a:pos x="664" y="904"/>
                    </a:cxn>
                    <a:cxn ang="0">
                      <a:pos x="743" y="849"/>
                    </a:cxn>
                    <a:cxn ang="0">
                      <a:pos x="807" y="781"/>
                    </a:cxn>
                    <a:cxn ang="0">
                      <a:pos x="858" y="702"/>
                    </a:cxn>
                    <a:cxn ang="0">
                      <a:pos x="894" y="613"/>
                    </a:cxn>
                    <a:cxn ang="0">
                      <a:pos x="911" y="516"/>
                    </a:cxn>
                    <a:cxn ang="0">
                      <a:pos x="911" y="457"/>
                    </a:cxn>
                    <a:cxn ang="0">
                      <a:pos x="902" y="384"/>
                    </a:cxn>
                    <a:cxn ang="0">
                      <a:pos x="882" y="316"/>
                    </a:cxn>
                    <a:cxn ang="0">
                      <a:pos x="852" y="252"/>
                    </a:cxn>
                    <a:cxn ang="0">
                      <a:pos x="816" y="194"/>
                    </a:cxn>
                    <a:cxn ang="0">
                      <a:pos x="770" y="141"/>
                    </a:cxn>
                    <a:cxn ang="0">
                      <a:pos x="717" y="95"/>
                    </a:cxn>
                    <a:cxn ang="0">
                      <a:pos x="658" y="58"/>
                    </a:cxn>
                    <a:cxn ang="0">
                      <a:pos x="594" y="29"/>
                    </a:cxn>
                    <a:cxn ang="0">
                      <a:pos x="527" y="9"/>
                    </a:cxn>
                    <a:cxn ang="0">
                      <a:pos x="454" y="0"/>
                    </a:cxn>
                    <a:cxn ang="0">
                      <a:pos x="395" y="0"/>
                    </a:cxn>
                    <a:cxn ang="0">
                      <a:pos x="294" y="18"/>
                    </a:cxn>
                    <a:cxn ang="0">
                      <a:pos x="203" y="55"/>
                    </a:cxn>
                    <a:cxn ang="0">
                      <a:pos x="122" y="110"/>
                    </a:cxn>
                    <a:cxn ang="0">
                      <a:pos x="53" y="179"/>
                    </a:cxn>
                    <a:cxn ang="0">
                      <a:pos x="0" y="260"/>
                    </a:cxn>
                    <a:cxn ang="0">
                      <a:pos x="4" y="271"/>
                    </a:cxn>
                    <a:cxn ang="0">
                      <a:pos x="68" y="174"/>
                    </a:cxn>
                  </a:cxnLst>
                  <a:rect l="0" t="0" r="r" b="b"/>
                  <a:pathLst>
                    <a:path w="911" h="904">
                      <a:moveTo>
                        <a:pt x="93" y="146"/>
                      </a:moveTo>
                      <a:lnTo>
                        <a:pt x="93" y="146"/>
                      </a:lnTo>
                      <a:lnTo>
                        <a:pt x="126" y="115"/>
                      </a:lnTo>
                      <a:lnTo>
                        <a:pt x="163" y="88"/>
                      </a:lnTo>
                      <a:lnTo>
                        <a:pt x="183" y="75"/>
                      </a:lnTo>
                      <a:lnTo>
                        <a:pt x="203" y="64"/>
                      </a:lnTo>
                      <a:lnTo>
                        <a:pt x="223" y="53"/>
                      </a:lnTo>
                      <a:lnTo>
                        <a:pt x="243" y="44"/>
                      </a:lnTo>
                      <a:lnTo>
                        <a:pt x="265" y="36"/>
                      </a:lnTo>
                      <a:lnTo>
                        <a:pt x="287" y="27"/>
                      </a:lnTo>
                      <a:lnTo>
                        <a:pt x="311" y="22"/>
                      </a:lnTo>
                      <a:lnTo>
                        <a:pt x="333" y="16"/>
                      </a:lnTo>
                      <a:lnTo>
                        <a:pt x="357" y="13"/>
                      </a:lnTo>
                      <a:lnTo>
                        <a:pt x="380" y="9"/>
                      </a:lnTo>
                      <a:lnTo>
                        <a:pt x="404" y="7"/>
                      </a:lnTo>
                      <a:lnTo>
                        <a:pt x="430" y="7"/>
                      </a:lnTo>
                      <a:lnTo>
                        <a:pt x="430" y="7"/>
                      </a:lnTo>
                      <a:lnTo>
                        <a:pt x="454" y="7"/>
                      </a:lnTo>
                      <a:lnTo>
                        <a:pt x="477" y="9"/>
                      </a:lnTo>
                      <a:lnTo>
                        <a:pt x="501" y="13"/>
                      </a:lnTo>
                      <a:lnTo>
                        <a:pt x="525" y="16"/>
                      </a:lnTo>
                      <a:lnTo>
                        <a:pt x="547" y="22"/>
                      </a:lnTo>
                      <a:lnTo>
                        <a:pt x="571" y="27"/>
                      </a:lnTo>
                      <a:lnTo>
                        <a:pt x="593" y="36"/>
                      </a:lnTo>
                      <a:lnTo>
                        <a:pt x="615" y="44"/>
                      </a:lnTo>
                      <a:lnTo>
                        <a:pt x="635" y="53"/>
                      </a:lnTo>
                      <a:lnTo>
                        <a:pt x="655" y="64"/>
                      </a:lnTo>
                      <a:lnTo>
                        <a:pt x="675" y="75"/>
                      </a:lnTo>
                      <a:lnTo>
                        <a:pt x="695" y="88"/>
                      </a:lnTo>
                      <a:lnTo>
                        <a:pt x="732" y="115"/>
                      </a:lnTo>
                      <a:lnTo>
                        <a:pt x="765" y="146"/>
                      </a:lnTo>
                      <a:lnTo>
                        <a:pt x="765" y="146"/>
                      </a:lnTo>
                      <a:lnTo>
                        <a:pt x="796" y="179"/>
                      </a:lnTo>
                      <a:lnTo>
                        <a:pt x="823" y="216"/>
                      </a:lnTo>
                      <a:lnTo>
                        <a:pt x="836" y="236"/>
                      </a:lnTo>
                      <a:lnTo>
                        <a:pt x="847" y="256"/>
                      </a:lnTo>
                      <a:lnTo>
                        <a:pt x="858" y="276"/>
                      </a:lnTo>
                      <a:lnTo>
                        <a:pt x="867" y="296"/>
                      </a:lnTo>
                      <a:lnTo>
                        <a:pt x="876" y="318"/>
                      </a:lnTo>
                      <a:lnTo>
                        <a:pt x="883" y="340"/>
                      </a:lnTo>
                      <a:lnTo>
                        <a:pt x="889" y="364"/>
                      </a:lnTo>
                      <a:lnTo>
                        <a:pt x="894" y="386"/>
                      </a:lnTo>
                      <a:lnTo>
                        <a:pt x="898" y="410"/>
                      </a:lnTo>
                      <a:lnTo>
                        <a:pt x="902" y="434"/>
                      </a:lnTo>
                      <a:lnTo>
                        <a:pt x="904" y="457"/>
                      </a:lnTo>
                      <a:lnTo>
                        <a:pt x="904" y="483"/>
                      </a:lnTo>
                      <a:lnTo>
                        <a:pt x="904" y="483"/>
                      </a:lnTo>
                      <a:lnTo>
                        <a:pt x="904" y="507"/>
                      </a:lnTo>
                      <a:lnTo>
                        <a:pt x="902" y="530"/>
                      </a:lnTo>
                      <a:lnTo>
                        <a:pt x="898" y="554"/>
                      </a:lnTo>
                      <a:lnTo>
                        <a:pt x="894" y="578"/>
                      </a:lnTo>
                      <a:lnTo>
                        <a:pt x="889" y="600"/>
                      </a:lnTo>
                      <a:lnTo>
                        <a:pt x="883" y="624"/>
                      </a:lnTo>
                      <a:lnTo>
                        <a:pt x="876" y="646"/>
                      </a:lnTo>
                      <a:lnTo>
                        <a:pt x="867" y="668"/>
                      </a:lnTo>
                      <a:lnTo>
                        <a:pt x="858" y="688"/>
                      </a:lnTo>
                      <a:lnTo>
                        <a:pt x="847" y="708"/>
                      </a:lnTo>
                      <a:lnTo>
                        <a:pt x="836" y="728"/>
                      </a:lnTo>
                      <a:lnTo>
                        <a:pt x="823" y="748"/>
                      </a:lnTo>
                      <a:lnTo>
                        <a:pt x="796" y="785"/>
                      </a:lnTo>
                      <a:lnTo>
                        <a:pt x="765" y="818"/>
                      </a:lnTo>
                      <a:lnTo>
                        <a:pt x="765" y="818"/>
                      </a:lnTo>
                      <a:lnTo>
                        <a:pt x="741" y="842"/>
                      </a:lnTo>
                      <a:lnTo>
                        <a:pt x="713" y="863"/>
                      </a:lnTo>
                      <a:lnTo>
                        <a:pt x="684" y="882"/>
                      </a:lnTo>
                      <a:lnTo>
                        <a:pt x="655" y="900"/>
                      </a:lnTo>
                      <a:lnTo>
                        <a:pt x="655" y="900"/>
                      </a:lnTo>
                      <a:lnTo>
                        <a:pt x="664" y="904"/>
                      </a:lnTo>
                      <a:lnTo>
                        <a:pt x="664" y="904"/>
                      </a:lnTo>
                      <a:lnTo>
                        <a:pt x="691" y="887"/>
                      </a:lnTo>
                      <a:lnTo>
                        <a:pt x="717" y="869"/>
                      </a:lnTo>
                      <a:lnTo>
                        <a:pt x="743" y="849"/>
                      </a:lnTo>
                      <a:lnTo>
                        <a:pt x="765" y="829"/>
                      </a:lnTo>
                      <a:lnTo>
                        <a:pt x="787" y="805"/>
                      </a:lnTo>
                      <a:lnTo>
                        <a:pt x="807" y="781"/>
                      </a:lnTo>
                      <a:lnTo>
                        <a:pt x="827" y="756"/>
                      </a:lnTo>
                      <a:lnTo>
                        <a:pt x="843" y="730"/>
                      </a:lnTo>
                      <a:lnTo>
                        <a:pt x="858" y="702"/>
                      </a:lnTo>
                      <a:lnTo>
                        <a:pt x="872" y="673"/>
                      </a:lnTo>
                      <a:lnTo>
                        <a:pt x="883" y="644"/>
                      </a:lnTo>
                      <a:lnTo>
                        <a:pt x="894" y="613"/>
                      </a:lnTo>
                      <a:lnTo>
                        <a:pt x="902" y="582"/>
                      </a:lnTo>
                      <a:lnTo>
                        <a:pt x="907" y="549"/>
                      </a:lnTo>
                      <a:lnTo>
                        <a:pt x="911" y="516"/>
                      </a:lnTo>
                      <a:lnTo>
                        <a:pt x="911" y="483"/>
                      </a:lnTo>
                      <a:lnTo>
                        <a:pt x="911" y="483"/>
                      </a:lnTo>
                      <a:lnTo>
                        <a:pt x="911" y="457"/>
                      </a:lnTo>
                      <a:lnTo>
                        <a:pt x="909" y="434"/>
                      </a:lnTo>
                      <a:lnTo>
                        <a:pt x="905" y="408"/>
                      </a:lnTo>
                      <a:lnTo>
                        <a:pt x="902" y="384"/>
                      </a:lnTo>
                      <a:lnTo>
                        <a:pt x="896" y="362"/>
                      </a:lnTo>
                      <a:lnTo>
                        <a:pt x="889" y="338"/>
                      </a:lnTo>
                      <a:lnTo>
                        <a:pt x="882" y="316"/>
                      </a:lnTo>
                      <a:lnTo>
                        <a:pt x="874" y="294"/>
                      </a:lnTo>
                      <a:lnTo>
                        <a:pt x="863" y="272"/>
                      </a:lnTo>
                      <a:lnTo>
                        <a:pt x="852" y="252"/>
                      </a:lnTo>
                      <a:lnTo>
                        <a:pt x="841" y="232"/>
                      </a:lnTo>
                      <a:lnTo>
                        <a:pt x="829" y="212"/>
                      </a:lnTo>
                      <a:lnTo>
                        <a:pt x="816" y="194"/>
                      </a:lnTo>
                      <a:lnTo>
                        <a:pt x="801" y="176"/>
                      </a:lnTo>
                      <a:lnTo>
                        <a:pt x="787" y="157"/>
                      </a:lnTo>
                      <a:lnTo>
                        <a:pt x="770" y="141"/>
                      </a:lnTo>
                      <a:lnTo>
                        <a:pt x="754" y="124"/>
                      </a:lnTo>
                      <a:lnTo>
                        <a:pt x="735" y="110"/>
                      </a:lnTo>
                      <a:lnTo>
                        <a:pt x="717" y="95"/>
                      </a:lnTo>
                      <a:lnTo>
                        <a:pt x="699" y="82"/>
                      </a:lnTo>
                      <a:lnTo>
                        <a:pt x="679" y="69"/>
                      </a:lnTo>
                      <a:lnTo>
                        <a:pt x="658" y="58"/>
                      </a:lnTo>
                      <a:lnTo>
                        <a:pt x="638" y="47"/>
                      </a:lnTo>
                      <a:lnTo>
                        <a:pt x="616" y="36"/>
                      </a:lnTo>
                      <a:lnTo>
                        <a:pt x="594" y="29"/>
                      </a:lnTo>
                      <a:lnTo>
                        <a:pt x="572" y="22"/>
                      </a:lnTo>
                      <a:lnTo>
                        <a:pt x="549" y="15"/>
                      </a:lnTo>
                      <a:lnTo>
                        <a:pt x="527" y="9"/>
                      </a:lnTo>
                      <a:lnTo>
                        <a:pt x="503" y="5"/>
                      </a:lnTo>
                      <a:lnTo>
                        <a:pt x="479" y="2"/>
                      </a:lnTo>
                      <a:lnTo>
                        <a:pt x="454" y="0"/>
                      </a:lnTo>
                      <a:lnTo>
                        <a:pt x="430" y="0"/>
                      </a:lnTo>
                      <a:lnTo>
                        <a:pt x="430" y="0"/>
                      </a:lnTo>
                      <a:lnTo>
                        <a:pt x="395" y="0"/>
                      </a:lnTo>
                      <a:lnTo>
                        <a:pt x="360" y="4"/>
                      </a:lnTo>
                      <a:lnTo>
                        <a:pt x="327" y="11"/>
                      </a:lnTo>
                      <a:lnTo>
                        <a:pt x="294" y="18"/>
                      </a:lnTo>
                      <a:lnTo>
                        <a:pt x="263" y="29"/>
                      </a:lnTo>
                      <a:lnTo>
                        <a:pt x="232" y="42"/>
                      </a:lnTo>
                      <a:lnTo>
                        <a:pt x="203" y="55"/>
                      </a:lnTo>
                      <a:lnTo>
                        <a:pt x="175" y="71"/>
                      </a:lnTo>
                      <a:lnTo>
                        <a:pt x="148" y="90"/>
                      </a:lnTo>
                      <a:lnTo>
                        <a:pt x="122" y="110"/>
                      </a:lnTo>
                      <a:lnTo>
                        <a:pt x="99" y="132"/>
                      </a:lnTo>
                      <a:lnTo>
                        <a:pt x="75" y="154"/>
                      </a:lnTo>
                      <a:lnTo>
                        <a:pt x="53" y="179"/>
                      </a:lnTo>
                      <a:lnTo>
                        <a:pt x="35" y="205"/>
                      </a:lnTo>
                      <a:lnTo>
                        <a:pt x="16" y="232"/>
                      </a:lnTo>
                      <a:lnTo>
                        <a:pt x="0" y="260"/>
                      </a:lnTo>
                      <a:lnTo>
                        <a:pt x="0" y="260"/>
                      </a:lnTo>
                      <a:lnTo>
                        <a:pt x="4" y="271"/>
                      </a:lnTo>
                      <a:lnTo>
                        <a:pt x="4" y="271"/>
                      </a:lnTo>
                      <a:lnTo>
                        <a:pt x="22" y="238"/>
                      </a:lnTo>
                      <a:lnTo>
                        <a:pt x="44" y="205"/>
                      </a:lnTo>
                      <a:lnTo>
                        <a:pt x="68" y="174"/>
                      </a:lnTo>
                      <a:lnTo>
                        <a:pt x="93" y="146"/>
                      </a:lnTo>
                      <a:lnTo>
                        <a:pt x="93" y="146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8" name="Freeform 378"/>
                <p:cNvSpPr>
                  <a:spLocks/>
                </p:cNvSpPr>
                <p:nvPr/>
              </p:nvSpPr>
              <p:spPr bwMode="auto">
                <a:xfrm>
                  <a:off x="2330" y="1574"/>
                  <a:ext cx="651" cy="933"/>
                </a:xfrm>
                <a:custGeom>
                  <a:avLst/>
                  <a:gdLst/>
                  <a:ahLst/>
                  <a:cxnLst>
                    <a:cxn ang="0">
                      <a:pos x="366" y="711"/>
                    </a:cxn>
                    <a:cxn ang="0">
                      <a:pos x="366" y="711"/>
                    </a:cxn>
                    <a:cxn ang="0">
                      <a:pos x="333" y="677"/>
                    </a:cxn>
                    <a:cxn ang="0">
                      <a:pos x="302" y="640"/>
                    </a:cxn>
                    <a:cxn ang="0">
                      <a:pos x="271" y="603"/>
                    </a:cxn>
                    <a:cxn ang="0">
                      <a:pos x="241" y="567"/>
                    </a:cxn>
                    <a:cxn ang="0">
                      <a:pos x="214" y="526"/>
                    </a:cxn>
                    <a:cxn ang="0">
                      <a:pos x="188" y="486"/>
                    </a:cxn>
                    <a:cxn ang="0">
                      <a:pos x="163" y="446"/>
                    </a:cxn>
                    <a:cxn ang="0">
                      <a:pos x="141" y="404"/>
                    </a:cxn>
                    <a:cxn ang="0">
                      <a:pos x="119" y="360"/>
                    </a:cxn>
                    <a:cxn ang="0">
                      <a:pos x="99" y="316"/>
                    </a:cxn>
                    <a:cxn ang="0">
                      <a:pos x="80" y="272"/>
                    </a:cxn>
                    <a:cxn ang="0">
                      <a:pos x="64" y="226"/>
                    </a:cxn>
                    <a:cxn ang="0">
                      <a:pos x="47" y="179"/>
                    </a:cxn>
                    <a:cxn ang="0">
                      <a:pos x="35" y="131"/>
                    </a:cxn>
                    <a:cxn ang="0">
                      <a:pos x="24" y="84"/>
                    </a:cxn>
                    <a:cxn ang="0">
                      <a:pos x="14" y="36"/>
                    </a:cxn>
                    <a:cxn ang="0">
                      <a:pos x="14" y="3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" y="36"/>
                    </a:cxn>
                    <a:cxn ang="0">
                      <a:pos x="14" y="75"/>
                    </a:cxn>
                    <a:cxn ang="0">
                      <a:pos x="22" y="111"/>
                    </a:cxn>
                    <a:cxn ang="0">
                      <a:pos x="31" y="148"/>
                    </a:cxn>
                    <a:cxn ang="0">
                      <a:pos x="42" y="183"/>
                    </a:cxn>
                    <a:cxn ang="0">
                      <a:pos x="53" y="219"/>
                    </a:cxn>
                    <a:cxn ang="0">
                      <a:pos x="78" y="289"/>
                    </a:cxn>
                    <a:cxn ang="0">
                      <a:pos x="108" y="356"/>
                    </a:cxn>
                    <a:cxn ang="0">
                      <a:pos x="141" y="422"/>
                    </a:cxn>
                    <a:cxn ang="0">
                      <a:pos x="177" y="484"/>
                    </a:cxn>
                    <a:cxn ang="0">
                      <a:pos x="217" y="545"/>
                    </a:cxn>
                    <a:cxn ang="0">
                      <a:pos x="261" y="603"/>
                    </a:cxn>
                    <a:cxn ang="0">
                      <a:pos x="309" y="660"/>
                    </a:cxn>
                    <a:cxn ang="0">
                      <a:pos x="358" y="713"/>
                    </a:cxn>
                    <a:cxn ang="0">
                      <a:pos x="411" y="763"/>
                    </a:cxn>
                    <a:cxn ang="0">
                      <a:pos x="466" y="810"/>
                    </a:cxn>
                    <a:cxn ang="0">
                      <a:pos x="525" y="854"/>
                    </a:cxn>
                    <a:cxn ang="0">
                      <a:pos x="585" y="894"/>
                    </a:cxn>
                    <a:cxn ang="0">
                      <a:pos x="647" y="933"/>
                    </a:cxn>
                    <a:cxn ang="0">
                      <a:pos x="647" y="933"/>
                    </a:cxn>
                    <a:cxn ang="0">
                      <a:pos x="651" y="925"/>
                    </a:cxn>
                    <a:cxn ang="0">
                      <a:pos x="651" y="925"/>
                    </a:cxn>
                    <a:cxn ang="0">
                      <a:pos x="613" y="903"/>
                    </a:cxn>
                    <a:cxn ang="0">
                      <a:pos x="574" y="880"/>
                    </a:cxn>
                    <a:cxn ang="0">
                      <a:pos x="538" y="854"/>
                    </a:cxn>
                    <a:cxn ang="0">
                      <a:pos x="501" y="828"/>
                    </a:cxn>
                    <a:cxn ang="0">
                      <a:pos x="466" y="801"/>
                    </a:cxn>
                    <a:cxn ang="0">
                      <a:pos x="432" y="772"/>
                    </a:cxn>
                    <a:cxn ang="0">
                      <a:pos x="399" y="742"/>
                    </a:cxn>
                    <a:cxn ang="0">
                      <a:pos x="366" y="711"/>
                    </a:cxn>
                    <a:cxn ang="0">
                      <a:pos x="366" y="711"/>
                    </a:cxn>
                  </a:cxnLst>
                  <a:rect l="0" t="0" r="r" b="b"/>
                  <a:pathLst>
                    <a:path w="651" h="933">
                      <a:moveTo>
                        <a:pt x="366" y="711"/>
                      </a:moveTo>
                      <a:lnTo>
                        <a:pt x="366" y="711"/>
                      </a:lnTo>
                      <a:lnTo>
                        <a:pt x="333" y="677"/>
                      </a:lnTo>
                      <a:lnTo>
                        <a:pt x="302" y="640"/>
                      </a:lnTo>
                      <a:lnTo>
                        <a:pt x="271" y="603"/>
                      </a:lnTo>
                      <a:lnTo>
                        <a:pt x="241" y="567"/>
                      </a:lnTo>
                      <a:lnTo>
                        <a:pt x="214" y="526"/>
                      </a:lnTo>
                      <a:lnTo>
                        <a:pt x="188" y="486"/>
                      </a:lnTo>
                      <a:lnTo>
                        <a:pt x="163" y="446"/>
                      </a:lnTo>
                      <a:lnTo>
                        <a:pt x="141" y="404"/>
                      </a:lnTo>
                      <a:lnTo>
                        <a:pt x="119" y="360"/>
                      </a:lnTo>
                      <a:lnTo>
                        <a:pt x="99" y="316"/>
                      </a:lnTo>
                      <a:lnTo>
                        <a:pt x="80" y="272"/>
                      </a:lnTo>
                      <a:lnTo>
                        <a:pt x="64" y="226"/>
                      </a:lnTo>
                      <a:lnTo>
                        <a:pt x="47" y="179"/>
                      </a:lnTo>
                      <a:lnTo>
                        <a:pt x="35" y="131"/>
                      </a:lnTo>
                      <a:lnTo>
                        <a:pt x="24" y="84"/>
                      </a:lnTo>
                      <a:lnTo>
                        <a:pt x="14" y="36"/>
                      </a:lnTo>
                      <a:lnTo>
                        <a:pt x="14" y="3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" y="36"/>
                      </a:lnTo>
                      <a:lnTo>
                        <a:pt x="14" y="75"/>
                      </a:lnTo>
                      <a:lnTo>
                        <a:pt x="22" y="111"/>
                      </a:lnTo>
                      <a:lnTo>
                        <a:pt x="31" y="148"/>
                      </a:lnTo>
                      <a:lnTo>
                        <a:pt x="42" y="183"/>
                      </a:lnTo>
                      <a:lnTo>
                        <a:pt x="53" y="219"/>
                      </a:lnTo>
                      <a:lnTo>
                        <a:pt x="78" y="289"/>
                      </a:lnTo>
                      <a:lnTo>
                        <a:pt x="108" y="356"/>
                      </a:lnTo>
                      <a:lnTo>
                        <a:pt x="141" y="422"/>
                      </a:lnTo>
                      <a:lnTo>
                        <a:pt x="177" y="484"/>
                      </a:lnTo>
                      <a:lnTo>
                        <a:pt x="217" y="545"/>
                      </a:lnTo>
                      <a:lnTo>
                        <a:pt x="261" y="603"/>
                      </a:lnTo>
                      <a:lnTo>
                        <a:pt x="309" y="660"/>
                      </a:lnTo>
                      <a:lnTo>
                        <a:pt x="358" y="713"/>
                      </a:lnTo>
                      <a:lnTo>
                        <a:pt x="411" y="763"/>
                      </a:lnTo>
                      <a:lnTo>
                        <a:pt x="466" y="810"/>
                      </a:lnTo>
                      <a:lnTo>
                        <a:pt x="525" y="854"/>
                      </a:lnTo>
                      <a:lnTo>
                        <a:pt x="585" y="894"/>
                      </a:lnTo>
                      <a:lnTo>
                        <a:pt x="647" y="933"/>
                      </a:lnTo>
                      <a:lnTo>
                        <a:pt x="647" y="933"/>
                      </a:lnTo>
                      <a:lnTo>
                        <a:pt x="651" y="925"/>
                      </a:lnTo>
                      <a:lnTo>
                        <a:pt x="651" y="925"/>
                      </a:lnTo>
                      <a:lnTo>
                        <a:pt x="613" y="903"/>
                      </a:lnTo>
                      <a:lnTo>
                        <a:pt x="574" y="880"/>
                      </a:lnTo>
                      <a:lnTo>
                        <a:pt x="538" y="854"/>
                      </a:lnTo>
                      <a:lnTo>
                        <a:pt x="501" y="828"/>
                      </a:lnTo>
                      <a:lnTo>
                        <a:pt x="466" y="801"/>
                      </a:lnTo>
                      <a:lnTo>
                        <a:pt x="432" y="772"/>
                      </a:lnTo>
                      <a:lnTo>
                        <a:pt x="399" y="742"/>
                      </a:lnTo>
                      <a:lnTo>
                        <a:pt x="366" y="711"/>
                      </a:lnTo>
                      <a:lnTo>
                        <a:pt x="366" y="711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69" name="Freeform 379"/>
                <p:cNvSpPr>
                  <a:spLocks/>
                </p:cNvSpPr>
                <p:nvPr/>
              </p:nvSpPr>
              <p:spPr bwMode="auto">
                <a:xfrm>
                  <a:off x="2987" y="2503"/>
                  <a:ext cx="483" cy="156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54" y="35"/>
                    </a:cxn>
                    <a:cxn ang="0">
                      <a:pos x="111" y="62"/>
                    </a:cxn>
                    <a:cxn ang="0">
                      <a:pos x="170" y="84"/>
                    </a:cxn>
                    <a:cxn ang="0">
                      <a:pos x="230" y="104"/>
                    </a:cxn>
                    <a:cxn ang="0">
                      <a:pos x="292" y="123"/>
                    </a:cxn>
                    <a:cxn ang="0">
                      <a:pos x="354" y="135"/>
                    </a:cxn>
                    <a:cxn ang="0">
                      <a:pos x="419" y="146"/>
                    </a:cxn>
                    <a:cxn ang="0">
                      <a:pos x="483" y="156"/>
                    </a:cxn>
                    <a:cxn ang="0">
                      <a:pos x="483" y="156"/>
                    </a:cxn>
                    <a:cxn ang="0">
                      <a:pos x="483" y="148"/>
                    </a:cxn>
                    <a:cxn ang="0">
                      <a:pos x="483" y="148"/>
                    </a:cxn>
                    <a:cxn ang="0">
                      <a:pos x="419" y="139"/>
                    </a:cxn>
                    <a:cxn ang="0">
                      <a:pos x="354" y="128"/>
                    </a:cxn>
                    <a:cxn ang="0">
                      <a:pos x="292" y="115"/>
                    </a:cxn>
                    <a:cxn ang="0">
                      <a:pos x="232" y="97"/>
                    </a:cxn>
                    <a:cxn ang="0">
                      <a:pos x="172" y="77"/>
                    </a:cxn>
                    <a:cxn ang="0">
                      <a:pos x="115" y="55"/>
                    </a:cxn>
                    <a:cxn ang="0">
                      <a:pos x="58" y="29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483" h="15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54" y="35"/>
                      </a:lnTo>
                      <a:lnTo>
                        <a:pt x="111" y="62"/>
                      </a:lnTo>
                      <a:lnTo>
                        <a:pt x="170" y="84"/>
                      </a:lnTo>
                      <a:lnTo>
                        <a:pt x="230" y="104"/>
                      </a:lnTo>
                      <a:lnTo>
                        <a:pt x="292" y="123"/>
                      </a:lnTo>
                      <a:lnTo>
                        <a:pt x="354" y="135"/>
                      </a:lnTo>
                      <a:lnTo>
                        <a:pt x="419" y="146"/>
                      </a:lnTo>
                      <a:lnTo>
                        <a:pt x="483" y="156"/>
                      </a:lnTo>
                      <a:lnTo>
                        <a:pt x="483" y="156"/>
                      </a:lnTo>
                      <a:lnTo>
                        <a:pt x="483" y="148"/>
                      </a:lnTo>
                      <a:lnTo>
                        <a:pt x="483" y="148"/>
                      </a:lnTo>
                      <a:lnTo>
                        <a:pt x="419" y="139"/>
                      </a:lnTo>
                      <a:lnTo>
                        <a:pt x="354" y="128"/>
                      </a:lnTo>
                      <a:lnTo>
                        <a:pt x="292" y="115"/>
                      </a:lnTo>
                      <a:lnTo>
                        <a:pt x="232" y="97"/>
                      </a:lnTo>
                      <a:lnTo>
                        <a:pt x="172" y="77"/>
                      </a:lnTo>
                      <a:lnTo>
                        <a:pt x="115" y="55"/>
                      </a:lnTo>
                      <a:lnTo>
                        <a:pt x="58" y="29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0" name="Freeform 380"/>
                <p:cNvSpPr>
                  <a:spLocks/>
                </p:cNvSpPr>
                <p:nvPr/>
              </p:nvSpPr>
              <p:spPr bwMode="auto">
                <a:xfrm>
                  <a:off x="2317" y="108"/>
                  <a:ext cx="2556" cy="2280"/>
                </a:xfrm>
                <a:custGeom>
                  <a:avLst/>
                  <a:gdLst/>
                  <a:ahLst/>
                  <a:cxnLst>
                    <a:cxn ang="0">
                      <a:pos x="423" y="337"/>
                    </a:cxn>
                    <a:cxn ang="0">
                      <a:pos x="567" y="223"/>
                    </a:cxn>
                    <a:cxn ang="0">
                      <a:pos x="726" y="132"/>
                    </a:cxn>
                    <a:cxn ang="0">
                      <a:pos x="900" y="64"/>
                    </a:cxn>
                    <a:cxn ang="0">
                      <a:pos x="1085" y="22"/>
                    </a:cxn>
                    <a:cxn ang="0">
                      <a:pos x="1279" y="7"/>
                    </a:cxn>
                    <a:cxn ang="0">
                      <a:pos x="1409" y="13"/>
                    </a:cxn>
                    <a:cxn ang="0">
                      <a:pos x="1595" y="48"/>
                    </a:cxn>
                    <a:cxn ang="0">
                      <a:pos x="1773" y="106"/>
                    </a:cxn>
                    <a:cxn ang="0">
                      <a:pos x="1937" y="190"/>
                    </a:cxn>
                    <a:cxn ang="0">
                      <a:pos x="2086" y="296"/>
                    </a:cxn>
                    <a:cxn ang="0">
                      <a:pos x="2177" y="379"/>
                    </a:cxn>
                    <a:cxn ang="0">
                      <a:pos x="2296" y="518"/>
                    </a:cxn>
                    <a:cxn ang="0">
                      <a:pos x="2395" y="671"/>
                    </a:cxn>
                    <a:cxn ang="0">
                      <a:pos x="2472" y="842"/>
                    </a:cxn>
                    <a:cxn ang="0">
                      <a:pos x="2523" y="1021"/>
                    </a:cxn>
                    <a:cxn ang="0">
                      <a:pos x="2547" y="1213"/>
                    </a:cxn>
                    <a:cxn ang="0">
                      <a:pos x="2547" y="1343"/>
                    </a:cxn>
                    <a:cxn ang="0">
                      <a:pos x="2523" y="1533"/>
                    </a:cxn>
                    <a:cxn ang="0">
                      <a:pos x="2472" y="1714"/>
                    </a:cxn>
                    <a:cxn ang="0">
                      <a:pos x="2395" y="1885"/>
                    </a:cxn>
                    <a:cxn ang="0">
                      <a:pos x="2296" y="2038"/>
                    </a:cxn>
                    <a:cxn ang="0">
                      <a:pos x="2177" y="2177"/>
                    </a:cxn>
                    <a:cxn ang="0">
                      <a:pos x="2122" y="2229"/>
                    </a:cxn>
                    <a:cxn ang="0">
                      <a:pos x="2064" y="2276"/>
                    </a:cxn>
                    <a:cxn ang="0">
                      <a:pos x="2126" y="2234"/>
                    </a:cxn>
                    <a:cxn ang="0">
                      <a:pos x="2272" y="2080"/>
                    </a:cxn>
                    <a:cxn ang="0">
                      <a:pos x="2391" y="1906"/>
                    </a:cxn>
                    <a:cxn ang="0">
                      <a:pos x="2481" y="1711"/>
                    </a:cxn>
                    <a:cxn ang="0">
                      <a:pos x="2537" y="1500"/>
                    </a:cxn>
                    <a:cxn ang="0">
                      <a:pos x="2556" y="1316"/>
                    </a:cxn>
                    <a:cxn ang="0">
                      <a:pos x="2554" y="1213"/>
                    </a:cxn>
                    <a:cxn ang="0">
                      <a:pos x="2530" y="1021"/>
                    </a:cxn>
                    <a:cxn ang="0">
                      <a:pos x="2479" y="838"/>
                    </a:cxn>
                    <a:cxn ang="0">
                      <a:pos x="2402" y="668"/>
                    </a:cxn>
                    <a:cxn ang="0">
                      <a:pos x="2301" y="512"/>
                    </a:cxn>
                    <a:cxn ang="0">
                      <a:pos x="2183" y="373"/>
                    </a:cxn>
                    <a:cxn ang="0">
                      <a:pos x="2043" y="254"/>
                    </a:cxn>
                    <a:cxn ang="0">
                      <a:pos x="1888" y="154"/>
                    </a:cxn>
                    <a:cxn ang="0">
                      <a:pos x="1718" y="77"/>
                    </a:cxn>
                    <a:cxn ang="0">
                      <a:pos x="1535" y="26"/>
                    </a:cxn>
                    <a:cxn ang="0">
                      <a:pos x="1345" y="2"/>
                    </a:cxn>
                    <a:cxn ang="0">
                      <a:pos x="1213" y="2"/>
                    </a:cxn>
                    <a:cxn ang="0">
                      <a:pos x="1021" y="26"/>
                    </a:cxn>
                    <a:cxn ang="0">
                      <a:pos x="838" y="77"/>
                    </a:cxn>
                    <a:cxn ang="0">
                      <a:pos x="670" y="154"/>
                    </a:cxn>
                    <a:cxn ang="0">
                      <a:pos x="514" y="254"/>
                    </a:cxn>
                    <a:cxn ang="0">
                      <a:pos x="375" y="373"/>
                    </a:cxn>
                    <a:cxn ang="0">
                      <a:pos x="254" y="512"/>
                    </a:cxn>
                    <a:cxn ang="0">
                      <a:pos x="154" y="668"/>
                    </a:cxn>
                    <a:cxn ang="0">
                      <a:pos x="77" y="838"/>
                    </a:cxn>
                    <a:cxn ang="0">
                      <a:pos x="26" y="1021"/>
                    </a:cxn>
                    <a:cxn ang="0">
                      <a:pos x="2" y="1213"/>
                    </a:cxn>
                    <a:cxn ang="0">
                      <a:pos x="0" y="1301"/>
                    </a:cxn>
                    <a:cxn ang="0">
                      <a:pos x="7" y="1253"/>
                    </a:cxn>
                    <a:cxn ang="0">
                      <a:pos x="16" y="1127"/>
                    </a:cxn>
                    <a:cxn ang="0">
                      <a:pos x="51" y="944"/>
                    </a:cxn>
                    <a:cxn ang="0">
                      <a:pos x="112" y="772"/>
                    </a:cxn>
                    <a:cxn ang="0">
                      <a:pos x="196" y="613"/>
                    </a:cxn>
                    <a:cxn ang="0">
                      <a:pos x="300" y="467"/>
                    </a:cxn>
                    <a:cxn ang="0">
                      <a:pos x="379" y="379"/>
                    </a:cxn>
                  </a:cxnLst>
                  <a:rect l="0" t="0" r="r" b="b"/>
                  <a:pathLst>
                    <a:path w="2556" h="2280">
                      <a:moveTo>
                        <a:pt x="379" y="379"/>
                      </a:moveTo>
                      <a:lnTo>
                        <a:pt x="379" y="379"/>
                      </a:lnTo>
                      <a:lnTo>
                        <a:pt x="423" y="337"/>
                      </a:lnTo>
                      <a:lnTo>
                        <a:pt x="470" y="296"/>
                      </a:lnTo>
                      <a:lnTo>
                        <a:pt x="518" y="260"/>
                      </a:lnTo>
                      <a:lnTo>
                        <a:pt x="567" y="223"/>
                      </a:lnTo>
                      <a:lnTo>
                        <a:pt x="618" y="190"/>
                      </a:lnTo>
                      <a:lnTo>
                        <a:pt x="671" y="161"/>
                      </a:lnTo>
                      <a:lnTo>
                        <a:pt x="726" y="132"/>
                      </a:lnTo>
                      <a:lnTo>
                        <a:pt x="783" y="106"/>
                      </a:lnTo>
                      <a:lnTo>
                        <a:pt x="842" y="84"/>
                      </a:lnTo>
                      <a:lnTo>
                        <a:pt x="900" y="64"/>
                      </a:lnTo>
                      <a:lnTo>
                        <a:pt x="960" y="48"/>
                      </a:lnTo>
                      <a:lnTo>
                        <a:pt x="1023" y="33"/>
                      </a:lnTo>
                      <a:lnTo>
                        <a:pt x="1085" y="22"/>
                      </a:lnTo>
                      <a:lnTo>
                        <a:pt x="1149" y="13"/>
                      </a:lnTo>
                      <a:lnTo>
                        <a:pt x="1213" y="9"/>
                      </a:lnTo>
                      <a:lnTo>
                        <a:pt x="1279" y="7"/>
                      </a:lnTo>
                      <a:lnTo>
                        <a:pt x="1279" y="7"/>
                      </a:lnTo>
                      <a:lnTo>
                        <a:pt x="1343" y="9"/>
                      </a:lnTo>
                      <a:lnTo>
                        <a:pt x="1409" y="13"/>
                      </a:lnTo>
                      <a:lnTo>
                        <a:pt x="1471" y="22"/>
                      </a:lnTo>
                      <a:lnTo>
                        <a:pt x="1535" y="33"/>
                      </a:lnTo>
                      <a:lnTo>
                        <a:pt x="1595" y="48"/>
                      </a:lnTo>
                      <a:lnTo>
                        <a:pt x="1656" y="64"/>
                      </a:lnTo>
                      <a:lnTo>
                        <a:pt x="1714" y="84"/>
                      </a:lnTo>
                      <a:lnTo>
                        <a:pt x="1773" y="106"/>
                      </a:lnTo>
                      <a:lnTo>
                        <a:pt x="1829" y="132"/>
                      </a:lnTo>
                      <a:lnTo>
                        <a:pt x="1884" y="161"/>
                      </a:lnTo>
                      <a:lnTo>
                        <a:pt x="1937" y="190"/>
                      </a:lnTo>
                      <a:lnTo>
                        <a:pt x="1989" y="223"/>
                      </a:lnTo>
                      <a:lnTo>
                        <a:pt x="2038" y="260"/>
                      </a:lnTo>
                      <a:lnTo>
                        <a:pt x="2086" y="296"/>
                      </a:lnTo>
                      <a:lnTo>
                        <a:pt x="2133" y="337"/>
                      </a:lnTo>
                      <a:lnTo>
                        <a:pt x="2177" y="379"/>
                      </a:lnTo>
                      <a:lnTo>
                        <a:pt x="2177" y="379"/>
                      </a:lnTo>
                      <a:lnTo>
                        <a:pt x="2219" y="423"/>
                      </a:lnTo>
                      <a:lnTo>
                        <a:pt x="2259" y="470"/>
                      </a:lnTo>
                      <a:lnTo>
                        <a:pt x="2296" y="518"/>
                      </a:lnTo>
                      <a:lnTo>
                        <a:pt x="2333" y="567"/>
                      </a:lnTo>
                      <a:lnTo>
                        <a:pt x="2365" y="618"/>
                      </a:lnTo>
                      <a:lnTo>
                        <a:pt x="2395" y="671"/>
                      </a:lnTo>
                      <a:lnTo>
                        <a:pt x="2424" y="726"/>
                      </a:lnTo>
                      <a:lnTo>
                        <a:pt x="2450" y="783"/>
                      </a:lnTo>
                      <a:lnTo>
                        <a:pt x="2472" y="842"/>
                      </a:lnTo>
                      <a:lnTo>
                        <a:pt x="2492" y="900"/>
                      </a:lnTo>
                      <a:lnTo>
                        <a:pt x="2508" y="961"/>
                      </a:lnTo>
                      <a:lnTo>
                        <a:pt x="2523" y="1021"/>
                      </a:lnTo>
                      <a:lnTo>
                        <a:pt x="2534" y="1085"/>
                      </a:lnTo>
                      <a:lnTo>
                        <a:pt x="2543" y="1147"/>
                      </a:lnTo>
                      <a:lnTo>
                        <a:pt x="2547" y="1213"/>
                      </a:lnTo>
                      <a:lnTo>
                        <a:pt x="2548" y="1277"/>
                      </a:lnTo>
                      <a:lnTo>
                        <a:pt x="2548" y="1277"/>
                      </a:lnTo>
                      <a:lnTo>
                        <a:pt x="2547" y="1343"/>
                      </a:lnTo>
                      <a:lnTo>
                        <a:pt x="2543" y="1409"/>
                      </a:lnTo>
                      <a:lnTo>
                        <a:pt x="2534" y="1471"/>
                      </a:lnTo>
                      <a:lnTo>
                        <a:pt x="2523" y="1533"/>
                      </a:lnTo>
                      <a:lnTo>
                        <a:pt x="2508" y="1595"/>
                      </a:lnTo>
                      <a:lnTo>
                        <a:pt x="2492" y="1656"/>
                      </a:lnTo>
                      <a:lnTo>
                        <a:pt x="2472" y="1714"/>
                      </a:lnTo>
                      <a:lnTo>
                        <a:pt x="2450" y="1773"/>
                      </a:lnTo>
                      <a:lnTo>
                        <a:pt x="2424" y="1830"/>
                      </a:lnTo>
                      <a:lnTo>
                        <a:pt x="2395" y="1885"/>
                      </a:lnTo>
                      <a:lnTo>
                        <a:pt x="2365" y="1938"/>
                      </a:lnTo>
                      <a:lnTo>
                        <a:pt x="2333" y="1989"/>
                      </a:lnTo>
                      <a:lnTo>
                        <a:pt x="2296" y="2038"/>
                      </a:lnTo>
                      <a:lnTo>
                        <a:pt x="2259" y="2086"/>
                      </a:lnTo>
                      <a:lnTo>
                        <a:pt x="2219" y="2133"/>
                      </a:lnTo>
                      <a:lnTo>
                        <a:pt x="2177" y="2177"/>
                      </a:lnTo>
                      <a:lnTo>
                        <a:pt x="2177" y="2177"/>
                      </a:lnTo>
                      <a:lnTo>
                        <a:pt x="2150" y="2203"/>
                      </a:lnTo>
                      <a:lnTo>
                        <a:pt x="2122" y="2229"/>
                      </a:lnTo>
                      <a:lnTo>
                        <a:pt x="2093" y="2252"/>
                      </a:lnTo>
                      <a:lnTo>
                        <a:pt x="2064" y="2276"/>
                      </a:lnTo>
                      <a:lnTo>
                        <a:pt x="2064" y="2276"/>
                      </a:lnTo>
                      <a:lnTo>
                        <a:pt x="2073" y="2280"/>
                      </a:lnTo>
                      <a:lnTo>
                        <a:pt x="2073" y="2280"/>
                      </a:lnTo>
                      <a:lnTo>
                        <a:pt x="2126" y="2234"/>
                      </a:lnTo>
                      <a:lnTo>
                        <a:pt x="2179" y="2185"/>
                      </a:lnTo>
                      <a:lnTo>
                        <a:pt x="2226" y="2135"/>
                      </a:lnTo>
                      <a:lnTo>
                        <a:pt x="2272" y="2080"/>
                      </a:lnTo>
                      <a:lnTo>
                        <a:pt x="2316" y="2025"/>
                      </a:lnTo>
                      <a:lnTo>
                        <a:pt x="2354" y="1967"/>
                      </a:lnTo>
                      <a:lnTo>
                        <a:pt x="2391" y="1906"/>
                      </a:lnTo>
                      <a:lnTo>
                        <a:pt x="2424" y="1842"/>
                      </a:lnTo>
                      <a:lnTo>
                        <a:pt x="2455" y="1778"/>
                      </a:lnTo>
                      <a:lnTo>
                        <a:pt x="2481" y="1711"/>
                      </a:lnTo>
                      <a:lnTo>
                        <a:pt x="2503" y="1643"/>
                      </a:lnTo>
                      <a:lnTo>
                        <a:pt x="2523" y="1573"/>
                      </a:lnTo>
                      <a:lnTo>
                        <a:pt x="2537" y="1500"/>
                      </a:lnTo>
                      <a:lnTo>
                        <a:pt x="2547" y="1427"/>
                      </a:lnTo>
                      <a:lnTo>
                        <a:pt x="2554" y="1354"/>
                      </a:lnTo>
                      <a:lnTo>
                        <a:pt x="2556" y="1316"/>
                      </a:lnTo>
                      <a:lnTo>
                        <a:pt x="2556" y="1277"/>
                      </a:lnTo>
                      <a:lnTo>
                        <a:pt x="2556" y="1277"/>
                      </a:lnTo>
                      <a:lnTo>
                        <a:pt x="2554" y="1213"/>
                      </a:lnTo>
                      <a:lnTo>
                        <a:pt x="2550" y="1147"/>
                      </a:lnTo>
                      <a:lnTo>
                        <a:pt x="2541" y="1083"/>
                      </a:lnTo>
                      <a:lnTo>
                        <a:pt x="2530" y="1021"/>
                      </a:lnTo>
                      <a:lnTo>
                        <a:pt x="2515" y="959"/>
                      </a:lnTo>
                      <a:lnTo>
                        <a:pt x="2499" y="898"/>
                      </a:lnTo>
                      <a:lnTo>
                        <a:pt x="2479" y="838"/>
                      </a:lnTo>
                      <a:lnTo>
                        <a:pt x="2455" y="781"/>
                      </a:lnTo>
                      <a:lnTo>
                        <a:pt x="2429" y="725"/>
                      </a:lnTo>
                      <a:lnTo>
                        <a:pt x="2402" y="668"/>
                      </a:lnTo>
                      <a:lnTo>
                        <a:pt x="2371" y="615"/>
                      </a:lnTo>
                      <a:lnTo>
                        <a:pt x="2338" y="563"/>
                      </a:lnTo>
                      <a:lnTo>
                        <a:pt x="2301" y="512"/>
                      </a:lnTo>
                      <a:lnTo>
                        <a:pt x="2265" y="465"/>
                      </a:lnTo>
                      <a:lnTo>
                        <a:pt x="2225" y="419"/>
                      </a:lnTo>
                      <a:lnTo>
                        <a:pt x="2183" y="373"/>
                      </a:lnTo>
                      <a:lnTo>
                        <a:pt x="2137" y="331"/>
                      </a:lnTo>
                      <a:lnTo>
                        <a:pt x="2091" y="291"/>
                      </a:lnTo>
                      <a:lnTo>
                        <a:pt x="2043" y="254"/>
                      </a:lnTo>
                      <a:lnTo>
                        <a:pt x="1992" y="218"/>
                      </a:lnTo>
                      <a:lnTo>
                        <a:pt x="1941" y="185"/>
                      </a:lnTo>
                      <a:lnTo>
                        <a:pt x="1888" y="154"/>
                      </a:lnTo>
                      <a:lnTo>
                        <a:pt x="1831" y="126"/>
                      </a:lnTo>
                      <a:lnTo>
                        <a:pt x="1776" y="101"/>
                      </a:lnTo>
                      <a:lnTo>
                        <a:pt x="1718" y="77"/>
                      </a:lnTo>
                      <a:lnTo>
                        <a:pt x="1657" y="57"/>
                      </a:lnTo>
                      <a:lnTo>
                        <a:pt x="1597" y="40"/>
                      </a:lnTo>
                      <a:lnTo>
                        <a:pt x="1535" y="26"/>
                      </a:lnTo>
                      <a:lnTo>
                        <a:pt x="1473" y="15"/>
                      </a:lnTo>
                      <a:lnTo>
                        <a:pt x="1409" y="5"/>
                      </a:lnTo>
                      <a:lnTo>
                        <a:pt x="1345" y="2"/>
                      </a:lnTo>
                      <a:lnTo>
                        <a:pt x="1279" y="0"/>
                      </a:lnTo>
                      <a:lnTo>
                        <a:pt x="1279" y="0"/>
                      </a:lnTo>
                      <a:lnTo>
                        <a:pt x="1213" y="2"/>
                      </a:lnTo>
                      <a:lnTo>
                        <a:pt x="1147" y="5"/>
                      </a:lnTo>
                      <a:lnTo>
                        <a:pt x="1083" y="15"/>
                      </a:lnTo>
                      <a:lnTo>
                        <a:pt x="1021" y="26"/>
                      </a:lnTo>
                      <a:lnTo>
                        <a:pt x="959" y="40"/>
                      </a:lnTo>
                      <a:lnTo>
                        <a:pt x="898" y="57"/>
                      </a:lnTo>
                      <a:lnTo>
                        <a:pt x="838" y="77"/>
                      </a:lnTo>
                      <a:lnTo>
                        <a:pt x="781" y="101"/>
                      </a:lnTo>
                      <a:lnTo>
                        <a:pt x="724" y="126"/>
                      </a:lnTo>
                      <a:lnTo>
                        <a:pt x="670" y="154"/>
                      </a:lnTo>
                      <a:lnTo>
                        <a:pt x="615" y="185"/>
                      </a:lnTo>
                      <a:lnTo>
                        <a:pt x="563" y="218"/>
                      </a:lnTo>
                      <a:lnTo>
                        <a:pt x="514" y="254"/>
                      </a:lnTo>
                      <a:lnTo>
                        <a:pt x="465" y="291"/>
                      </a:lnTo>
                      <a:lnTo>
                        <a:pt x="419" y="331"/>
                      </a:lnTo>
                      <a:lnTo>
                        <a:pt x="375" y="373"/>
                      </a:lnTo>
                      <a:lnTo>
                        <a:pt x="331" y="419"/>
                      </a:lnTo>
                      <a:lnTo>
                        <a:pt x="291" y="465"/>
                      </a:lnTo>
                      <a:lnTo>
                        <a:pt x="254" y="512"/>
                      </a:lnTo>
                      <a:lnTo>
                        <a:pt x="218" y="563"/>
                      </a:lnTo>
                      <a:lnTo>
                        <a:pt x="185" y="615"/>
                      </a:lnTo>
                      <a:lnTo>
                        <a:pt x="154" y="668"/>
                      </a:lnTo>
                      <a:lnTo>
                        <a:pt x="126" y="725"/>
                      </a:lnTo>
                      <a:lnTo>
                        <a:pt x="101" y="781"/>
                      </a:lnTo>
                      <a:lnTo>
                        <a:pt x="77" y="838"/>
                      </a:lnTo>
                      <a:lnTo>
                        <a:pt x="57" y="898"/>
                      </a:lnTo>
                      <a:lnTo>
                        <a:pt x="40" y="959"/>
                      </a:lnTo>
                      <a:lnTo>
                        <a:pt x="26" y="1021"/>
                      </a:lnTo>
                      <a:lnTo>
                        <a:pt x="15" y="1083"/>
                      </a:lnTo>
                      <a:lnTo>
                        <a:pt x="7" y="1147"/>
                      </a:lnTo>
                      <a:lnTo>
                        <a:pt x="2" y="1213"/>
                      </a:lnTo>
                      <a:lnTo>
                        <a:pt x="0" y="1277"/>
                      </a:lnTo>
                      <a:lnTo>
                        <a:pt x="0" y="1277"/>
                      </a:lnTo>
                      <a:lnTo>
                        <a:pt x="0" y="1301"/>
                      </a:lnTo>
                      <a:lnTo>
                        <a:pt x="0" y="1301"/>
                      </a:lnTo>
                      <a:lnTo>
                        <a:pt x="4" y="1277"/>
                      </a:lnTo>
                      <a:lnTo>
                        <a:pt x="7" y="1253"/>
                      </a:lnTo>
                      <a:lnTo>
                        <a:pt x="7" y="1253"/>
                      </a:lnTo>
                      <a:lnTo>
                        <a:pt x="11" y="1189"/>
                      </a:lnTo>
                      <a:lnTo>
                        <a:pt x="16" y="1127"/>
                      </a:lnTo>
                      <a:lnTo>
                        <a:pt x="26" y="1065"/>
                      </a:lnTo>
                      <a:lnTo>
                        <a:pt x="37" y="1004"/>
                      </a:lnTo>
                      <a:lnTo>
                        <a:pt x="51" y="944"/>
                      </a:lnTo>
                      <a:lnTo>
                        <a:pt x="70" y="886"/>
                      </a:lnTo>
                      <a:lnTo>
                        <a:pt x="90" y="829"/>
                      </a:lnTo>
                      <a:lnTo>
                        <a:pt x="112" y="772"/>
                      </a:lnTo>
                      <a:lnTo>
                        <a:pt x="137" y="717"/>
                      </a:lnTo>
                      <a:lnTo>
                        <a:pt x="165" y="664"/>
                      </a:lnTo>
                      <a:lnTo>
                        <a:pt x="196" y="613"/>
                      </a:lnTo>
                      <a:lnTo>
                        <a:pt x="227" y="562"/>
                      </a:lnTo>
                      <a:lnTo>
                        <a:pt x="262" y="514"/>
                      </a:lnTo>
                      <a:lnTo>
                        <a:pt x="300" y="467"/>
                      </a:lnTo>
                      <a:lnTo>
                        <a:pt x="338" y="423"/>
                      </a:lnTo>
                      <a:lnTo>
                        <a:pt x="379" y="379"/>
                      </a:lnTo>
                      <a:lnTo>
                        <a:pt x="379" y="379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1" name="Freeform 381"/>
                <p:cNvSpPr>
                  <a:spLocks/>
                </p:cNvSpPr>
                <p:nvPr/>
              </p:nvSpPr>
              <p:spPr bwMode="auto">
                <a:xfrm>
                  <a:off x="3620" y="1811"/>
                  <a:ext cx="197" cy="57"/>
                </a:xfrm>
                <a:custGeom>
                  <a:avLst/>
                  <a:gdLst/>
                  <a:ahLst/>
                  <a:cxnLst>
                    <a:cxn ang="0">
                      <a:pos x="9" y="50"/>
                    </a:cxn>
                    <a:cxn ang="0">
                      <a:pos x="9" y="50"/>
                    </a:cxn>
                    <a:cxn ang="0">
                      <a:pos x="0" y="57"/>
                    </a:cxn>
                    <a:cxn ang="0">
                      <a:pos x="0" y="57"/>
                    </a:cxn>
                    <a:cxn ang="0">
                      <a:pos x="25" y="55"/>
                    </a:cxn>
                    <a:cxn ang="0">
                      <a:pos x="53" y="52"/>
                    </a:cxn>
                    <a:cxn ang="0">
                      <a:pos x="78" y="46"/>
                    </a:cxn>
                    <a:cxn ang="0">
                      <a:pos x="102" y="41"/>
                    </a:cxn>
                    <a:cxn ang="0">
                      <a:pos x="128" y="33"/>
                    </a:cxn>
                    <a:cxn ang="0">
                      <a:pos x="151" y="24"/>
                    </a:cxn>
                    <a:cxn ang="0">
                      <a:pos x="173" y="15"/>
                    </a:cxn>
                    <a:cxn ang="0">
                      <a:pos x="197" y="4"/>
                    </a:cxn>
                    <a:cxn ang="0">
                      <a:pos x="197" y="4"/>
                    </a:cxn>
                    <a:cxn ang="0">
                      <a:pos x="186" y="0"/>
                    </a:cxn>
                    <a:cxn ang="0">
                      <a:pos x="186" y="0"/>
                    </a:cxn>
                    <a:cxn ang="0">
                      <a:pos x="166" y="10"/>
                    </a:cxn>
                    <a:cxn ang="0">
                      <a:pos x="144" y="19"/>
                    </a:cxn>
                    <a:cxn ang="0">
                      <a:pos x="124" y="26"/>
                    </a:cxn>
                    <a:cxn ang="0">
                      <a:pos x="100" y="33"/>
                    </a:cxn>
                    <a:cxn ang="0">
                      <a:pos x="78" y="39"/>
                    </a:cxn>
                    <a:cxn ang="0">
                      <a:pos x="54" y="44"/>
                    </a:cxn>
                    <a:cxn ang="0">
                      <a:pos x="32" y="46"/>
                    </a:cxn>
                    <a:cxn ang="0">
                      <a:pos x="9" y="50"/>
                    </a:cxn>
                    <a:cxn ang="0">
                      <a:pos x="9" y="50"/>
                    </a:cxn>
                  </a:cxnLst>
                  <a:rect l="0" t="0" r="r" b="b"/>
                  <a:pathLst>
                    <a:path w="197" h="57">
                      <a:moveTo>
                        <a:pt x="9" y="50"/>
                      </a:moveTo>
                      <a:lnTo>
                        <a:pt x="9" y="50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25" y="55"/>
                      </a:lnTo>
                      <a:lnTo>
                        <a:pt x="53" y="52"/>
                      </a:lnTo>
                      <a:lnTo>
                        <a:pt x="78" y="46"/>
                      </a:lnTo>
                      <a:lnTo>
                        <a:pt x="102" y="41"/>
                      </a:lnTo>
                      <a:lnTo>
                        <a:pt x="128" y="33"/>
                      </a:lnTo>
                      <a:lnTo>
                        <a:pt x="151" y="24"/>
                      </a:lnTo>
                      <a:lnTo>
                        <a:pt x="173" y="15"/>
                      </a:lnTo>
                      <a:lnTo>
                        <a:pt x="197" y="4"/>
                      </a:lnTo>
                      <a:lnTo>
                        <a:pt x="197" y="4"/>
                      </a:ln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66" y="10"/>
                      </a:lnTo>
                      <a:lnTo>
                        <a:pt x="144" y="19"/>
                      </a:lnTo>
                      <a:lnTo>
                        <a:pt x="124" y="26"/>
                      </a:lnTo>
                      <a:lnTo>
                        <a:pt x="100" y="33"/>
                      </a:lnTo>
                      <a:lnTo>
                        <a:pt x="78" y="39"/>
                      </a:lnTo>
                      <a:lnTo>
                        <a:pt x="54" y="44"/>
                      </a:lnTo>
                      <a:lnTo>
                        <a:pt x="32" y="46"/>
                      </a:lnTo>
                      <a:lnTo>
                        <a:pt x="9" y="50"/>
                      </a:lnTo>
                      <a:lnTo>
                        <a:pt x="9" y="50"/>
                      </a:lnTo>
                      <a:close/>
                    </a:path>
                  </a:pathLst>
                </a:custGeom>
                <a:solidFill>
                  <a:srgbClr val="98989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2" name="Freeform 382"/>
                <p:cNvSpPr>
                  <a:spLocks/>
                </p:cNvSpPr>
                <p:nvPr/>
              </p:nvSpPr>
              <p:spPr bwMode="auto">
                <a:xfrm>
                  <a:off x="3896" y="2375"/>
                  <a:ext cx="366" cy="165"/>
                </a:xfrm>
                <a:custGeom>
                  <a:avLst/>
                  <a:gdLst/>
                  <a:ahLst/>
                  <a:cxnLst>
                    <a:cxn ang="0">
                      <a:pos x="66" y="144"/>
                    </a:cxn>
                    <a:cxn ang="0">
                      <a:pos x="66" y="144"/>
                    </a:cxn>
                    <a:cxn ang="0">
                      <a:pos x="82" y="139"/>
                    </a:cxn>
                    <a:cxn ang="0">
                      <a:pos x="82" y="139"/>
                    </a:cxn>
                    <a:cxn ang="0">
                      <a:pos x="91" y="106"/>
                    </a:cxn>
                    <a:cxn ang="0">
                      <a:pos x="91" y="106"/>
                    </a:cxn>
                    <a:cxn ang="0">
                      <a:pos x="117" y="90"/>
                    </a:cxn>
                    <a:cxn ang="0">
                      <a:pos x="146" y="73"/>
                    </a:cxn>
                    <a:cxn ang="0">
                      <a:pos x="175" y="58"/>
                    </a:cxn>
                    <a:cxn ang="0">
                      <a:pos x="208" y="46"/>
                    </a:cxn>
                    <a:cxn ang="0">
                      <a:pos x="241" y="35"/>
                    </a:cxn>
                    <a:cxn ang="0">
                      <a:pos x="276" y="26"/>
                    </a:cxn>
                    <a:cxn ang="0">
                      <a:pos x="311" y="16"/>
                    </a:cxn>
                    <a:cxn ang="0">
                      <a:pos x="346" y="13"/>
                    </a:cxn>
                    <a:cxn ang="0">
                      <a:pos x="346" y="13"/>
                    </a:cxn>
                    <a:cxn ang="0">
                      <a:pos x="366" y="0"/>
                    </a:cxn>
                    <a:cxn ang="0">
                      <a:pos x="366" y="0"/>
                    </a:cxn>
                    <a:cxn ang="0">
                      <a:pos x="329" y="2"/>
                    </a:cxn>
                    <a:cxn ang="0">
                      <a:pos x="293" y="7"/>
                    </a:cxn>
                    <a:cxn ang="0">
                      <a:pos x="256" y="16"/>
                    </a:cxn>
                    <a:cxn ang="0">
                      <a:pos x="221" y="26"/>
                    </a:cxn>
                    <a:cxn ang="0">
                      <a:pos x="188" y="35"/>
                    </a:cxn>
                    <a:cxn ang="0">
                      <a:pos x="155" y="46"/>
                    </a:cxn>
                    <a:cxn ang="0">
                      <a:pos x="126" y="58"/>
                    </a:cxn>
                    <a:cxn ang="0">
                      <a:pos x="99" y="71"/>
                    </a:cxn>
                    <a:cxn ang="0">
                      <a:pos x="99" y="71"/>
                    </a:cxn>
                    <a:cxn ang="0">
                      <a:pos x="102" y="55"/>
                    </a:cxn>
                    <a:cxn ang="0">
                      <a:pos x="102" y="55"/>
                    </a:cxn>
                    <a:cxn ang="0">
                      <a:pos x="95" y="58"/>
                    </a:cxn>
                    <a:cxn ang="0">
                      <a:pos x="95" y="58"/>
                    </a:cxn>
                    <a:cxn ang="0">
                      <a:pos x="86" y="79"/>
                    </a:cxn>
                    <a:cxn ang="0">
                      <a:pos x="86" y="79"/>
                    </a:cxn>
                    <a:cxn ang="0">
                      <a:pos x="80" y="90"/>
                    </a:cxn>
                    <a:cxn ang="0">
                      <a:pos x="71" y="99"/>
                    </a:cxn>
                    <a:cxn ang="0">
                      <a:pos x="49" y="117"/>
                    </a:cxn>
                    <a:cxn ang="0">
                      <a:pos x="27" y="135"/>
                    </a:cxn>
                    <a:cxn ang="0">
                      <a:pos x="16" y="144"/>
                    </a:cxn>
                    <a:cxn ang="0">
                      <a:pos x="7" y="154"/>
                    </a:cxn>
                    <a:cxn ang="0">
                      <a:pos x="7" y="154"/>
                    </a:cxn>
                    <a:cxn ang="0">
                      <a:pos x="0" y="165"/>
                    </a:cxn>
                    <a:cxn ang="0">
                      <a:pos x="0" y="165"/>
                    </a:cxn>
                    <a:cxn ang="0">
                      <a:pos x="29" y="155"/>
                    </a:cxn>
                    <a:cxn ang="0">
                      <a:pos x="29" y="155"/>
                    </a:cxn>
                    <a:cxn ang="0">
                      <a:pos x="51" y="132"/>
                    </a:cxn>
                    <a:cxn ang="0">
                      <a:pos x="73" y="110"/>
                    </a:cxn>
                    <a:cxn ang="0">
                      <a:pos x="73" y="110"/>
                    </a:cxn>
                    <a:cxn ang="0">
                      <a:pos x="66" y="144"/>
                    </a:cxn>
                    <a:cxn ang="0">
                      <a:pos x="66" y="144"/>
                    </a:cxn>
                  </a:cxnLst>
                  <a:rect l="0" t="0" r="r" b="b"/>
                  <a:pathLst>
                    <a:path w="366" h="165">
                      <a:moveTo>
                        <a:pt x="66" y="144"/>
                      </a:moveTo>
                      <a:lnTo>
                        <a:pt x="66" y="144"/>
                      </a:lnTo>
                      <a:lnTo>
                        <a:pt x="82" y="139"/>
                      </a:lnTo>
                      <a:lnTo>
                        <a:pt x="82" y="139"/>
                      </a:lnTo>
                      <a:lnTo>
                        <a:pt x="91" y="106"/>
                      </a:lnTo>
                      <a:lnTo>
                        <a:pt x="91" y="106"/>
                      </a:lnTo>
                      <a:lnTo>
                        <a:pt x="117" y="90"/>
                      </a:lnTo>
                      <a:lnTo>
                        <a:pt x="146" y="73"/>
                      </a:lnTo>
                      <a:lnTo>
                        <a:pt x="175" y="58"/>
                      </a:lnTo>
                      <a:lnTo>
                        <a:pt x="208" y="46"/>
                      </a:lnTo>
                      <a:lnTo>
                        <a:pt x="241" y="35"/>
                      </a:lnTo>
                      <a:lnTo>
                        <a:pt x="276" y="26"/>
                      </a:lnTo>
                      <a:lnTo>
                        <a:pt x="311" y="16"/>
                      </a:lnTo>
                      <a:lnTo>
                        <a:pt x="346" y="13"/>
                      </a:lnTo>
                      <a:lnTo>
                        <a:pt x="346" y="13"/>
                      </a:lnTo>
                      <a:lnTo>
                        <a:pt x="366" y="0"/>
                      </a:lnTo>
                      <a:lnTo>
                        <a:pt x="366" y="0"/>
                      </a:lnTo>
                      <a:lnTo>
                        <a:pt x="329" y="2"/>
                      </a:lnTo>
                      <a:lnTo>
                        <a:pt x="293" y="7"/>
                      </a:lnTo>
                      <a:lnTo>
                        <a:pt x="256" y="16"/>
                      </a:lnTo>
                      <a:lnTo>
                        <a:pt x="221" y="26"/>
                      </a:lnTo>
                      <a:lnTo>
                        <a:pt x="188" y="35"/>
                      </a:lnTo>
                      <a:lnTo>
                        <a:pt x="155" y="46"/>
                      </a:lnTo>
                      <a:lnTo>
                        <a:pt x="126" y="58"/>
                      </a:lnTo>
                      <a:lnTo>
                        <a:pt x="99" y="71"/>
                      </a:lnTo>
                      <a:lnTo>
                        <a:pt x="99" y="71"/>
                      </a:lnTo>
                      <a:lnTo>
                        <a:pt x="102" y="55"/>
                      </a:lnTo>
                      <a:lnTo>
                        <a:pt x="102" y="55"/>
                      </a:lnTo>
                      <a:lnTo>
                        <a:pt x="95" y="58"/>
                      </a:lnTo>
                      <a:lnTo>
                        <a:pt x="95" y="58"/>
                      </a:lnTo>
                      <a:lnTo>
                        <a:pt x="86" y="79"/>
                      </a:lnTo>
                      <a:lnTo>
                        <a:pt x="86" y="79"/>
                      </a:lnTo>
                      <a:lnTo>
                        <a:pt x="80" y="90"/>
                      </a:lnTo>
                      <a:lnTo>
                        <a:pt x="71" y="99"/>
                      </a:lnTo>
                      <a:lnTo>
                        <a:pt x="49" y="117"/>
                      </a:lnTo>
                      <a:lnTo>
                        <a:pt x="27" y="135"/>
                      </a:lnTo>
                      <a:lnTo>
                        <a:pt x="16" y="144"/>
                      </a:lnTo>
                      <a:lnTo>
                        <a:pt x="7" y="154"/>
                      </a:lnTo>
                      <a:lnTo>
                        <a:pt x="7" y="154"/>
                      </a:lnTo>
                      <a:lnTo>
                        <a:pt x="0" y="165"/>
                      </a:lnTo>
                      <a:lnTo>
                        <a:pt x="0" y="165"/>
                      </a:lnTo>
                      <a:lnTo>
                        <a:pt x="29" y="155"/>
                      </a:lnTo>
                      <a:lnTo>
                        <a:pt x="29" y="155"/>
                      </a:lnTo>
                      <a:lnTo>
                        <a:pt x="51" y="132"/>
                      </a:lnTo>
                      <a:lnTo>
                        <a:pt x="73" y="110"/>
                      </a:lnTo>
                      <a:lnTo>
                        <a:pt x="73" y="110"/>
                      </a:lnTo>
                      <a:lnTo>
                        <a:pt x="66" y="144"/>
                      </a:lnTo>
                      <a:lnTo>
                        <a:pt x="66" y="1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3" name="Freeform 383"/>
                <p:cNvSpPr>
                  <a:spLocks/>
                </p:cNvSpPr>
                <p:nvPr/>
              </p:nvSpPr>
              <p:spPr bwMode="auto">
                <a:xfrm>
                  <a:off x="3892" y="1853"/>
                  <a:ext cx="59" cy="68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11" y="24"/>
                    </a:cxn>
                    <a:cxn ang="0">
                      <a:pos x="22" y="37"/>
                    </a:cxn>
                    <a:cxn ang="0">
                      <a:pos x="44" y="68"/>
                    </a:cxn>
                    <a:cxn ang="0">
                      <a:pos x="44" y="68"/>
                    </a:cxn>
                    <a:cxn ang="0">
                      <a:pos x="59" y="59"/>
                    </a:cxn>
                    <a:cxn ang="0">
                      <a:pos x="59" y="59"/>
                    </a:cxn>
                    <a:cxn ang="0">
                      <a:pos x="48" y="43"/>
                    </a:cxn>
                    <a:cxn ang="0">
                      <a:pos x="39" y="28"/>
                    </a:cxn>
                    <a:cxn ang="0">
                      <a:pos x="26" y="13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59" h="68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1" y="24"/>
                      </a:lnTo>
                      <a:lnTo>
                        <a:pt x="22" y="37"/>
                      </a:lnTo>
                      <a:lnTo>
                        <a:pt x="44" y="68"/>
                      </a:lnTo>
                      <a:lnTo>
                        <a:pt x="44" y="68"/>
                      </a:lnTo>
                      <a:lnTo>
                        <a:pt x="59" y="59"/>
                      </a:lnTo>
                      <a:lnTo>
                        <a:pt x="59" y="59"/>
                      </a:lnTo>
                      <a:lnTo>
                        <a:pt x="48" y="43"/>
                      </a:lnTo>
                      <a:lnTo>
                        <a:pt x="39" y="28"/>
                      </a:lnTo>
                      <a:lnTo>
                        <a:pt x="26" y="13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4" name="Freeform 384"/>
                <p:cNvSpPr>
                  <a:spLocks/>
                </p:cNvSpPr>
                <p:nvPr/>
              </p:nvSpPr>
              <p:spPr bwMode="auto">
                <a:xfrm>
                  <a:off x="3464" y="2177"/>
                  <a:ext cx="18" cy="74"/>
                </a:xfrm>
                <a:custGeom>
                  <a:avLst/>
                  <a:gdLst/>
                  <a:ahLst/>
                  <a:cxnLst>
                    <a:cxn ang="0">
                      <a:pos x="13" y="30"/>
                    </a:cxn>
                    <a:cxn ang="0">
                      <a:pos x="13" y="30"/>
                    </a:cxn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6" y="37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9" y="74"/>
                    </a:cxn>
                    <a:cxn ang="0">
                      <a:pos x="9" y="74"/>
                    </a:cxn>
                    <a:cxn ang="0">
                      <a:pos x="13" y="30"/>
                    </a:cxn>
                    <a:cxn ang="0">
                      <a:pos x="13" y="30"/>
                    </a:cxn>
                  </a:cxnLst>
                  <a:rect l="0" t="0" r="r" b="b"/>
                  <a:pathLst>
                    <a:path w="18" h="74">
                      <a:moveTo>
                        <a:pt x="13" y="30"/>
                      </a:moveTo>
                      <a:lnTo>
                        <a:pt x="13" y="30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6" y="37"/>
                      </a:lnTo>
                      <a:lnTo>
                        <a:pt x="0" y="72"/>
                      </a:lnTo>
                      <a:lnTo>
                        <a:pt x="0" y="72"/>
                      </a:lnTo>
                      <a:lnTo>
                        <a:pt x="9" y="74"/>
                      </a:lnTo>
                      <a:lnTo>
                        <a:pt x="9" y="74"/>
                      </a:lnTo>
                      <a:lnTo>
                        <a:pt x="13" y="30"/>
                      </a:lnTo>
                      <a:lnTo>
                        <a:pt x="13" y="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5" name="Freeform 385"/>
                <p:cNvSpPr>
                  <a:spLocks/>
                </p:cNvSpPr>
                <p:nvPr/>
              </p:nvSpPr>
              <p:spPr bwMode="auto">
                <a:xfrm>
                  <a:off x="3475" y="2100"/>
                  <a:ext cx="24" cy="72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1" y="15"/>
                    </a:cxn>
                    <a:cxn ang="0">
                      <a:pos x="11" y="15"/>
                    </a:cxn>
                    <a:cxn ang="0">
                      <a:pos x="0" y="70"/>
                    </a:cxn>
                    <a:cxn ang="0">
                      <a:pos x="0" y="70"/>
                    </a:cxn>
                    <a:cxn ang="0">
                      <a:pos x="7" y="72"/>
                    </a:cxn>
                    <a:cxn ang="0">
                      <a:pos x="7" y="72"/>
                    </a:cxn>
                    <a:cxn ang="0">
                      <a:pos x="15" y="37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24" h="72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11" y="15"/>
                      </a:lnTo>
                      <a:lnTo>
                        <a:pt x="11" y="15"/>
                      </a:lnTo>
                      <a:lnTo>
                        <a:pt x="0" y="70"/>
                      </a:lnTo>
                      <a:lnTo>
                        <a:pt x="0" y="70"/>
                      </a:lnTo>
                      <a:lnTo>
                        <a:pt x="7" y="72"/>
                      </a:lnTo>
                      <a:lnTo>
                        <a:pt x="7" y="72"/>
                      </a:lnTo>
                      <a:lnTo>
                        <a:pt x="15" y="37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6" name="Freeform 386"/>
                <p:cNvSpPr>
                  <a:spLocks/>
                </p:cNvSpPr>
                <p:nvPr/>
              </p:nvSpPr>
              <p:spPr bwMode="auto">
                <a:xfrm>
                  <a:off x="3973" y="1993"/>
                  <a:ext cx="33" cy="7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2" y="43"/>
                    </a:cxn>
                    <a:cxn ang="0">
                      <a:pos x="22" y="78"/>
                    </a:cxn>
                    <a:cxn ang="0">
                      <a:pos x="22" y="78"/>
                    </a:cxn>
                    <a:cxn ang="0">
                      <a:pos x="33" y="73"/>
                    </a:cxn>
                    <a:cxn ang="0">
                      <a:pos x="33" y="73"/>
                    </a:cxn>
                    <a:cxn ang="0">
                      <a:pos x="23" y="36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33" h="78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2" y="43"/>
                      </a:lnTo>
                      <a:lnTo>
                        <a:pt x="22" y="78"/>
                      </a:lnTo>
                      <a:lnTo>
                        <a:pt x="22" y="78"/>
                      </a:lnTo>
                      <a:lnTo>
                        <a:pt x="33" y="73"/>
                      </a:lnTo>
                      <a:lnTo>
                        <a:pt x="33" y="73"/>
                      </a:lnTo>
                      <a:lnTo>
                        <a:pt x="23" y="36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7" name="Freeform 387"/>
                <p:cNvSpPr>
                  <a:spLocks/>
                </p:cNvSpPr>
                <p:nvPr/>
              </p:nvSpPr>
              <p:spPr bwMode="auto">
                <a:xfrm>
                  <a:off x="3517" y="1387"/>
                  <a:ext cx="75" cy="141"/>
                </a:xfrm>
                <a:custGeom>
                  <a:avLst/>
                  <a:gdLst/>
                  <a:ahLst/>
                  <a:cxnLst>
                    <a:cxn ang="0">
                      <a:pos x="35" y="88"/>
                    </a:cxn>
                    <a:cxn ang="0">
                      <a:pos x="35" y="88"/>
                    </a:cxn>
                    <a:cxn ang="0">
                      <a:pos x="18" y="113"/>
                    </a:cxn>
                    <a:cxn ang="0">
                      <a:pos x="0" y="135"/>
                    </a:cxn>
                    <a:cxn ang="0">
                      <a:pos x="0" y="135"/>
                    </a:cxn>
                    <a:cxn ang="0">
                      <a:pos x="13" y="141"/>
                    </a:cxn>
                    <a:cxn ang="0">
                      <a:pos x="13" y="141"/>
                    </a:cxn>
                    <a:cxn ang="0">
                      <a:pos x="33" y="110"/>
                    </a:cxn>
                    <a:cxn ang="0">
                      <a:pos x="49" y="77"/>
                    </a:cxn>
                    <a:cxn ang="0">
                      <a:pos x="64" y="40"/>
                    </a:cxn>
                    <a:cxn ang="0">
                      <a:pos x="70" y="20"/>
                    </a:cxn>
                    <a:cxn ang="0">
                      <a:pos x="75" y="0"/>
                    </a:cxn>
                    <a:cxn ang="0">
                      <a:pos x="75" y="0"/>
                    </a:cxn>
                    <a:cxn ang="0">
                      <a:pos x="66" y="9"/>
                    </a:cxn>
                    <a:cxn ang="0">
                      <a:pos x="60" y="20"/>
                    </a:cxn>
                    <a:cxn ang="0">
                      <a:pos x="55" y="31"/>
                    </a:cxn>
                    <a:cxn ang="0">
                      <a:pos x="51" y="42"/>
                    </a:cxn>
                    <a:cxn ang="0">
                      <a:pos x="44" y="66"/>
                    </a:cxn>
                    <a:cxn ang="0">
                      <a:pos x="40" y="77"/>
                    </a:cxn>
                    <a:cxn ang="0">
                      <a:pos x="35" y="88"/>
                    </a:cxn>
                    <a:cxn ang="0">
                      <a:pos x="35" y="88"/>
                    </a:cxn>
                  </a:cxnLst>
                  <a:rect l="0" t="0" r="r" b="b"/>
                  <a:pathLst>
                    <a:path w="75" h="141">
                      <a:moveTo>
                        <a:pt x="35" y="88"/>
                      </a:moveTo>
                      <a:lnTo>
                        <a:pt x="35" y="88"/>
                      </a:lnTo>
                      <a:lnTo>
                        <a:pt x="18" y="113"/>
                      </a:lnTo>
                      <a:lnTo>
                        <a:pt x="0" y="135"/>
                      </a:lnTo>
                      <a:lnTo>
                        <a:pt x="0" y="135"/>
                      </a:lnTo>
                      <a:lnTo>
                        <a:pt x="13" y="141"/>
                      </a:lnTo>
                      <a:lnTo>
                        <a:pt x="13" y="141"/>
                      </a:lnTo>
                      <a:lnTo>
                        <a:pt x="33" y="110"/>
                      </a:lnTo>
                      <a:lnTo>
                        <a:pt x="49" y="77"/>
                      </a:lnTo>
                      <a:lnTo>
                        <a:pt x="64" y="40"/>
                      </a:lnTo>
                      <a:lnTo>
                        <a:pt x="70" y="20"/>
                      </a:lnTo>
                      <a:lnTo>
                        <a:pt x="75" y="0"/>
                      </a:lnTo>
                      <a:lnTo>
                        <a:pt x="75" y="0"/>
                      </a:lnTo>
                      <a:lnTo>
                        <a:pt x="66" y="9"/>
                      </a:lnTo>
                      <a:lnTo>
                        <a:pt x="60" y="20"/>
                      </a:lnTo>
                      <a:lnTo>
                        <a:pt x="55" y="31"/>
                      </a:lnTo>
                      <a:lnTo>
                        <a:pt x="51" y="42"/>
                      </a:lnTo>
                      <a:lnTo>
                        <a:pt x="44" y="66"/>
                      </a:lnTo>
                      <a:lnTo>
                        <a:pt x="40" y="77"/>
                      </a:lnTo>
                      <a:lnTo>
                        <a:pt x="35" y="88"/>
                      </a:lnTo>
                      <a:lnTo>
                        <a:pt x="35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8" name="Freeform 388"/>
                <p:cNvSpPr>
                  <a:spLocks/>
                </p:cNvSpPr>
                <p:nvPr/>
              </p:nvSpPr>
              <p:spPr bwMode="auto">
                <a:xfrm>
                  <a:off x="3195" y="1791"/>
                  <a:ext cx="26" cy="9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6" y="44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15" y="99"/>
                    </a:cxn>
                    <a:cxn ang="0">
                      <a:pos x="15" y="99"/>
                    </a:cxn>
                    <a:cxn ang="0">
                      <a:pos x="20" y="57"/>
                    </a:cxn>
                    <a:cxn ang="0">
                      <a:pos x="26" y="13"/>
                    </a:cxn>
                    <a:cxn ang="0">
                      <a:pos x="26" y="13"/>
                    </a:cxn>
                    <a:cxn ang="0">
                      <a:pos x="11" y="0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26" h="99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6" y="44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5" y="99"/>
                      </a:lnTo>
                      <a:lnTo>
                        <a:pt x="15" y="99"/>
                      </a:lnTo>
                      <a:lnTo>
                        <a:pt x="20" y="57"/>
                      </a:lnTo>
                      <a:lnTo>
                        <a:pt x="26" y="13"/>
                      </a:lnTo>
                      <a:lnTo>
                        <a:pt x="26" y="13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79" name="Freeform 389"/>
                <p:cNvSpPr>
                  <a:spLocks/>
                </p:cNvSpPr>
                <p:nvPr/>
              </p:nvSpPr>
              <p:spPr bwMode="auto">
                <a:xfrm>
                  <a:off x="3085" y="995"/>
                  <a:ext cx="48" cy="86"/>
                </a:xfrm>
                <a:custGeom>
                  <a:avLst/>
                  <a:gdLst/>
                  <a:ahLst/>
                  <a:cxnLst>
                    <a:cxn ang="0">
                      <a:pos x="48" y="72"/>
                    </a:cxn>
                    <a:cxn ang="0">
                      <a:pos x="48" y="72"/>
                    </a:cxn>
                    <a:cxn ang="0">
                      <a:pos x="30" y="35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0" y="50"/>
                    </a:cxn>
                    <a:cxn ang="0">
                      <a:pos x="37" y="86"/>
                    </a:cxn>
                    <a:cxn ang="0">
                      <a:pos x="37" y="86"/>
                    </a:cxn>
                    <a:cxn ang="0">
                      <a:pos x="48" y="72"/>
                    </a:cxn>
                    <a:cxn ang="0">
                      <a:pos x="48" y="72"/>
                    </a:cxn>
                  </a:cxnLst>
                  <a:rect l="0" t="0" r="r" b="b"/>
                  <a:pathLst>
                    <a:path w="48" h="86">
                      <a:moveTo>
                        <a:pt x="48" y="72"/>
                      </a:moveTo>
                      <a:lnTo>
                        <a:pt x="48" y="72"/>
                      </a:lnTo>
                      <a:lnTo>
                        <a:pt x="30" y="35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0" y="50"/>
                      </a:lnTo>
                      <a:lnTo>
                        <a:pt x="37" y="86"/>
                      </a:lnTo>
                      <a:lnTo>
                        <a:pt x="37" y="86"/>
                      </a:lnTo>
                      <a:lnTo>
                        <a:pt x="48" y="72"/>
                      </a:lnTo>
                      <a:lnTo>
                        <a:pt x="48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0" name="Freeform 390"/>
                <p:cNvSpPr>
                  <a:spLocks/>
                </p:cNvSpPr>
                <p:nvPr/>
              </p:nvSpPr>
              <p:spPr bwMode="auto">
                <a:xfrm>
                  <a:off x="4564" y="2289"/>
                  <a:ext cx="435" cy="395"/>
                </a:xfrm>
                <a:custGeom>
                  <a:avLst/>
                  <a:gdLst/>
                  <a:ahLst/>
                  <a:cxnLst>
                    <a:cxn ang="0">
                      <a:pos x="164" y="267"/>
                    </a:cxn>
                    <a:cxn ang="0">
                      <a:pos x="164" y="267"/>
                    </a:cxn>
                    <a:cxn ang="0">
                      <a:pos x="144" y="291"/>
                    </a:cxn>
                    <a:cxn ang="0">
                      <a:pos x="129" y="309"/>
                    </a:cxn>
                    <a:cxn ang="0">
                      <a:pos x="113" y="329"/>
                    </a:cxn>
                    <a:cxn ang="0">
                      <a:pos x="95" y="349"/>
                    </a:cxn>
                    <a:cxn ang="0">
                      <a:pos x="76" y="364"/>
                    </a:cxn>
                    <a:cxn ang="0">
                      <a:pos x="67" y="370"/>
                    </a:cxn>
                    <a:cxn ang="0">
                      <a:pos x="58" y="375"/>
                    </a:cxn>
                    <a:cxn ang="0">
                      <a:pos x="49" y="377"/>
                    </a:cxn>
                    <a:cxn ang="0">
                      <a:pos x="42" y="377"/>
                    </a:cxn>
                    <a:cxn ang="0">
                      <a:pos x="42" y="377"/>
                    </a:cxn>
                    <a:cxn ang="0">
                      <a:pos x="32" y="375"/>
                    </a:cxn>
                    <a:cxn ang="0">
                      <a:pos x="25" y="370"/>
                    </a:cxn>
                    <a:cxn ang="0">
                      <a:pos x="20" y="364"/>
                    </a:cxn>
                    <a:cxn ang="0">
                      <a:pos x="12" y="357"/>
                    </a:cxn>
                    <a:cxn ang="0">
                      <a:pos x="12" y="357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11" y="379"/>
                    </a:cxn>
                    <a:cxn ang="0">
                      <a:pos x="21" y="388"/>
                    </a:cxn>
                    <a:cxn ang="0">
                      <a:pos x="36" y="393"/>
                    </a:cxn>
                    <a:cxn ang="0">
                      <a:pos x="43" y="395"/>
                    </a:cxn>
                    <a:cxn ang="0">
                      <a:pos x="51" y="395"/>
                    </a:cxn>
                    <a:cxn ang="0">
                      <a:pos x="51" y="395"/>
                    </a:cxn>
                    <a:cxn ang="0">
                      <a:pos x="58" y="393"/>
                    </a:cxn>
                    <a:cxn ang="0">
                      <a:pos x="65" y="392"/>
                    </a:cxn>
                    <a:cxn ang="0">
                      <a:pos x="73" y="386"/>
                    </a:cxn>
                    <a:cxn ang="0">
                      <a:pos x="82" y="381"/>
                    </a:cxn>
                    <a:cxn ang="0">
                      <a:pos x="97" y="368"/>
                    </a:cxn>
                    <a:cxn ang="0">
                      <a:pos x="113" y="349"/>
                    </a:cxn>
                    <a:cxn ang="0">
                      <a:pos x="142" y="313"/>
                    </a:cxn>
                    <a:cxn ang="0">
                      <a:pos x="168" y="280"/>
                    </a:cxn>
                    <a:cxn ang="0">
                      <a:pos x="168" y="280"/>
                    </a:cxn>
                    <a:cxn ang="0">
                      <a:pos x="228" y="216"/>
                    </a:cxn>
                    <a:cxn ang="0">
                      <a:pos x="287" y="154"/>
                    </a:cxn>
                    <a:cxn ang="0">
                      <a:pos x="349" y="93"/>
                    </a:cxn>
                    <a:cxn ang="0">
                      <a:pos x="411" y="35"/>
                    </a:cxn>
                    <a:cxn ang="0">
                      <a:pos x="411" y="35"/>
                    </a:cxn>
                    <a:cxn ang="0">
                      <a:pos x="435" y="0"/>
                    </a:cxn>
                    <a:cxn ang="0">
                      <a:pos x="435" y="0"/>
                    </a:cxn>
                    <a:cxn ang="0">
                      <a:pos x="398" y="29"/>
                    </a:cxn>
                    <a:cxn ang="0">
                      <a:pos x="364" y="60"/>
                    </a:cxn>
                    <a:cxn ang="0">
                      <a:pos x="296" y="126"/>
                    </a:cxn>
                    <a:cxn ang="0">
                      <a:pos x="230" y="196"/>
                    </a:cxn>
                    <a:cxn ang="0">
                      <a:pos x="164" y="267"/>
                    </a:cxn>
                    <a:cxn ang="0">
                      <a:pos x="164" y="267"/>
                    </a:cxn>
                  </a:cxnLst>
                  <a:rect l="0" t="0" r="r" b="b"/>
                  <a:pathLst>
                    <a:path w="435" h="395">
                      <a:moveTo>
                        <a:pt x="164" y="267"/>
                      </a:moveTo>
                      <a:lnTo>
                        <a:pt x="164" y="267"/>
                      </a:lnTo>
                      <a:lnTo>
                        <a:pt x="144" y="291"/>
                      </a:lnTo>
                      <a:lnTo>
                        <a:pt x="129" y="309"/>
                      </a:lnTo>
                      <a:lnTo>
                        <a:pt x="113" y="329"/>
                      </a:lnTo>
                      <a:lnTo>
                        <a:pt x="95" y="349"/>
                      </a:lnTo>
                      <a:lnTo>
                        <a:pt x="76" y="364"/>
                      </a:lnTo>
                      <a:lnTo>
                        <a:pt x="67" y="370"/>
                      </a:lnTo>
                      <a:lnTo>
                        <a:pt x="58" y="375"/>
                      </a:lnTo>
                      <a:lnTo>
                        <a:pt x="49" y="377"/>
                      </a:lnTo>
                      <a:lnTo>
                        <a:pt x="42" y="377"/>
                      </a:lnTo>
                      <a:lnTo>
                        <a:pt x="42" y="377"/>
                      </a:lnTo>
                      <a:lnTo>
                        <a:pt x="32" y="375"/>
                      </a:lnTo>
                      <a:lnTo>
                        <a:pt x="25" y="370"/>
                      </a:lnTo>
                      <a:lnTo>
                        <a:pt x="20" y="364"/>
                      </a:lnTo>
                      <a:lnTo>
                        <a:pt x="12" y="357"/>
                      </a:lnTo>
                      <a:lnTo>
                        <a:pt x="12" y="357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11" y="379"/>
                      </a:lnTo>
                      <a:lnTo>
                        <a:pt x="21" y="388"/>
                      </a:lnTo>
                      <a:lnTo>
                        <a:pt x="36" y="393"/>
                      </a:lnTo>
                      <a:lnTo>
                        <a:pt x="43" y="395"/>
                      </a:lnTo>
                      <a:lnTo>
                        <a:pt x="51" y="395"/>
                      </a:lnTo>
                      <a:lnTo>
                        <a:pt x="51" y="395"/>
                      </a:lnTo>
                      <a:lnTo>
                        <a:pt x="58" y="393"/>
                      </a:lnTo>
                      <a:lnTo>
                        <a:pt x="65" y="392"/>
                      </a:lnTo>
                      <a:lnTo>
                        <a:pt x="73" y="386"/>
                      </a:lnTo>
                      <a:lnTo>
                        <a:pt x="82" y="381"/>
                      </a:lnTo>
                      <a:lnTo>
                        <a:pt x="97" y="368"/>
                      </a:lnTo>
                      <a:lnTo>
                        <a:pt x="113" y="349"/>
                      </a:lnTo>
                      <a:lnTo>
                        <a:pt x="142" y="313"/>
                      </a:lnTo>
                      <a:lnTo>
                        <a:pt x="168" y="280"/>
                      </a:lnTo>
                      <a:lnTo>
                        <a:pt x="168" y="280"/>
                      </a:lnTo>
                      <a:lnTo>
                        <a:pt x="228" y="216"/>
                      </a:lnTo>
                      <a:lnTo>
                        <a:pt x="287" y="154"/>
                      </a:lnTo>
                      <a:lnTo>
                        <a:pt x="349" y="93"/>
                      </a:lnTo>
                      <a:lnTo>
                        <a:pt x="411" y="35"/>
                      </a:lnTo>
                      <a:lnTo>
                        <a:pt x="411" y="35"/>
                      </a:lnTo>
                      <a:lnTo>
                        <a:pt x="435" y="0"/>
                      </a:lnTo>
                      <a:lnTo>
                        <a:pt x="435" y="0"/>
                      </a:lnTo>
                      <a:lnTo>
                        <a:pt x="398" y="29"/>
                      </a:lnTo>
                      <a:lnTo>
                        <a:pt x="364" y="60"/>
                      </a:lnTo>
                      <a:lnTo>
                        <a:pt x="296" y="126"/>
                      </a:lnTo>
                      <a:lnTo>
                        <a:pt x="230" y="196"/>
                      </a:lnTo>
                      <a:lnTo>
                        <a:pt x="164" y="267"/>
                      </a:lnTo>
                      <a:lnTo>
                        <a:pt x="164" y="26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1" name="Freeform 391"/>
                <p:cNvSpPr>
                  <a:spLocks/>
                </p:cNvSpPr>
                <p:nvPr/>
              </p:nvSpPr>
              <p:spPr bwMode="auto">
                <a:xfrm>
                  <a:off x="3137" y="2057"/>
                  <a:ext cx="34" cy="80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11" y="80"/>
                    </a:cxn>
                    <a:cxn ang="0">
                      <a:pos x="11" y="80"/>
                    </a:cxn>
                    <a:cxn ang="0">
                      <a:pos x="34" y="9"/>
                    </a:cxn>
                    <a:cxn ang="0">
                      <a:pos x="34" y="9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34" h="80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11" y="80"/>
                      </a:lnTo>
                      <a:lnTo>
                        <a:pt x="11" y="80"/>
                      </a:lnTo>
                      <a:lnTo>
                        <a:pt x="34" y="9"/>
                      </a:lnTo>
                      <a:lnTo>
                        <a:pt x="34" y="9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2" name="Freeform 392"/>
                <p:cNvSpPr>
                  <a:spLocks/>
                </p:cNvSpPr>
                <p:nvPr/>
              </p:nvSpPr>
              <p:spPr bwMode="auto">
                <a:xfrm>
                  <a:off x="2897" y="851"/>
                  <a:ext cx="79" cy="40"/>
                </a:xfrm>
                <a:custGeom>
                  <a:avLst/>
                  <a:gdLst/>
                  <a:ahLst/>
                  <a:cxnLst>
                    <a:cxn ang="0">
                      <a:pos x="79" y="27"/>
                    </a:cxn>
                    <a:cxn ang="0">
                      <a:pos x="79" y="27"/>
                    </a:cxn>
                    <a:cxn ang="0">
                      <a:pos x="62" y="20"/>
                    </a:cxn>
                    <a:cxn ang="0">
                      <a:pos x="46" y="11"/>
                    </a:cxn>
                    <a:cxn ang="0">
                      <a:pos x="27" y="5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18" y="16"/>
                    </a:cxn>
                    <a:cxn ang="0">
                      <a:pos x="37" y="24"/>
                    </a:cxn>
                    <a:cxn ang="0">
                      <a:pos x="53" y="31"/>
                    </a:cxn>
                    <a:cxn ang="0">
                      <a:pos x="69" y="40"/>
                    </a:cxn>
                    <a:cxn ang="0">
                      <a:pos x="69" y="40"/>
                    </a:cxn>
                    <a:cxn ang="0">
                      <a:pos x="79" y="27"/>
                    </a:cxn>
                    <a:cxn ang="0">
                      <a:pos x="79" y="27"/>
                    </a:cxn>
                  </a:cxnLst>
                  <a:rect l="0" t="0" r="r" b="b"/>
                  <a:pathLst>
                    <a:path w="79" h="40">
                      <a:moveTo>
                        <a:pt x="79" y="27"/>
                      </a:moveTo>
                      <a:lnTo>
                        <a:pt x="79" y="27"/>
                      </a:lnTo>
                      <a:lnTo>
                        <a:pt x="62" y="20"/>
                      </a:lnTo>
                      <a:lnTo>
                        <a:pt x="46" y="11"/>
                      </a:lnTo>
                      <a:lnTo>
                        <a:pt x="27" y="5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8" y="16"/>
                      </a:lnTo>
                      <a:lnTo>
                        <a:pt x="37" y="24"/>
                      </a:lnTo>
                      <a:lnTo>
                        <a:pt x="53" y="31"/>
                      </a:lnTo>
                      <a:lnTo>
                        <a:pt x="69" y="40"/>
                      </a:lnTo>
                      <a:lnTo>
                        <a:pt x="69" y="40"/>
                      </a:lnTo>
                      <a:lnTo>
                        <a:pt x="79" y="27"/>
                      </a:lnTo>
                      <a:lnTo>
                        <a:pt x="79" y="2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3" name="Freeform 393"/>
                <p:cNvSpPr>
                  <a:spLocks/>
                </p:cNvSpPr>
                <p:nvPr/>
              </p:nvSpPr>
              <p:spPr bwMode="auto">
                <a:xfrm>
                  <a:off x="3016" y="2362"/>
                  <a:ext cx="38" cy="7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7" y="70"/>
                    </a:cxn>
                    <a:cxn ang="0">
                      <a:pos x="7" y="70"/>
                    </a:cxn>
                    <a:cxn ang="0">
                      <a:pos x="38" y="4"/>
                    </a:cxn>
                    <a:cxn ang="0">
                      <a:pos x="38" y="4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7" y="70"/>
                      </a:lnTo>
                      <a:lnTo>
                        <a:pt x="38" y="4"/>
                      </a:lnTo>
                      <a:lnTo>
                        <a:pt x="38" y="4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4" name="Freeform 394"/>
                <p:cNvSpPr>
                  <a:spLocks/>
                </p:cNvSpPr>
                <p:nvPr/>
              </p:nvSpPr>
              <p:spPr bwMode="auto">
                <a:xfrm>
                  <a:off x="3440" y="2977"/>
                  <a:ext cx="28" cy="71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5" y="71"/>
                    </a:cxn>
                    <a:cxn ang="0">
                      <a:pos x="15" y="71"/>
                    </a:cxn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11" y="0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28" h="7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15" y="71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5" name="Freeform 395"/>
                <p:cNvSpPr>
                  <a:spLocks/>
                </p:cNvSpPr>
                <p:nvPr/>
              </p:nvSpPr>
              <p:spPr bwMode="auto">
                <a:xfrm>
                  <a:off x="3462" y="2498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40"/>
                    </a:cxn>
                    <a:cxn ang="0">
                      <a:pos x="2" y="40"/>
                    </a:cxn>
                    <a:cxn ang="0">
                      <a:pos x="4" y="73"/>
                    </a:cxn>
                    <a:cxn ang="0">
                      <a:pos x="4" y="73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0"/>
                      </a:lnTo>
                      <a:lnTo>
                        <a:pt x="2" y="40"/>
                      </a:lnTo>
                      <a:lnTo>
                        <a:pt x="4" y="73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6" name="Freeform 396"/>
                <p:cNvSpPr>
                  <a:spLocks/>
                </p:cNvSpPr>
                <p:nvPr/>
              </p:nvSpPr>
              <p:spPr bwMode="auto">
                <a:xfrm>
                  <a:off x="2846" y="1828"/>
                  <a:ext cx="88" cy="20"/>
                </a:xfrm>
                <a:custGeom>
                  <a:avLst/>
                  <a:gdLst/>
                  <a:ahLst/>
                  <a:cxnLst>
                    <a:cxn ang="0">
                      <a:pos x="80" y="0"/>
                    </a:cxn>
                    <a:cxn ang="0">
                      <a:pos x="80" y="0"/>
                    </a:cxn>
                    <a:cxn ang="0">
                      <a:pos x="40" y="4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9" y="20"/>
                    </a:cxn>
                    <a:cxn ang="0">
                      <a:pos x="9" y="20"/>
                    </a:cxn>
                    <a:cxn ang="0">
                      <a:pos x="47" y="15"/>
                    </a:cxn>
                    <a:cxn ang="0">
                      <a:pos x="88" y="9"/>
                    </a:cxn>
                    <a:cxn ang="0">
                      <a:pos x="88" y="9"/>
                    </a:cxn>
                    <a:cxn ang="0">
                      <a:pos x="80" y="0"/>
                    </a:cxn>
                    <a:cxn ang="0">
                      <a:pos x="80" y="0"/>
                    </a:cxn>
                  </a:cxnLst>
                  <a:rect l="0" t="0" r="r" b="b"/>
                  <a:pathLst>
                    <a:path w="88" h="20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40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47" y="15"/>
                      </a:lnTo>
                      <a:lnTo>
                        <a:pt x="88" y="9"/>
                      </a:lnTo>
                      <a:lnTo>
                        <a:pt x="88" y="9"/>
                      </a:lnTo>
                      <a:lnTo>
                        <a:pt x="80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7" name="Freeform 397"/>
                <p:cNvSpPr>
                  <a:spLocks/>
                </p:cNvSpPr>
                <p:nvPr/>
              </p:nvSpPr>
              <p:spPr bwMode="auto">
                <a:xfrm>
                  <a:off x="2824" y="2798"/>
                  <a:ext cx="36" cy="75"/>
                </a:xfrm>
                <a:custGeom>
                  <a:avLst/>
                  <a:gdLst/>
                  <a:ahLst/>
                  <a:cxnLst>
                    <a:cxn ang="0">
                      <a:pos x="36" y="5"/>
                    </a:cxn>
                    <a:cxn ang="0">
                      <a:pos x="36" y="5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0" y="67"/>
                    </a:cxn>
                    <a:cxn ang="0">
                      <a:pos x="0" y="67"/>
                    </a:cxn>
                    <a:cxn ang="0">
                      <a:pos x="14" y="75"/>
                    </a:cxn>
                    <a:cxn ang="0">
                      <a:pos x="14" y="75"/>
                    </a:cxn>
                    <a:cxn ang="0">
                      <a:pos x="34" y="9"/>
                    </a:cxn>
                    <a:cxn ang="0">
                      <a:pos x="34" y="9"/>
                    </a:cxn>
                    <a:cxn ang="0">
                      <a:pos x="36" y="5"/>
                    </a:cxn>
                    <a:cxn ang="0">
                      <a:pos x="36" y="5"/>
                    </a:cxn>
                  </a:cxnLst>
                  <a:rect l="0" t="0" r="r" b="b"/>
                  <a:pathLst>
                    <a:path w="36" h="75">
                      <a:moveTo>
                        <a:pt x="36" y="5"/>
                      </a:moveTo>
                      <a:lnTo>
                        <a:pt x="36" y="5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0" y="67"/>
                      </a:lnTo>
                      <a:lnTo>
                        <a:pt x="0" y="67"/>
                      </a:lnTo>
                      <a:lnTo>
                        <a:pt x="14" y="75"/>
                      </a:lnTo>
                      <a:lnTo>
                        <a:pt x="14" y="75"/>
                      </a:lnTo>
                      <a:lnTo>
                        <a:pt x="34" y="9"/>
                      </a:lnTo>
                      <a:lnTo>
                        <a:pt x="34" y="9"/>
                      </a:lnTo>
                      <a:lnTo>
                        <a:pt x="36" y="5"/>
                      </a:lnTo>
                      <a:lnTo>
                        <a:pt x="36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8" name="Freeform 398"/>
                <p:cNvSpPr>
                  <a:spLocks/>
                </p:cNvSpPr>
                <p:nvPr/>
              </p:nvSpPr>
              <p:spPr bwMode="auto">
                <a:xfrm>
                  <a:off x="3517" y="1947"/>
                  <a:ext cx="44" cy="69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29" y="0"/>
                    </a:cxn>
                    <a:cxn ang="0">
                      <a:pos x="15" y="33"/>
                    </a:cxn>
                    <a:cxn ang="0">
                      <a:pos x="0" y="69"/>
                    </a:cxn>
                    <a:cxn ang="0">
                      <a:pos x="0" y="69"/>
                    </a:cxn>
                    <a:cxn ang="0">
                      <a:pos x="11" y="69"/>
                    </a:cxn>
                    <a:cxn ang="0">
                      <a:pos x="11" y="69"/>
                    </a:cxn>
                    <a:cxn ang="0">
                      <a:pos x="26" y="35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29" y="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44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15" y="33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11" y="69"/>
                      </a:lnTo>
                      <a:lnTo>
                        <a:pt x="11" y="69"/>
                      </a:lnTo>
                      <a:lnTo>
                        <a:pt x="26" y="35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89" name="Freeform 399"/>
                <p:cNvSpPr>
                  <a:spLocks/>
                </p:cNvSpPr>
                <p:nvPr/>
              </p:nvSpPr>
              <p:spPr bwMode="auto">
                <a:xfrm>
                  <a:off x="3459" y="1528"/>
                  <a:ext cx="65" cy="62"/>
                </a:xfrm>
                <a:custGeom>
                  <a:avLst/>
                  <a:gdLst/>
                  <a:ahLst/>
                  <a:cxnLst>
                    <a:cxn ang="0">
                      <a:pos x="65" y="7"/>
                    </a:cxn>
                    <a:cxn ang="0">
                      <a:pos x="65" y="7"/>
                    </a:cxn>
                    <a:cxn ang="0">
                      <a:pos x="54" y="0"/>
                    </a:cxn>
                    <a:cxn ang="0">
                      <a:pos x="54" y="0"/>
                    </a:cxn>
                    <a:cxn ang="0">
                      <a:pos x="27" y="27"/>
                    </a:cxn>
                    <a:cxn ang="0">
                      <a:pos x="0" y="51"/>
                    </a:cxn>
                    <a:cxn ang="0">
                      <a:pos x="0" y="51"/>
                    </a:cxn>
                    <a:cxn ang="0">
                      <a:pos x="16" y="62"/>
                    </a:cxn>
                    <a:cxn ang="0">
                      <a:pos x="16" y="62"/>
                    </a:cxn>
                    <a:cxn ang="0">
                      <a:pos x="42" y="35"/>
                    </a:cxn>
                    <a:cxn ang="0">
                      <a:pos x="65" y="7"/>
                    </a:cxn>
                    <a:cxn ang="0">
                      <a:pos x="65" y="7"/>
                    </a:cxn>
                  </a:cxnLst>
                  <a:rect l="0" t="0" r="r" b="b"/>
                  <a:pathLst>
                    <a:path w="65" h="62">
                      <a:moveTo>
                        <a:pt x="65" y="7"/>
                      </a:moveTo>
                      <a:lnTo>
                        <a:pt x="65" y="7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27" y="27"/>
                      </a:lnTo>
                      <a:lnTo>
                        <a:pt x="0" y="51"/>
                      </a:lnTo>
                      <a:lnTo>
                        <a:pt x="0" y="51"/>
                      </a:lnTo>
                      <a:lnTo>
                        <a:pt x="16" y="62"/>
                      </a:lnTo>
                      <a:lnTo>
                        <a:pt x="16" y="62"/>
                      </a:lnTo>
                      <a:lnTo>
                        <a:pt x="42" y="35"/>
                      </a:lnTo>
                      <a:lnTo>
                        <a:pt x="65" y="7"/>
                      </a:lnTo>
                      <a:lnTo>
                        <a:pt x="6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0" name="Freeform 400"/>
                <p:cNvSpPr>
                  <a:spLocks/>
                </p:cNvSpPr>
                <p:nvPr/>
              </p:nvSpPr>
              <p:spPr bwMode="auto">
                <a:xfrm>
                  <a:off x="3996" y="2073"/>
                  <a:ext cx="21" cy="82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8" y="55"/>
                    </a:cxn>
                    <a:cxn ang="0">
                      <a:pos x="8" y="55"/>
                    </a:cxn>
                    <a:cxn ang="0">
                      <a:pos x="11" y="82"/>
                    </a:cxn>
                    <a:cxn ang="0">
                      <a:pos x="11" y="82"/>
                    </a:cxn>
                    <a:cxn ang="0">
                      <a:pos x="21" y="79"/>
                    </a:cxn>
                    <a:cxn ang="0">
                      <a:pos x="21" y="79"/>
                    </a:cxn>
                    <a:cxn ang="0">
                      <a:pos x="17" y="38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21" h="8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8" y="55"/>
                      </a:lnTo>
                      <a:lnTo>
                        <a:pt x="8" y="55"/>
                      </a:lnTo>
                      <a:lnTo>
                        <a:pt x="11" y="82"/>
                      </a:lnTo>
                      <a:lnTo>
                        <a:pt x="11" y="82"/>
                      </a:lnTo>
                      <a:lnTo>
                        <a:pt x="21" y="79"/>
                      </a:lnTo>
                      <a:lnTo>
                        <a:pt x="21" y="79"/>
                      </a:lnTo>
                      <a:lnTo>
                        <a:pt x="17" y="38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1" name="Freeform 401"/>
                <p:cNvSpPr>
                  <a:spLocks/>
                </p:cNvSpPr>
                <p:nvPr/>
              </p:nvSpPr>
              <p:spPr bwMode="auto">
                <a:xfrm>
                  <a:off x="2458" y="1742"/>
                  <a:ext cx="102" cy="69"/>
                </a:xfrm>
                <a:custGeom>
                  <a:avLst/>
                  <a:gdLst/>
                  <a:ahLst/>
                  <a:cxnLst>
                    <a:cxn ang="0">
                      <a:pos x="95" y="53"/>
                    </a:cxn>
                    <a:cxn ang="0">
                      <a:pos x="95" y="53"/>
                    </a:cxn>
                    <a:cxn ang="0">
                      <a:pos x="69" y="42"/>
                    </a:cxn>
                    <a:cxn ang="0">
                      <a:pos x="46" y="29"/>
                    </a:cxn>
                    <a:cxn ang="0">
                      <a:pos x="22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5" y="15"/>
                    </a:cxn>
                    <a:cxn ang="0">
                      <a:pos x="5" y="15"/>
                    </a:cxn>
                    <a:cxn ang="0">
                      <a:pos x="27" y="31"/>
                    </a:cxn>
                    <a:cxn ang="0">
                      <a:pos x="51" y="46"/>
                    </a:cxn>
                    <a:cxn ang="0">
                      <a:pos x="77" y="58"/>
                    </a:cxn>
                    <a:cxn ang="0">
                      <a:pos x="102" y="69"/>
                    </a:cxn>
                    <a:cxn ang="0">
                      <a:pos x="102" y="69"/>
                    </a:cxn>
                    <a:cxn ang="0">
                      <a:pos x="95" y="53"/>
                    </a:cxn>
                    <a:cxn ang="0">
                      <a:pos x="95" y="53"/>
                    </a:cxn>
                  </a:cxnLst>
                  <a:rect l="0" t="0" r="r" b="b"/>
                  <a:pathLst>
                    <a:path w="102" h="69">
                      <a:moveTo>
                        <a:pt x="95" y="53"/>
                      </a:moveTo>
                      <a:lnTo>
                        <a:pt x="95" y="53"/>
                      </a:lnTo>
                      <a:lnTo>
                        <a:pt x="69" y="42"/>
                      </a:lnTo>
                      <a:lnTo>
                        <a:pt x="46" y="29"/>
                      </a:lnTo>
                      <a:lnTo>
                        <a:pt x="22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" y="15"/>
                      </a:lnTo>
                      <a:lnTo>
                        <a:pt x="5" y="15"/>
                      </a:lnTo>
                      <a:lnTo>
                        <a:pt x="27" y="31"/>
                      </a:lnTo>
                      <a:lnTo>
                        <a:pt x="51" y="46"/>
                      </a:lnTo>
                      <a:lnTo>
                        <a:pt x="77" y="58"/>
                      </a:lnTo>
                      <a:lnTo>
                        <a:pt x="102" y="69"/>
                      </a:lnTo>
                      <a:lnTo>
                        <a:pt x="102" y="69"/>
                      </a:lnTo>
                      <a:lnTo>
                        <a:pt x="95" y="53"/>
                      </a:lnTo>
                      <a:lnTo>
                        <a:pt x="95" y="5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2" name="Freeform 402"/>
                <p:cNvSpPr>
                  <a:spLocks/>
                </p:cNvSpPr>
                <p:nvPr/>
              </p:nvSpPr>
              <p:spPr bwMode="auto">
                <a:xfrm>
                  <a:off x="3491" y="2022"/>
                  <a:ext cx="33" cy="71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1" y="35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0" y="71"/>
                    </a:cxn>
                    <a:cxn ang="0">
                      <a:pos x="10" y="71"/>
                    </a:cxn>
                    <a:cxn ang="0">
                      <a:pos x="21" y="36"/>
                    </a:cxn>
                    <a:cxn ang="0">
                      <a:pos x="33" y="2"/>
                    </a:cxn>
                    <a:cxn ang="0">
                      <a:pos x="33" y="2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33" h="71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1" y="35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0" y="71"/>
                      </a:lnTo>
                      <a:lnTo>
                        <a:pt x="10" y="71"/>
                      </a:lnTo>
                      <a:lnTo>
                        <a:pt x="21" y="36"/>
                      </a:lnTo>
                      <a:lnTo>
                        <a:pt x="33" y="2"/>
                      </a:lnTo>
                      <a:lnTo>
                        <a:pt x="33" y="2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3" name="Freeform 403"/>
                <p:cNvSpPr>
                  <a:spLocks/>
                </p:cNvSpPr>
                <p:nvPr/>
              </p:nvSpPr>
              <p:spPr bwMode="auto">
                <a:xfrm>
                  <a:off x="3180" y="1886"/>
                  <a:ext cx="28" cy="9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8" y="41"/>
                    </a:cxn>
                    <a:cxn ang="0">
                      <a:pos x="0" y="81"/>
                    </a:cxn>
                    <a:cxn ang="0">
                      <a:pos x="0" y="81"/>
                    </a:cxn>
                    <a:cxn ang="0">
                      <a:pos x="13" y="90"/>
                    </a:cxn>
                    <a:cxn ang="0">
                      <a:pos x="13" y="90"/>
                    </a:cxn>
                    <a:cxn ang="0">
                      <a:pos x="21" y="52"/>
                    </a:cxn>
                    <a:cxn ang="0">
                      <a:pos x="28" y="11"/>
                    </a:cxn>
                    <a:cxn ang="0">
                      <a:pos x="28" y="11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28" h="90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8" y="41"/>
                      </a:lnTo>
                      <a:lnTo>
                        <a:pt x="0" y="81"/>
                      </a:lnTo>
                      <a:lnTo>
                        <a:pt x="0" y="81"/>
                      </a:lnTo>
                      <a:lnTo>
                        <a:pt x="13" y="90"/>
                      </a:lnTo>
                      <a:lnTo>
                        <a:pt x="13" y="90"/>
                      </a:lnTo>
                      <a:lnTo>
                        <a:pt x="21" y="52"/>
                      </a:lnTo>
                      <a:lnTo>
                        <a:pt x="28" y="11"/>
                      </a:lnTo>
                      <a:lnTo>
                        <a:pt x="28" y="11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4" name="Freeform 404"/>
                <p:cNvSpPr>
                  <a:spLocks/>
                </p:cNvSpPr>
                <p:nvPr/>
              </p:nvSpPr>
              <p:spPr bwMode="auto">
                <a:xfrm>
                  <a:off x="3395" y="3132"/>
                  <a:ext cx="38" cy="72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23" y="0"/>
                    </a:cxn>
                    <a:cxn ang="0">
                      <a:pos x="12" y="37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14" y="72"/>
                    </a:cxn>
                    <a:cxn ang="0">
                      <a:pos x="14" y="72"/>
                    </a:cxn>
                    <a:cxn ang="0">
                      <a:pos x="27" y="37"/>
                    </a:cxn>
                    <a:cxn ang="0">
                      <a:pos x="38" y="2"/>
                    </a:cxn>
                    <a:cxn ang="0">
                      <a:pos x="38" y="2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38" h="7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2" y="37"/>
                      </a:lnTo>
                      <a:lnTo>
                        <a:pt x="0" y="72"/>
                      </a:lnTo>
                      <a:lnTo>
                        <a:pt x="0" y="72"/>
                      </a:lnTo>
                      <a:lnTo>
                        <a:pt x="14" y="72"/>
                      </a:lnTo>
                      <a:lnTo>
                        <a:pt x="14" y="72"/>
                      </a:lnTo>
                      <a:lnTo>
                        <a:pt x="27" y="37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5" name="Freeform 405"/>
                <p:cNvSpPr>
                  <a:spLocks/>
                </p:cNvSpPr>
                <p:nvPr/>
              </p:nvSpPr>
              <p:spPr bwMode="auto">
                <a:xfrm>
                  <a:off x="2315" y="1409"/>
                  <a:ext cx="15" cy="165"/>
                </a:xfrm>
                <a:custGeom>
                  <a:avLst/>
                  <a:gdLst/>
                  <a:ahLst/>
                  <a:cxnLst>
                    <a:cxn ang="0">
                      <a:pos x="7" y="137"/>
                    </a:cxn>
                    <a:cxn ang="0">
                      <a:pos x="7" y="137"/>
                    </a:cxn>
                    <a:cxn ang="0">
                      <a:pos x="15" y="165"/>
                    </a:cxn>
                    <a:cxn ang="0">
                      <a:pos x="15" y="165"/>
                    </a:cxn>
                    <a:cxn ang="0">
                      <a:pos x="9" y="124"/>
                    </a:cxn>
                    <a:cxn ang="0">
                      <a:pos x="6" y="82"/>
                    </a:cxn>
                    <a:cxn ang="0">
                      <a:pos x="4" y="4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35"/>
                    </a:cxn>
                    <a:cxn ang="0">
                      <a:pos x="0" y="69"/>
                    </a:cxn>
                    <a:cxn ang="0">
                      <a:pos x="2" y="102"/>
                    </a:cxn>
                    <a:cxn ang="0">
                      <a:pos x="7" y="137"/>
                    </a:cxn>
                    <a:cxn ang="0">
                      <a:pos x="7" y="137"/>
                    </a:cxn>
                  </a:cxnLst>
                  <a:rect l="0" t="0" r="r" b="b"/>
                  <a:pathLst>
                    <a:path w="15" h="165">
                      <a:moveTo>
                        <a:pt x="7" y="137"/>
                      </a:moveTo>
                      <a:lnTo>
                        <a:pt x="7" y="137"/>
                      </a:lnTo>
                      <a:lnTo>
                        <a:pt x="15" y="165"/>
                      </a:lnTo>
                      <a:lnTo>
                        <a:pt x="15" y="165"/>
                      </a:lnTo>
                      <a:lnTo>
                        <a:pt x="9" y="124"/>
                      </a:lnTo>
                      <a:lnTo>
                        <a:pt x="6" y="82"/>
                      </a:lnTo>
                      <a:lnTo>
                        <a:pt x="4" y="4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69"/>
                      </a:lnTo>
                      <a:lnTo>
                        <a:pt x="2" y="102"/>
                      </a:lnTo>
                      <a:lnTo>
                        <a:pt x="7" y="137"/>
                      </a:lnTo>
                      <a:lnTo>
                        <a:pt x="7" y="13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6" name="Freeform 406"/>
                <p:cNvSpPr>
                  <a:spLocks/>
                </p:cNvSpPr>
                <p:nvPr/>
              </p:nvSpPr>
              <p:spPr bwMode="auto">
                <a:xfrm>
                  <a:off x="3034" y="931"/>
                  <a:ext cx="57" cy="72"/>
                </a:xfrm>
                <a:custGeom>
                  <a:avLst/>
                  <a:gdLst/>
                  <a:ahLst/>
                  <a:cxnLst>
                    <a:cxn ang="0">
                      <a:pos x="46" y="72"/>
                    </a:cxn>
                    <a:cxn ang="0">
                      <a:pos x="46" y="72"/>
                    </a:cxn>
                    <a:cxn ang="0">
                      <a:pos x="57" y="57"/>
                    </a:cxn>
                    <a:cxn ang="0">
                      <a:pos x="57" y="57"/>
                    </a:cxn>
                    <a:cxn ang="0">
                      <a:pos x="35" y="28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4" y="41"/>
                    </a:cxn>
                    <a:cxn ang="0">
                      <a:pos x="46" y="72"/>
                    </a:cxn>
                    <a:cxn ang="0">
                      <a:pos x="46" y="72"/>
                    </a:cxn>
                  </a:cxnLst>
                  <a:rect l="0" t="0" r="r" b="b"/>
                  <a:pathLst>
                    <a:path w="57" h="72">
                      <a:moveTo>
                        <a:pt x="46" y="72"/>
                      </a:moveTo>
                      <a:lnTo>
                        <a:pt x="46" y="72"/>
                      </a:lnTo>
                      <a:lnTo>
                        <a:pt x="57" y="57"/>
                      </a:lnTo>
                      <a:lnTo>
                        <a:pt x="57" y="57"/>
                      </a:lnTo>
                      <a:lnTo>
                        <a:pt x="35" y="28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4" y="41"/>
                      </a:lnTo>
                      <a:lnTo>
                        <a:pt x="46" y="72"/>
                      </a:lnTo>
                      <a:lnTo>
                        <a:pt x="46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7" name="Freeform 407"/>
                <p:cNvSpPr>
                  <a:spLocks/>
                </p:cNvSpPr>
                <p:nvPr/>
              </p:nvSpPr>
              <p:spPr bwMode="auto">
                <a:xfrm>
                  <a:off x="5158" y="2113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26" y="57"/>
                    </a:cxn>
                    <a:cxn ang="0">
                      <a:pos x="53" y="41"/>
                    </a:cxn>
                    <a:cxn ang="0">
                      <a:pos x="108" y="13"/>
                    </a:cxn>
                    <a:cxn ang="0">
                      <a:pos x="108" y="13"/>
                    </a:cxn>
                    <a:cxn ang="0">
                      <a:pos x="114" y="0"/>
                    </a:cxn>
                    <a:cxn ang="0">
                      <a:pos x="114" y="0"/>
                    </a:cxn>
                    <a:cxn ang="0">
                      <a:pos x="60" y="28"/>
                    </a:cxn>
                    <a:cxn ang="0">
                      <a:pos x="7" y="57"/>
                    </a:cxn>
                    <a:cxn ang="0">
                      <a:pos x="7" y="57"/>
                    </a:cxn>
                    <a:cxn ang="0">
                      <a:pos x="0" y="72"/>
                    </a:cxn>
                    <a:cxn ang="0">
                      <a:pos x="0" y="72"/>
                    </a:cxn>
                  </a:cxnLst>
                  <a:rect l="0" t="0" r="r" b="b"/>
                  <a:pathLst>
                    <a:path w="114" h="72">
                      <a:moveTo>
                        <a:pt x="0" y="72"/>
                      </a:moveTo>
                      <a:lnTo>
                        <a:pt x="0" y="72"/>
                      </a:lnTo>
                      <a:lnTo>
                        <a:pt x="26" y="57"/>
                      </a:lnTo>
                      <a:lnTo>
                        <a:pt x="53" y="41"/>
                      </a:lnTo>
                      <a:lnTo>
                        <a:pt x="108" y="13"/>
                      </a:lnTo>
                      <a:lnTo>
                        <a:pt x="108" y="13"/>
                      </a:lnTo>
                      <a:lnTo>
                        <a:pt x="114" y="0"/>
                      </a:lnTo>
                      <a:lnTo>
                        <a:pt x="114" y="0"/>
                      </a:lnTo>
                      <a:lnTo>
                        <a:pt x="60" y="28"/>
                      </a:lnTo>
                      <a:lnTo>
                        <a:pt x="7" y="57"/>
                      </a:lnTo>
                      <a:lnTo>
                        <a:pt x="7" y="57"/>
                      </a:lnTo>
                      <a:lnTo>
                        <a:pt x="0" y="72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8" name="Freeform 408"/>
                <p:cNvSpPr>
                  <a:spLocks/>
                </p:cNvSpPr>
                <p:nvPr/>
              </p:nvSpPr>
              <p:spPr bwMode="auto">
                <a:xfrm>
                  <a:off x="3940" y="1918"/>
                  <a:ext cx="44" cy="75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16" y="42"/>
                    </a:cxn>
                    <a:cxn ang="0">
                      <a:pos x="31" y="75"/>
                    </a:cxn>
                    <a:cxn ang="0">
                      <a:pos x="31" y="75"/>
                    </a:cxn>
                    <a:cxn ang="0">
                      <a:pos x="44" y="67"/>
                    </a:cxn>
                    <a:cxn ang="0">
                      <a:pos x="44" y="67"/>
                    </a:cxn>
                    <a:cxn ang="0">
                      <a:pos x="31" y="32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0" y="11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4" h="75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16" y="42"/>
                      </a:lnTo>
                      <a:lnTo>
                        <a:pt x="31" y="75"/>
                      </a:lnTo>
                      <a:lnTo>
                        <a:pt x="31" y="75"/>
                      </a:lnTo>
                      <a:lnTo>
                        <a:pt x="44" y="67"/>
                      </a:lnTo>
                      <a:lnTo>
                        <a:pt x="44" y="67"/>
                      </a:lnTo>
                      <a:lnTo>
                        <a:pt x="31" y="3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199" name="Freeform 409"/>
                <p:cNvSpPr>
                  <a:spLocks/>
                </p:cNvSpPr>
                <p:nvPr/>
              </p:nvSpPr>
              <p:spPr bwMode="auto">
                <a:xfrm>
                  <a:off x="2324" y="1111"/>
                  <a:ext cx="105" cy="382"/>
                </a:xfrm>
                <a:custGeom>
                  <a:avLst/>
                  <a:gdLst/>
                  <a:ahLst/>
                  <a:cxnLst>
                    <a:cxn ang="0">
                      <a:pos x="95" y="38"/>
                    </a:cxn>
                    <a:cxn ang="0">
                      <a:pos x="95" y="38"/>
                    </a:cxn>
                    <a:cxn ang="0">
                      <a:pos x="105" y="0"/>
                    </a:cxn>
                    <a:cxn ang="0">
                      <a:pos x="105" y="0"/>
                    </a:cxn>
                    <a:cxn ang="0">
                      <a:pos x="86" y="29"/>
                    </a:cxn>
                    <a:cxn ang="0">
                      <a:pos x="70" y="58"/>
                    </a:cxn>
                    <a:cxn ang="0">
                      <a:pos x="55" y="87"/>
                    </a:cxn>
                    <a:cxn ang="0">
                      <a:pos x="41" y="119"/>
                    </a:cxn>
                    <a:cxn ang="0">
                      <a:pos x="30" y="151"/>
                    </a:cxn>
                    <a:cxn ang="0">
                      <a:pos x="17" y="184"/>
                    </a:cxn>
                    <a:cxn ang="0">
                      <a:pos x="8" y="216"/>
                    </a:cxn>
                    <a:cxn ang="0">
                      <a:pos x="0" y="250"/>
                    </a:cxn>
                    <a:cxn ang="0">
                      <a:pos x="0" y="250"/>
                    </a:cxn>
                    <a:cxn ang="0">
                      <a:pos x="0" y="274"/>
                    </a:cxn>
                    <a:cxn ang="0">
                      <a:pos x="0" y="274"/>
                    </a:cxn>
                    <a:cxn ang="0">
                      <a:pos x="2" y="329"/>
                    </a:cxn>
                    <a:cxn ang="0">
                      <a:pos x="4" y="382"/>
                    </a:cxn>
                    <a:cxn ang="0">
                      <a:pos x="4" y="382"/>
                    </a:cxn>
                    <a:cxn ang="0">
                      <a:pos x="4" y="336"/>
                    </a:cxn>
                    <a:cxn ang="0">
                      <a:pos x="6" y="291"/>
                    </a:cxn>
                    <a:cxn ang="0">
                      <a:pos x="13" y="247"/>
                    </a:cxn>
                    <a:cxn ang="0">
                      <a:pos x="24" y="203"/>
                    </a:cxn>
                    <a:cxn ang="0">
                      <a:pos x="39" y="161"/>
                    </a:cxn>
                    <a:cxn ang="0">
                      <a:pos x="55" y="119"/>
                    </a:cxn>
                    <a:cxn ang="0">
                      <a:pos x="73" y="76"/>
                    </a:cxn>
                    <a:cxn ang="0">
                      <a:pos x="95" y="38"/>
                    </a:cxn>
                    <a:cxn ang="0">
                      <a:pos x="95" y="38"/>
                    </a:cxn>
                  </a:cxnLst>
                  <a:rect l="0" t="0" r="r" b="b"/>
                  <a:pathLst>
                    <a:path w="105" h="382">
                      <a:moveTo>
                        <a:pt x="95" y="38"/>
                      </a:moveTo>
                      <a:lnTo>
                        <a:pt x="95" y="38"/>
                      </a:lnTo>
                      <a:lnTo>
                        <a:pt x="105" y="0"/>
                      </a:lnTo>
                      <a:lnTo>
                        <a:pt x="105" y="0"/>
                      </a:lnTo>
                      <a:lnTo>
                        <a:pt x="86" y="29"/>
                      </a:lnTo>
                      <a:lnTo>
                        <a:pt x="70" y="58"/>
                      </a:lnTo>
                      <a:lnTo>
                        <a:pt x="55" y="87"/>
                      </a:lnTo>
                      <a:lnTo>
                        <a:pt x="41" y="119"/>
                      </a:lnTo>
                      <a:lnTo>
                        <a:pt x="30" y="151"/>
                      </a:lnTo>
                      <a:lnTo>
                        <a:pt x="17" y="184"/>
                      </a:lnTo>
                      <a:lnTo>
                        <a:pt x="8" y="216"/>
                      </a:lnTo>
                      <a:lnTo>
                        <a:pt x="0" y="250"/>
                      </a:lnTo>
                      <a:lnTo>
                        <a:pt x="0" y="250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329"/>
                      </a:lnTo>
                      <a:lnTo>
                        <a:pt x="4" y="382"/>
                      </a:lnTo>
                      <a:lnTo>
                        <a:pt x="4" y="382"/>
                      </a:lnTo>
                      <a:lnTo>
                        <a:pt x="4" y="336"/>
                      </a:lnTo>
                      <a:lnTo>
                        <a:pt x="6" y="291"/>
                      </a:lnTo>
                      <a:lnTo>
                        <a:pt x="13" y="247"/>
                      </a:lnTo>
                      <a:lnTo>
                        <a:pt x="24" y="203"/>
                      </a:lnTo>
                      <a:lnTo>
                        <a:pt x="39" y="161"/>
                      </a:lnTo>
                      <a:lnTo>
                        <a:pt x="55" y="119"/>
                      </a:lnTo>
                      <a:lnTo>
                        <a:pt x="73" y="76"/>
                      </a:lnTo>
                      <a:lnTo>
                        <a:pt x="95" y="38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0" name="Freeform 410"/>
                <p:cNvSpPr>
                  <a:spLocks/>
                </p:cNvSpPr>
                <p:nvPr/>
              </p:nvSpPr>
              <p:spPr bwMode="auto">
                <a:xfrm>
                  <a:off x="3938" y="2523"/>
                  <a:ext cx="38" cy="88"/>
                </a:xfrm>
                <a:custGeom>
                  <a:avLst/>
                  <a:gdLst/>
                  <a:ahLst/>
                  <a:cxnLst>
                    <a:cxn ang="0">
                      <a:pos x="22" y="6"/>
                    </a:cxn>
                    <a:cxn ang="0">
                      <a:pos x="22" y="6"/>
                    </a:cxn>
                    <a:cxn ang="0">
                      <a:pos x="13" y="46"/>
                    </a:cxn>
                    <a:cxn ang="0">
                      <a:pos x="0" y="88"/>
                    </a:cxn>
                    <a:cxn ang="0">
                      <a:pos x="0" y="88"/>
                    </a:cxn>
                    <a:cxn ang="0">
                      <a:pos x="13" y="84"/>
                    </a:cxn>
                    <a:cxn ang="0">
                      <a:pos x="13" y="84"/>
                    </a:cxn>
                    <a:cxn ang="0">
                      <a:pos x="25" y="42"/>
                    </a:cxn>
                    <a:cxn ang="0">
                      <a:pos x="38" y="0"/>
                    </a:cxn>
                    <a:cxn ang="0">
                      <a:pos x="38" y="0"/>
                    </a:cxn>
                    <a:cxn ang="0">
                      <a:pos x="22" y="6"/>
                    </a:cxn>
                    <a:cxn ang="0">
                      <a:pos x="22" y="6"/>
                    </a:cxn>
                  </a:cxnLst>
                  <a:rect l="0" t="0" r="r" b="b"/>
                  <a:pathLst>
                    <a:path w="38" h="88">
                      <a:moveTo>
                        <a:pt x="22" y="6"/>
                      </a:moveTo>
                      <a:lnTo>
                        <a:pt x="22" y="6"/>
                      </a:lnTo>
                      <a:lnTo>
                        <a:pt x="13" y="46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3" y="84"/>
                      </a:lnTo>
                      <a:lnTo>
                        <a:pt x="13" y="84"/>
                      </a:lnTo>
                      <a:lnTo>
                        <a:pt x="25" y="42"/>
                      </a:ln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22" y="6"/>
                      </a:lnTo>
                      <a:lnTo>
                        <a:pt x="22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1" name="Freeform 411"/>
                <p:cNvSpPr>
                  <a:spLocks/>
                </p:cNvSpPr>
                <p:nvPr/>
              </p:nvSpPr>
              <p:spPr bwMode="auto">
                <a:xfrm>
                  <a:off x="2774" y="3034"/>
                  <a:ext cx="633" cy="490"/>
                </a:xfrm>
                <a:custGeom>
                  <a:avLst/>
                  <a:gdLst/>
                  <a:ahLst/>
                  <a:cxnLst>
                    <a:cxn ang="0">
                      <a:pos x="571" y="272"/>
                    </a:cxn>
                    <a:cxn ang="0">
                      <a:pos x="546" y="309"/>
                    </a:cxn>
                    <a:cxn ang="0">
                      <a:pos x="513" y="351"/>
                    </a:cxn>
                    <a:cxn ang="0">
                      <a:pos x="471" y="389"/>
                    </a:cxn>
                    <a:cxn ang="0">
                      <a:pos x="423" y="426"/>
                    </a:cxn>
                    <a:cxn ang="0">
                      <a:pos x="370" y="453"/>
                    </a:cxn>
                    <a:cxn ang="0">
                      <a:pos x="311" y="472"/>
                    </a:cxn>
                    <a:cxn ang="0">
                      <a:pos x="249" y="475"/>
                    </a:cxn>
                    <a:cxn ang="0">
                      <a:pos x="218" y="470"/>
                    </a:cxn>
                    <a:cxn ang="0">
                      <a:pos x="185" y="461"/>
                    </a:cxn>
                    <a:cxn ang="0">
                      <a:pos x="156" y="448"/>
                    </a:cxn>
                    <a:cxn ang="0">
                      <a:pos x="106" y="413"/>
                    </a:cxn>
                    <a:cxn ang="0">
                      <a:pos x="70" y="367"/>
                    </a:cxn>
                    <a:cxn ang="0">
                      <a:pos x="44" y="313"/>
                    </a:cxn>
                    <a:cxn ang="0">
                      <a:pos x="26" y="252"/>
                    </a:cxn>
                    <a:cxn ang="0">
                      <a:pos x="19" y="184"/>
                    </a:cxn>
                    <a:cxn ang="0">
                      <a:pos x="17" y="115"/>
                    </a:cxn>
                    <a:cxn ang="0">
                      <a:pos x="22" y="44"/>
                    </a:cxn>
                    <a:cxn ang="0">
                      <a:pos x="28" y="7"/>
                    </a:cxn>
                    <a:cxn ang="0">
                      <a:pos x="9" y="0"/>
                    </a:cxn>
                    <a:cxn ang="0">
                      <a:pos x="0" y="87"/>
                    </a:cxn>
                    <a:cxn ang="0">
                      <a:pos x="2" y="179"/>
                    </a:cxn>
                    <a:cxn ang="0">
                      <a:pos x="4" y="203"/>
                    </a:cxn>
                    <a:cxn ang="0">
                      <a:pos x="9" y="247"/>
                    </a:cxn>
                    <a:cxn ang="0">
                      <a:pos x="20" y="287"/>
                    </a:cxn>
                    <a:cxn ang="0">
                      <a:pos x="35" y="325"/>
                    </a:cxn>
                    <a:cxn ang="0">
                      <a:pos x="53" y="360"/>
                    </a:cxn>
                    <a:cxn ang="0">
                      <a:pos x="75" y="391"/>
                    </a:cxn>
                    <a:cxn ang="0">
                      <a:pos x="99" y="419"/>
                    </a:cxn>
                    <a:cxn ang="0">
                      <a:pos x="127" y="442"/>
                    </a:cxn>
                    <a:cxn ang="0">
                      <a:pos x="158" y="461"/>
                    </a:cxn>
                    <a:cxn ang="0">
                      <a:pos x="189" y="475"/>
                    </a:cxn>
                    <a:cxn ang="0">
                      <a:pos x="224" y="485"/>
                    </a:cxn>
                    <a:cxn ang="0">
                      <a:pos x="258" y="488"/>
                    </a:cxn>
                    <a:cxn ang="0">
                      <a:pos x="297" y="488"/>
                    </a:cxn>
                    <a:cxn ang="0">
                      <a:pos x="335" y="481"/>
                    </a:cxn>
                    <a:cxn ang="0">
                      <a:pos x="375" y="470"/>
                    </a:cxn>
                    <a:cxn ang="0">
                      <a:pos x="416" y="452"/>
                    </a:cxn>
                    <a:cxn ang="0">
                      <a:pos x="436" y="439"/>
                    </a:cxn>
                    <a:cxn ang="0">
                      <a:pos x="469" y="417"/>
                    </a:cxn>
                    <a:cxn ang="0">
                      <a:pos x="525" y="362"/>
                    </a:cxn>
                    <a:cxn ang="0">
                      <a:pos x="575" y="296"/>
                    </a:cxn>
                    <a:cxn ang="0">
                      <a:pos x="615" y="219"/>
                    </a:cxn>
                    <a:cxn ang="0">
                      <a:pos x="633" y="177"/>
                    </a:cxn>
                    <a:cxn ang="0">
                      <a:pos x="619" y="175"/>
                    </a:cxn>
                    <a:cxn ang="0">
                      <a:pos x="584" y="248"/>
                    </a:cxn>
                    <a:cxn ang="0">
                      <a:pos x="571" y="272"/>
                    </a:cxn>
                  </a:cxnLst>
                  <a:rect l="0" t="0" r="r" b="b"/>
                  <a:pathLst>
                    <a:path w="633" h="490">
                      <a:moveTo>
                        <a:pt x="571" y="272"/>
                      </a:moveTo>
                      <a:lnTo>
                        <a:pt x="571" y="272"/>
                      </a:lnTo>
                      <a:lnTo>
                        <a:pt x="560" y="291"/>
                      </a:lnTo>
                      <a:lnTo>
                        <a:pt x="546" y="309"/>
                      </a:lnTo>
                      <a:lnTo>
                        <a:pt x="531" y="329"/>
                      </a:lnTo>
                      <a:lnTo>
                        <a:pt x="513" y="351"/>
                      </a:lnTo>
                      <a:lnTo>
                        <a:pt x="492" y="371"/>
                      </a:lnTo>
                      <a:lnTo>
                        <a:pt x="471" y="389"/>
                      </a:lnTo>
                      <a:lnTo>
                        <a:pt x="447" y="409"/>
                      </a:lnTo>
                      <a:lnTo>
                        <a:pt x="423" y="426"/>
                      </a:lnTo>
                      <a:lnTo>
                        <a:pt x="397" y="441"/>
                      </a:lnTo>
                      <a:lnTo>
                        <a:pt x="370" y="453"/>
                      </a:lnTo>
                      <a:lnTo>
                        <a:pt x="341" y="464"/>
                      </a:lnTo>
                      <a:lnTo>
                        <a:pt x="311" y="472"/>
                      </a:lnTo>
                      <a:lnTo>
                        <a:pt x="280" y="475"/>
                      </a:lnTo>
                      <a:lnTo>
                        <a:pt x="249" y="475"/>
                      </a:lnTo>
                      <a:lnTo>
                        <a:pt x="235" y="474"/>
                      </a:lnTo>
                      <a:lnTo>
                        <a:pt x="218" y="470"/>
                      </a:lnTo>
                      <a:lnTo>
                        <a:pt x="202" y="466"/>
                      </a:lnTo>
                      <a:lnTo>
                        <a:pt x="185" y="461"/>
                      </a:lnTo>
                      <a:lnTo>
                        <a:pt x="185" y="461"/>
                      </a:lnTo>
                      <a:lnTo>
                        <a:pt x="156" y="448"/>
                      </a:lnTo>
                      <a:lnTo>
                        <a:pt x="130" y="433"/>
                      </a:lnTo>
                      <a:lnTo>
                        <a:pt x="106" y="413"/>
                      </a:lnTo>
                      <a:lnTo>
                        <a:pt x="88" y="391"/>
                      </a:lnTo>
                      <a:lnTo>
                        <a:pt x="70" y="367"/>
                      </a:lnTo>
                      <a:lnTo>
                        <a:pt x="55" y="342"/>
                      </a:lnTo>
                      <a:lnTo>
                        <a:pt x="44" y="313"/>
                      </a:lnTo>
                      <a:lnTo>
                        <a:pt x="33" y="283"/>
                      </a:lnTo>
                      <a:lnTo>
                        <a:pt x="26" y="252"/>
                      </a:lnTo>
                      <a:lnTo>
                        <a:pt x="22" y="219"/>
                      </a:lnTo>
                      <a:lnTo>
                        <a:pt x="19" y="184"/>
                      </a:lnTo>
                      <a:lnTo>
                        <a:pt x="17" y="150"/>
                      </a:lnTo>
                      <a:lnTo>
                        <a:pt x="17" y="115"/>
                      </a:lnTo>
                      <a:lnTo>
                        <a:pt x="19" y="78"/>
                      </a:lnTo>
                      <a:lnTo>
                        <a:pt x="22" y="44"/>
                      </a:lnTo>
                      <a:lnTo>
                        <a:pt x="28" y="7"/>
                      </a:lnTo>
                      <a:lnTo>
                        <a:pt x="28" y="7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4" y="44"/>
                      </a:lnTo>
                      <a:lnTo>
                        <a:pt x="0" y="87"/>
                      </a:lnTo>
                      <a:lnTo>
                        <a:pt x="0" y="133"/>
                      </a:lnTo>
                      <a:lnTo>
                        <a:pt x="2" y="179"/>
                      </a:lnTo>
                      <a:lnTo>
                        <a:pt x="2" y="179"/>
                      </a:lnTo>
                      <a:lnTo>
                        <a:pt x="4" y="203"/>
                      </a:lnTo>
                      <a:lnTo>
                        <a:pt x="6" y="225"/>
                      </a:lnTo>
                      <a:lnTo>
                        <a:pt x="9" y="247"/>
                      </a:lnTo>
                      <a:lnTo>
                        <a:pt x="15" y="267"/>
                      </a:lnTo>
                      <a:lnTo>
                        <a:pt x="20" y="287"/>
                      </a:lnTo>
                      <a:lnTo>
                        <a:pt x="28" y="307"/>
                      </a:lnTo>
                      <a:lnTo>
                        <a:pt x="35" y="325"/>
                      </a:lnTo>
                      <a:lnTo>
                        <a:pt x="44" y="344"/>
                      </a:lnTo>
                      <a:lnTo>
                        <a:pt x="53" y="360"/>
                      </a:lnTo>
                      <a:lnTo>
                        <a:pt x="64" y="377"/>
                      </a:lnTo>
                      <a:lnTo>
                        <a:pt x="75" y="391"/>
                      </a:lnTo>
                      <a:lnTo>
                        <a:pt x="88" y="406"/>
                      </a:lnTo>
                      <a:lnTo>
                        <a:pt x="99" y="419"/>
                      </a:lnTo>
                      <a:lnTo>
                        <a:pt x="114" y="431"/>
                      </a:lnTo>
                      <a:lnTo>
                        <a:pt x="127" y="442"/>
                      </a:lnTo>
                      <a:lnTo>
                        <a:pt x="141" y="452"/>
                      </a:lnTo>
                      <a:lnTo>
                        <a:pt x="158" y="461"/>
                      </a:lnTo>
                      <a:lnTo>
                        <a:pt x="172" y="468"/>
                      </a:lnTo>
                      <a:lnTo>
                        <a:pt x="189" y="475"/>
                      </a:lnTo>
                      <a:lnTo>
                        <a:pt x="205" y="481"/>
                      </a:lnTo>
                      <a:lnTo>
                        <a:pt x="224" y="485"/>
                      </a:lnTo>
                      <a:lnTo>
                        <a:pt x="240" y="488"/>
                      </a:lnTo>
                      <a:lnTo>
                        <a:pt x="258" y="488"/>
                      </a:lnTo>
                      <a:lnTo>
                        <a:pt x="277" y="490"/>
                      </a:lnTo>
                      <a:lnTo>
                        <a:pt x="297" y="488"/>
                      </a:lnTo>
                      <a:lnTo>
                        <a:pt x="315" y="486"/>
                      </a:lnTo>
                      <a:lnTo>
                        <a:pt x="335" y="481"/>
                      </a:lnTo>
                      <a:lnTo>
                        <a:pt x="355" y="475"/>
                      </a:lnTo>
                      <a:lnTo>
                        <a:pt x="375" y="470"/>
                      </a:lnTo>
                      <a:lnTo>
                        <a:pt x="396" y="461"/>
                      </a:lnTo>
                      <a:lnTo>
                        <a:pt x="416" y="452"/>
                      </a:lnTo>
                      <a:lnTo>
                        <a:pt x="436" y="439"/>
                      </a:lnTo>
                      <a:lnTo>
                        <a:pt x="436" y="439"/>
                      </a:lnTo>
                      <a:lnTo>
                        <a:pt x="452" y="430"/>
                      </a:lnTo>
                      <a:lnTo>
                        <a:pt x="469" y="417"/>
                      </a:lnTo>
                      <a:lnTo>
                        <a:pt x="498" y="391"/>
                      </a:lnTo>
                      <a:lnTo>
                        <a:pt x="525" y="362"/>
                      </a:lnTo>
                      <a:lnTo>
                        <a:pt x="551" y="331"/>
                      </a:lnTo>
                      <a:lnTo>
                        <a:pt x="575" y="296"/>
                      </a:lnTo>
                      <a:lnTo>
                        <a:pt x="595" y="258"/>
                      </a:lnTo>
                      <a:lnTo>
                        <a:pt x="615" y="219"/>
                      </a:lnTo>
                      <a:lnTo>
                        <a:pt x="633" y="177"/>
                      </a:lnTo>
                      <a:lnTo>
                        <a:pt x="633" y="177"/>
                      </a:lnTo>
                      <a:lnTo>
                        <a:pt x="619" y="175"/>
                      </a:lnTo>
                      <a:lnTo>
                        <a:pt x="619" y="175"/>
                      </a:lnTo>
                      <a:lnTo>
                        <a:pt x="597" y="227"/>
                      </a:lnTo>
                      <a:lnTo>
                        <a:pt x="584" y="248"/>
                      </a:lnTo>
                      <a:lnTo>
                        <a:pt x="571" y="272"/>
                      </a:lnTo>
                      <a:lnTo>
                        <a:pt x="571" y="27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2" name="Freeform 412"/>
                <p:cNvSpPr>
                  <a:spLocks/>
                </p:cNvSpPr>
                <p:nvPr/>
              </p:nvSpPr>
              <p:spPr bwMode="auto">
                <a:xfrm>
                  <a:off x="3021" y="1789"/>
                  <a:ext cx="83" cy="28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75" y="0"/>
                    </a:cxn>
                    <a:cxn ang="0">
                      <a:pos x="39" y="11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6" y="28"/>
                    </a:cxn>
                    <a:cxn ang="0">
                      <a:pos x="83" y="10"/>
                    </a:cxn>
                    <a:cxn ang="0">
                      <a:pos x="83" y="10"/>
                    </a:cxn>
                    <a:cxn ang="0">
                      <a:pos x="75" y="0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83" h="28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39" y="11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83" y="10"/>
                      </a:lnTo>
                      <a:lnTo>
                        <a:pt x="83" y="10"/>
                      </a:lnTo>
                      <a:lnTo>
                        <a:pt x="75" y="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3" name="Freeform 413"/>
                <p:cNvSpPr>
                  <a:spLocks/>
                </p:cNvSpPr>
                <p:nvPr/>
              </p:nvSpPr>
              <p:spPr bwMode="auto">
                <a:xfrm>
                  <a:off x="4256" y="2373"/>
                  <a:ext cx="125" cy="2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9" y="11"/>
                    </a:cxn>
                    <a:cxn ang="0">
                      <a:pos x="59" y="11"/>
                    </a:cxn>
                    <a:cxn ang="0">
                      <a:pos x="86" y="15"/>
                    </a:cxn>
                    <a:cxn ang="0">
                      <a:pos x="114" y="20"/>
                    </a:cxn>
                    <a:cxn ang="0">
                      <a:pos x="114" y="20"/>
                    </a:cxn>
                    <a:cxn ang="0">
                      <a:pos x="125" y="11"/>
                    </a:cxn>
                    <a:cxn ang="0">
                      <a:pos x="125" y="11"/>
                    </a:cxn>
                    <a:cxn ang="0">
                      <a:pos x="99" y="6"/>
                    </a:cxn>
                    <a:cxn ang="0">
                      <a:pos x="73" y="2"/>
                    </a:cxn>
                    <a:cxn ang="0">
                      <a:pos x="4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25" h="2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9" y="11"/>
                      </a:lnTo>
                      <a:lnTo>
                        <a:pt x="59" y="11"/>
                      </a:lnTo>
                      <a:lnTo>
                        <a:pt x="86" y="15"/>
                      </a:lnTo>
                      <a:lnTo>
                        <a:pt x="114" y="20"/>
                      </a:lnTo>
                      <a:lnTo>
                        <a:pt x="114" y="20"/>
                      </a:lnTo>
                      <a:lnTo>
                        <a:pt x="125" y="11"/>
                      </a:lnTo>
                      <a:lnTo>
                        <a:pt x="125" y="11"/>
                      </a:lnTo>
                      <a:lnTo>
                        <a:pt x="99" y="6"/>
                      </a:lnTo>
                      <a:lnTo>
                        <a:pt x="73" y="2"/>
                      </a:lnTo>
                      <a:lnTo>
                        <a:pt x="4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4" name="Freeform 414"/>
                <p:cNvSpPr>
                  <a:spLocks/>
                </p:cNvSpPr>
                <p:nvPr/>
              </p:nvSpPr>
              <p:spPr bwMode="auto">
                <a:xfrm>
                  <a:off x="3104" y="1760"/>
                  <a:ext cx="84" cy="35"/>
                </a:xfrm>
                <a:custGeom>
                  <a:avLst/>
                  <a:gdLst/>
                  <a:ahLst/>
                  <a:cxnLst>
                    <a:cxn ang="0">
                      <a:pos x="84" y="15"/>
                    </a:cxn>
                    <a:cxn ang="0">
                      <a:pos x="84" y="15"/>
                    </a:cxn>
                    <a:cxn ang="0">
                      <a:pos x="73" y="0"/>
                    </a:cxn>
                    <a:cxn ang="0">
                      <a:pos x="73" y="0"/>
                    </a:cxn>
                    <a:cxn ang="0">
                      <a:pos x="36" y="15"/>
                    </a:cxn>
                    <a:cxn ang="0">
                      <a:pos x="0" y="28"/>
                    </a:cxn>
                    <a:cxn ang="0">
                      <a:pos x="0" y="28"/>
                    </a:cxn>
                    <a:cxn ang="0">
                      <a:pos x="7" y="35"/>
                    </a:cxn>
                    <a:cxn ang="0">
                      <a:pos x="7" y="35"/>
                    </a:cxn>
                    <a:cxn ang="0">
                      <a:pos x="84" y="15"/>
                    </a:cxn>
                    <a:cxn ang="0">
                      <a:pos x="84" y="15"/>
                    </a:cxn>
                  </a:cxnLst>
                  <a:rect l="0" t="0" r="r" b="b"/>
                  <a:pathLst>
                    <a:path w="84" h="35">
                      <a:moveTo>
                        <a:pt x="84" y="15"/>
                      </a:moveTo>
                      <a:lnTo>
                        <a:pt x="84" y="15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36" y="15"/>
                      </a:lnTo>
                      <a:lnTo>
                        <a:pt x="0" y="28"/>
                      </a:lnTo>
                      <a:lnTo>
                        <a:pt x="0" y="28"/>
                      </a:lnTo>
                      <a:lnTo>
                        <a:pt x="7" y="35"/>
                      </a:lnTo>
                      <a:lnTo>
                        <a:pt x="7" y="35"/>
                      </a:lnTo>
                      <a:lnTo>
                        <a:pt x="84" y="15"/>
                      </a:lnTo>
                      <a:lnTo>
                        <a:pt x="84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5" name="Freeform 415"/>
                <p:cNvSpPr>
                  <a:spLocks/>
                </p:cNvSpPr>
                <p:nvPr/>
              </p:nvSpPr>
              <p:spPr bwMode="auto">
                <a:xfrm>
                  <a:off x="2785" y="2951"/>
                  <a:ext cx="31" cy="83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8" y="37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17" y="83"/>
                    </a:cxn>
                    <a:cxn ang="0">
                      <a:pos x="17" y="83"/>
                    </a:cxn>
                    <a:cxn ang="0">
                      <a:pos x="24" y="46"/>
                    </a:cxn>
                    <a:cxn ang="0">
                      <a:pos x="31" y="9"/>
                    </a:cxn>
                    <a:cxn ang="0">
                      <a:pos x="31" y="9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31" h="83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8" y="37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17" y="83"/>
                      </a:lnTo>
                      <a:lnTo>
                        <a:pt x="17" y="83"/>
                      </a:lnTo>
                      <a:lnTo>
                        <a:pt x="24" y="46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15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6" name="Freeform 416"/>
                <p:cNvSpPr>
                  <a:spLocks/>
                </p:cNvSpPr>
                <p:nvPr/>
              </p:nvSpPr>
              <p:spPr bwMode="auto">
                <a:xfrm>
                  <a:off x="2972" y="882"/>
                  <a:ext cx="68" cy="57"/>
                </a:xfrm>
                <a:custGeom>
                  <a:avLst/>
                  <a:gdLst/>
                  <a:ahLst/>
                  <a:cxnLst>
                    <a:cxn ang="0">
                      <a:pos x="68" y="44"/>
                    </a:cxn>
                    <a:cxn ang="0">
                      <a:pos x="68" y="44"/>
                    </a:cxn>
                    <a:cxn ang="0">
                      <a:pos x="40" y="20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6" y="22"/>
                    </a:cxn>
                    <a:cxn ang="0">
                      <a:pos x="31" y="33"/>
                    </a:cxn>
                    <a:cxn ang="0">
                      <a:pos x="57" y="57"/>
                    </a:cxn>
                    <a:cxn ang="0">
                      <a:pos x="57" y="57"/>
                    </a:cxn>
                    <a:cxn ang="0">
                      <a:pos x="68" y="44"/>
                    </a:cxn>
                    <a:cxn ang="0">
                      <a:pos x="68" y="44"/>
                    </a:cxn>
                  </a:cxnLst>
                  <a:rect l="0" t="0" r="r" b="b"/>
                  <a:pathLst>
                    <a:path w="68" h="57">
                      <a:moveTo>
                        <a:pt x="68" y="44"/>
                      </a:moveTo>
                      <a:lnTo>
                        <a:pt x="68" y="44"/>
                      </a:lnTo>
                      <a:lnTo>
                        <a:pt x="40" y="20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6" y="22"/>
                      </a:lnTo>
                      <a:lnTo>
                        <a:pt x="31" y="33"/>
                      </a:lnTo>
                      <a:lnTo>
                        <a:pt x="57" y="57"/>
                      </a:lnTo>
                      <a:lnTo>
                        <a:pt x="57" y="57"/>
                      </a:lnTo>
                      <a:lnTo>
                        <a:pt x="68" y="44"/>
                      </a:lnTo>
                      <a:lnTo>
                        <a:pt x="68" y="4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7" name="Freeform 417"/>
                <p:cNvSpPr>
                  <a:spLocks/>
                </p:cNvSpPr>
                <p:nvPr/>
              </p:nvSpPr>
              <p:spPr bwMode="auto">
                <a:xfrm>
                  <a:off x="2935" y="1813"/>
                  <a:ext cx="83" cy="22"/>
                </a:xfrm>
                <a:custGeom>
                  <a:avLst/>
                  <a:gdLst/>
                  <a:ahLst/>
                  <a:cxnLst>
                    <a:cxn ang="0">
                      <a:pos x="79" y="0"/>
                    </a:cxn>
                    <a:cxn ang="0">
                      <a:pos x="79" y="0"/>
                    </a:cxn>
                    <a:cxn ang="0">
                      <a:pos x="39" y="8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6" y="22"/>
                    </a:cxn>
                    <a:cxn ang="0">
                      <a:pos x="6" y="22"/>
                    </a:cxn>
                    <a:cxn ang="0">
                      <a:pos x="83" y="6"/>
                    </a:cxn>
                    <a:cxn ang="0">
                      <a:pos x="83" y="6"/>
                    </a:cxn>
                    <a:cxn ang="0">
                      <a:pos x="79" y="0"/>
                    </a:cxn>
                    <a:cxn ang="0">
                      <a:pos x="79" y="0"/>
                    </a:cxn>
                  </a:cxnLst>
                  <a:rect l="0" t="0" r="r" b="b"/>
                  <a:pathLst>
                    <a:path w="83" h="22">
                      <a:moveTo>
                        <a:pt x="79" y="0"/>
                      </a:moveTo>
                      <a:lnTo>
                        <a:pt x="79" y="0"/>
                      </a:lnTo>
                      <a:lnTo>
                        <a:pt x="39" y="8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83" y="6"/>
                      </a:lnTo>
                      <a:lnTo>
                        <a:pt x="83" y="6"/>
                      </a:lnTo>
                      <a:lnTo>
                        <a:pt x="79" y="0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8" name="Freeform 418"/>
                <p:cNvSpPr>
                  <a:spLocks/>
                </p:cNvSpPr>
                <p:nvPr/>
              </p:nvSpPr>
              <p:spPr bwMode="auto">
                <a:xfrm>
                  <a:off x="3199" y="1352"/>
                  <a:ext cx="13" cy="134"/>
                </a:xfrm>
                <a:custGeom>
                  <a:avLst/>
                  <a:gdLst/>
                  <a:ahLst/>
                  <a:cxnLst>
                    <a:cxn ang="0">
                      <a:pos x="0" y="35"/>
                    </a:cxn>
                    <a:cxn ang="0">
                      <a:pos x="0" y="35"/>
                    </a:cxn>
                    <a:cxn ang="0">
                      <a:pos x="2" y="61"/>
                    </a:cxn>
                    <a:cxn ang="0">
                      <a:pos x="3" y="84"/>
                    </a:cxn>
                    <a:cxn ang="0">
                      <a:pos x="7" y="110"/>
                    </a:cxn>
                    <a:cxn ang="0">
                      <a:pos x="13" y="134"/>
                    </a:cxn>
                    <a:cxn ang="0">
                      <a:pos x="13" y="134"/>
                    </a:cxn>
                    <a:cxn ang="0">
                      <a:pos x="9" y="66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35"/>
                    </a:cxn>
                    <a:cxn ang="0">
                      <a:pos x="0" y="35"/>
                    </a:cxn>
                  </a:cxnLst>
                  <a:rect l="0" t="0" r="r" b="b"/>
                  <a:pathLst>
                    <a:path w="13" h="134">
                      <a:moveTo>
                        <a:pt x="0" y="35"/>
                      </a:moveTo>
                      <a:lnTo>
                        <a:pt x="0" y="35"/>
                      </a:lnTo>
                      <a:lnTo>
                        <a:pt x="2" y="61"/>
                      </a:lnTo>
                      <a:lnTo>
                        <a:pt x="3" y="84"/>
                      </a:lnTo>
                      <a:lnTo>
                        <a:pt x="7" y="110"/>
                      </a:lnTo>
                      <a:lnTo>
                        <a:pt x="13" y="134"/>
                      </a:lnTo>
                      <a:lnTo>
                        <a:pt x="13" y="134"/>
                      </a:lnTo>
                      <a:lnTo>
                        <a:pt x="9" y="6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35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09" name="Freeform 419"/>
                <p:cNvSpPr>
                  <a:spLocks/>
                </p:cNvSpPr>
                <p:nvPr/>
              </p:nvSpPr>
              <p:spPr bwMode="auto">
                <a:xfrm>
                  <a:off x="3420" y="3056"/>
                  <a:ext cx="33" cy="71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9" y="34"/>
                    </a:cxn>
                    <a:cxn ang="0">
                      <a:pos x="0" y="69"/>
                    </a:cxn>
                    <a:cxn ang="0">
                      <a:pos x="0" y="69"/>
                    </a:cxn>
                    <a:cxn ang="0">
                      <a:pos x="15" y="71"/>
                    </a:cxn>
                    <a:cxn ang="0">
                      <a:pos x="15" y="71"/>
                    </a:cxn>
                    <a:cxn ang="0">
                      <a:pos x="24" y="36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33" h="71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9" y="34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15" y="71"/>
                      </a:lnTo>
                      <a:lnTo>
                        <a:pt x="15" y="71"/>
                      </a:lnTo>
                      <a:lnTo>
                        <a:pt x="24" y="36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0" name="Freeform 420"/>
                <p:cNvSpPr>
                  <a:spLocks/>
                </p:cNvSpPr>
                <p:nvPr/>
              </p:nvSpPr>
              <p:spPr bwMode="auto">
                <a:xfrm>
                  <a:off x="3160" y="1974"/>
                  <a:ext cx="31" cy="84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0" y="75"/>
                    </a:cxn>
                    <a:cxn ang="0">
                      <a:pos x="0" y="75"/>
                    </a:cxn>
                    <a:cxn ang="0">
                      <a:pos x="13" y="84"/>
                    </a:cxn>
                    <a:cxn ang="0">
                      <a:pos x="13" y="84"/>
                    </a:cxn>
                    <a:cxn ang="0">
                      <a:pos x="31" y="9"/>
                    </a:cxn>
                    <a:cxn ang="0">
                      <a:pos x="31" y="9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1" h="84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0" y="75"/>
                      </a:lnTo>
                      <a:lnTo>
                        <a:pt x="0" y="75"/>
                      </a:lnTo>
                      <a:lnTo>
                        <a:pt x="13" y="84"/>
                      </a:lnTo>
                      <a:lnTo>
                        <a:pt x="13" y="84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1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1" name="Freeform 421"/>
                <p:cNvSpPr>
                  <a:spLocks/>
                </p:cNvSpPr>
                <p:nvPr/>
              </p:nvSpPr>
              <p:spPr bwMode="auto">
                <a:xfrm>
                  <a:off x="4995" y="2177"/>
                  <a:ext cx="159" cy="130"/>
                </a:xfrm>
                <a:custGeom>
                  <a:avLst/>
                  <a:gdLst/>
                  <a:ahLst/>
                  <a:cxnLst>
                    <a:cxn ang="0">
                      <a:pos x="0" y="130"/>
                    </a:cxn>
                    <a:cxn ang="0">
                      <a:pos x="0" y="130"/>
                    </a:cxn>
                    <a:cxn ang="0">
                      <a:pos x="50" y="90"/>
                    </a:cxn>
                    <a:cxn ang="0">
                      <a:pos x="101" y="52"/>
                    </a:cxn>
                    <a:cxn ang="0">
                      <a:pos x="101" y="52"/>
                    </a:cxn>
                    <a:cxn ang="0">
                      <a:pos x="127" y="33"/>
                    </a:cxn>
                    <a:cxn ang="0">
                      <a:pos x="150" y="17"/>
                    </a:cxn>
                    <a:cxn ang="0">
                      <a:pos x="150" y="17"/>
                    </a:cxn>
                    <a:cxn ang="0">
                      <a:pos x="159" y="0"/>
                    </a:cxn>
                    <a:cxn ang="0">
                      <a:pos x="159" y="0"/>
                    </a:cxn>
                    <a:cxn ang="0">
                      <a:pos x="123" y="22"/>
                    </a:cxn>
                    <a:cxn ang="0">
                      <a:pos x="88" y="46"/>
                    </a:cxn>
                    <a:cxn ang="0">
                      <a:pos x="55" y="72"/>
                    </a:cxn>
                    <a:cxn ang="0">
                      <a:pos x="22" y="97"/>
                    </a:cxn>
                    <a:cxn ang="0">
                      <a:pos x="22" y="97"/>
                    </a:cxn>
                    <a:cxn ang="0">
                      <a:pos x="0" y="130"/>
                    </a:cxn>
                    <a:cxn ang="0">
                      <a:pos x="0" y="130"/>
                    </a:cxn>
                  </a:cxnLst>
                  <a:rect l="0" t="0" r="r" b="b"/>
                  <a:pathLst>
                    <a:path w="159" h="130">
                      <a:moveTo>
                        <a:pt x="0" y="130"/>
                      </a:moveTo>
                      <a:lnTo>
                        <a:pt x="0" y="130"/>
                      </a:lnTo>
                      <a:lnTo>
                        <a:pt x="50" y="90"/>
                      </a:lnTo>
                      <a:lnTo>
                        <a:pt x="101" y="52"/>
                      </a:lnTo>
                      <a:lnTo>
                        <a:pt x="101" y="52"/>
                      </a:lnTo>
                      <a:lnTo>
                        <a:pt x="127" y="33"/>
                      </a:lnTo>
                      <a:lnTo>
                        <a:pt x="150" y="17"/>
                      </a:lnTo>
                      <a:lnTo>
                        <a:pt x="150" y="17"/>
                      </a:lnTo>
                      <a:lnTo>
                        <a:pt x="159" y="0"/>
                      </a:lnTo>
                      <a:lnTo>
                        <a:pt x="159" y="0"/>
                      </a:lnTo>
                      <a:lnTo>
                        <a:pt x="123" y="22"/>
                      </a:lnTo>
                      <a:lnTo>
                        <a:pt x="88" y="46"/>
                      </a:lnTo>
                      <a:lnTo>
                        <a:pt x="55" y="72"/>
                      </a:lnTo>
                      <a:lnTo>
                        <a:pt x="22" y="97"/>
                      </a:lnTo>
                      <a:lnTo>
                        <a:pt x="22" y="97"/>
                      </a:lnTo>
                      <a:lnTo>
                        <a:pt x="0" y="130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2" name="Freeform 422"/>
                <p:cNvSpPr>
                  <a:spLocks/>
                </p:cNvSpPr>
                <p:nvPr/>
              </p:nvSpPr>
              <p:spPr bwMode="auto">
                <a:xfrm>
                  <a:off x="2802" y="2873"/>
                  <a:ext cx="33" cy="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9" y="36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6" y="80"/>
                    </a:cxn>
                    <a:cxn ang="0">
                      <a:pos x="16" y="80"/>
                    </a:cxn>
                    <a:cxn ang="0">
                      <a:pos x="33" y="7"/>
                    </a:cxn>
                    <a:cxn ang="0">
                      <a:pos x="33" y="7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33" h="8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9" y="36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6" y="80"/>
                      </a:lnTo>
                      <a:lnTo>
                        <a:pt x="16" y="80"/>
                      </a:lnTo>
                      <a:lnTo>
                        <a:pt x="33" y="7"/>
                      </a:lnTo>
                      <a:lnTo>
                        <a:pt x="33" y="7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3" name="Freeform 423"/>
                <p:cNvSpPr>
                  <a:spLocks/>
                </p:cNvSpPr>
                <p:nvPr/>
              </p:nvSpPr>
              <p:spPr bwMode="auto">
                <a:xfrm>
                  <a:off x="2330" y="1499"/>
                  <a:ext cx="122" cy="250"/>
                </a:xfrm>
                <a:custGeom>
                  <a:avLst/>
                  <a:gdLst/>
                  <a:ahLst/>
                  <a:cxnLst>
                    <a:cxn ang="0">
                      <a:pos x="122" y="250"/>
                    </a:cxn>
                    <a:cxn ang="0">
                      <a:pos x="122" y="250"/>
                    </a:cxn>
                    <a:cxn ang="0">
                      <a:pos x="119" y="236"/>
                    </a:cxn>
                    <a:cxn ang="0">
                      <a:pos x="119" y="236"/>
                    </a:cxn>
                    <a:cxn ang="0">
                      <a:pos x="95" y="214"/>
                    </a:cxn>
                    <a:cxn ang="0">
                      <a:pos x="73" y="192"/>
                    </a:cxn>
                    <a:cxn ang="0">
                      <a:pos x="53" y="164"/>
                    </a:cxn>
                    <a:cxn ang="0">
                      <a:pos x="36" y="137"/>
                    </a:cxn>
                    <a:cxn ang="0">
                      <a:pos x="24" y="106"/>
                    </a:cxn>
                    <a:cxn ang="0">
                      <a:pos x="13" y="73"/>
                    </a:cxn>
                    <a:cxn ang="0">
                      <a:pos x="3" y="3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5" y="54"/>
                    </a:cxn>
                    <a:cxn ang="0">
                      <a:pos x="14" y="111"/>
                    </a:cxn>
                    <a:cxn ang="0">
                      <a:pos x="14" y="111"/>
                    </a:cxn>
                    <a:cxn ang="0">
                      <a:pos x="24" y="131"/>
                    </a:cxn>
                    <a:cxn ang="0">
                      <a:pos x="35" y="150"/>
                    </a:cxn>
                    <a:cxn ang="0">
                      <a:pos x="46" y="170"/>
                    </a:cxn>
                    <a:cxn ang="0">
                      <a:pos x="60" y="186"/>
                    </a:cxn>
                    <a:cxn ang="0">
                      <a:pos x="73" y="204"/>
                    </a:cxn>
                    <a:cxn ang="0">
                      <a:pos x="89" y="221"/>
                    </a:cxn>
                    <a:cxn ang="0">
                      <a:pos x="106" y="236"/>
                    </a:cxn>
                    <a:cxn ang="0">
                      <a:pos x="122" y="250"/>
                    </a:cxn>
                    <a:cxn ang="0">
                      <a:pos x="122" y="250"/>
                    </a:cxn>
                  </a:cxnLst>
                  <a:rect l="0" t="0" r="r" b="b"/>
                  <a:pathLst>
                    <a:path w="122" h="250">
                      <a:moveTo>
                        <a:pt x="122" y="250"/>
                      </a:moveTo>
                      <a:lnTo>
                        <a:pt x="122" y="250"/>
                      </a:lnTo>
                      <a:lnTo>
                        <a:pt x="119" y="236"/>
                      </a:lnTo>
                      <a:lnTo>
                        <a:pt x="119" y="236"/>
                      </a:lnTo>
                      <a:lnTo>
                        <a:pt x="95" y="214"/>
                      </a:lnTo>
                      <a:lnTo>
                        <a:pt x="73" y="192"/>
                      </a:lnTo>
                      <a:lnTo>
                        <a:pt x="53" y="164"/>
                      </a:lnTo>
                      <a:lnTo>
                        <a:pt x="36" y="137"/>
                      </a:lnTo>
                      <a:lnTo>
                        <a:pt x="24" y="106"/>
                      </a:lnTo>
                      <a:lnTo>
                        <a:pt x="13" y="73"/>
                      </a:lnTo>
                      <a:lnTo>
                        <a:pt x="3" y="3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" y="54"/>
                      </a:lnTo>
                      <a:lnTo>
                        <a:pt x="14" y="111"/>
                      </a:lnTo>
                      <a:lnTo>
                        <a:pt x="14" y="111"/>
                      </a:lnTo>
                      <a:lnTo>
                        <a:pt x="24" y="131"/>
                      </a:lnTo>
                      <a:lnTo>
                        <a:pt x="35" y="150"/>
                      </a:lnTo>
                      <a:lnTo>
                        <a:pt x="46" y="170"/>
                      </a:lnTo>
                      <a:lnTo>
                        <a:pt x="60" y="186"/>
                      </a:lnTo>
                      <a:lnTo>
                        <a:pt x="73" y="204"/>
                      </a:lnTo>
                      <a:lnTo>
                        <a:pt x="89" y="221"/>
                      </a:lnTo>
                      <a:lnTo>
                        <a:pt x="106" y="236"/>
                      </a:lnTo>
                      <a:lnTo>
                        <a:pt x="122" y="250"/>
                      </a:lnTo>
                      <a:lnTo>
                        <a:pt x="122" y="25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4" name="Freeform 424"/>
                <p:cNvSpPr>
                  <a:spLocks/>
                </p:cNvSpPr>
                <p:nvPr/>
              </p:nvSpPr>
              <p:spPr bwMode="auto">
                <a:xfrm>
                  <a:off x="3466" y="2578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73"/>
                    </a:cxn>
                    <a:cxn ang="0">
                      <a:pos x="4" y="73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73"/>
                      </a:lnTo>
                      <a:lnTo>
                        <a:pt x="4" y="73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5" name="Freeform 425"/>
                <p:cNvSpPr>
                  <a:spLocks/>
                </p:cNvSpPr>
                <p:nvPr/>
              </p:nvSpPr>
              <p:spPr bwMode="auto">
                <a:xfrm>
                  <a:off x="2981" y="2433"/>
                  <a:ext cx="38" cy="7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6" y="57"/>
                    </a:cxn>
                    <a:cxn ang="0">
                      <a:pos x="6" y="57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7" y="70"/>
                    </a:cxn>
                    <a:cxn ang="0">
                      <a:pos x="7" y="70"/>
                    </a:cxn>
                    <a:cxn ang="0">
                      <a:pos x="38" y="6"/>
                    </a:cxn>
                    <a:cxn ang="0">
                      <a:pos x="38" y="6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8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6" y="57"/>
                      </a:lnTo>
                      <a:lnTo>
                        <a:pt x="6" y="57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7" y="70"/>
                      </a:lnTo>
                      <a:lnTo>
                        <a:pt x="7" y="70"/>
                      </a:lnTo>
                      <a:lnTo>
                        <a:pt x="38" y="6"/>
                      </a:lnTo>
                      <a:lnTo>
                        <a:pt x="38" y="6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6" name="Freeform 426"/>
                <p:cNvSpPr>
                  <a:spLocks/>
                </p:cNvSpPr>
                <p:nvPr/>
              </p:nvSpPr>
              <p:spPr bwMode="auto">
                <a:xfrm>
                  <a:off x="3552" y="1868"/>
                  <a:ext cx="68" cy="71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46" y="0"/>
                    </a:cxn>
                    <a:cxn ang="0">
                      <a:pos x="33" y="17"/>
                    </a:cxn>
                    <a:cxn ang="0">
                      <a:pos x="22" y="33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3" y="71"/>
                    </a:cxn>
                    <a:cxn ang="0">
                      <a:pos x="13" y="71"/>
                    </a:cxn>
                    <a:cxn ang="0">
                      <a:pos x="25" y="51"/>
                    </a:cxn>
                    <a:cxn ang="0">
                      <a:pos x="38" y="33"/>
                    </a:cxn>
                    <a:cxn ang="0">
                      <a:pos x="53" y="17"/>
                    </a:cxn>
                    <a:cxn ang="0">
                      <a:pos x="68" y="0"/>
                    </a:cxn>
                    <a:cxn ang="0">
                      <a:pos x="68" y="0"/>
                    </a:cxn>
                    <a:cxn ang="0">
                      <a:pos x="46" y="0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68" h="71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33" y="17"/>
                      </a:lnTo>
                      <a:lnTo>
                        <a:pt x="22" y="33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3" y="71"/>
                      </a:lnTo>
                      <a:lnTo>
                        <a:pt x="13" y="71"/>
                      </a:lnTo>
                      <a:lnTo>
                        <a:pt x="25" y="51"/>
                      </a:lnTo>
                      <a:lnTo>
                        <a:pt x="38" y="33"/>
                      </a:lnTo>
                      <a:lnTo>
                        <a:pt x="53" y="17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46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7" name="Freeform 427"/>
                <p:cNvSpPr>
                  <a:spLocks/>
                </p:cNvSpPr>
                <p:nvPr/>
              </p:nvSpPr>
              <p:spPr bwMode="auto">
                <a:xfrm>
                  <a:off x="3830" y="2637"/>
                  <a:ext cx="31" cy="8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9" y="20"/>
                    </a:cxn>
                    <a:cxn ang="0">
                      <a:pos x="4" y="40"/>
                    </a:cxn>
                    <a:cxn ang="0">
                      <a:pos x="0" y="60"/>
                    </a:cxn>
                    <a:cxn ang="0">
                      <a:pos x="0" y="80"/>
                    </a:cxn>
                    <a:cxn ang="0">
                      <a:pos x="0" y="80"/>
                    </a:cxn>
                    <a:cxn ang="0">
                      <a:pos x="20" y="75"/>
                    </a:cxn>
                    <a:cxn ang="0">
                      <a:pos x="20" y="75"/>
                    </a:cxn>
                    <a:cxn ang="0">
                      <a:pos x="20" y="54"/>
                    </a:cxn>
                    <a:cxn ang="0">
                      <a:pos x="22" y="36"/>
                    </a:cxn>
                    <a:cxn ang="0">
                      <a:pos x="26" y="18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1" h="8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9" y="20"/>
                      </a:lnTo>
                      <a:lnTo>
                        <a:pt x="4" y="40"/>
                      </a:lnTo>
                      <a:lnTo>
                        <a:pt x="0" y="60"/>
                      </a:lnTo>
                      <a:lnTo>
                        <a:pt x="0" y="80"/>
                      </a:lnTo>
                      <a:lnTo>
                        <a:pt x="0" y="80"/>
                      </a:lnTo>
                      <a:lnTo>
                        <a:pt x="20" y="75"/>
                      </a:lnTo>
                      <a:lnTo>
                        <a:pt x="20" y="75"/>
                      </a:lnTo>
                      <a:lnTo>
                        <a:pt x="20" y="54"/>
                      </a:lnTo>
                      <a:lnTo>
                        <a:pt x="22" y="36"/>
                      </a:lnTo>
                      <a:lnTo>
                        <a:pt x="26" y="18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8" name="Freeform 428"/>
                <p:cNvSpPr>
                  <a:spLocks/>
                </p:cNvSpPr>
                <p:nvPr/>
              </p:nvSpPr>
              <p:spPr bwMode="auto">
                <a:xfrm>
                  <a:off x="2661" y="1824"/>
                  <a:ext cx="95" cy="28"/>
                </a:xfrm>
                <a:custGeom>
                  <a:avLst/>
                  <a:gdLst/>
                  <a:ahLst/>
                  <a:cxnLst>
                    <a:cxn ang="0">
                      <a:pos x="22" y="22"/>
                    </a:cxn>
                    <a:cxn ang="0">
                      <a:pos x="22" y="22"/>
                    </a:cxn>
                    <a:cxn ang="0">
                      <a:pos x="58" y="26"/>
                    </a:cxn>
                    <a:cxn ang="0">
                      <a:pos x="95" y="28"/>
                    </a:cxn>
                    <a:cxn ang="0">
                      <a:pos x="95" y="28"/>
                    </a:cxn>
                    <a:cxn ang="0">
                      <a:pos x="86" y="11"/>
                    </a:cxn>
                    <a:cxn ang="0">
                      <a:pos x="86" y="11"/>
                    </a:cxn>
                    <a:cxn ang="0">
                      <a:pos x="42" y="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9" y="20"/>
                    </a:cxn>
                    <a:cxn ang="0">
                      <a:pos x="9" y="20"/>
                    </a:cxn>
                    <a:cxn ang="0">
                      <a:pos x="22" y="22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95" h="28">
                      <a:moveTo>
                        <a:pt x="22" y="22"/>
                      </a:moveTo>
                      <a:lnTo>
                        <a:pt x="22" y="22"/>
                      </a:lnTo>
                      <a:lnTo>
                        <a:pt x="58" y="26"/>
                      </a:lnTo>
                      <a:lnTo>
                        <a:pt x="95" y="28"/>
                      </a:lnTo>
                      <a:lnTo>
                        <a:pt x="95" y="28"/>
                      </a:lnTo>
                      <a:lnTo>
                        <a:pt x="86" y="11"/>
                      </a:lnTo>
                      <a:lnTo>
                        <a:pt x="86" y="11"/>
                      </a:lnTo>
                      <a:lnTo>
                        <a:pt x="42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22" y="22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19" name="Freeform 429"/>
                <p:cNvSpPr>
                  <a:spLocks/>
                </p:cNvSpPr>
                <p:nvPr/>
              </p:nvSpPr>
              <p:spPr bwMode="auto">
                <a:xfrm>
                  <a:off x="3159" y="1175"/>
                  <a:ext cx="38" cy="212"/>
                </a:xfrm>
                <a:custGeom>
                  <a:avLst/>
                  <a:gdLst/>
                  <a:ahLst/>
                  <a:cxnLst>
                    <a:cxn ang="0">
                      <a:pos x="38" y="148"/>
                    </a:cxn>
                    <a:cxn ang="0">
                      <a:pos x="38" y="148"/>
                    </a:cxn>
                    <a:cxn ang="0">
                      <a:pos x="27" y="73"/>
                    </a:cxn>
                    <a:cxn ang="0">
                      <a:pos x="18" y="36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11" y="67"/>
                    </a:cxn>
                    <a:cxn ang="0">
                      <a:pos x="20" y="113"/>
                    </a:cxn>
                    <a:cxn ang="0">
                      <a:pos x="27" y="163"/>
                    </a:cxn>
                    <a:cxn ang="0">
                      <a:pos x="32" y="212"/>
                    </a:cxn>
                    <a:cxn ang="0">
                      <a:pos x="32" y="212"/>
                    </a:cxn>
                    <a:cxn ang="0">
                      <a:pos x="34" y="179"/>
                    </a:cxn>
                    <a:cxn ang="0">
                      <a:pos x="38" y="148"/>
                    </a:cxn>
                    <a:cxn ang="0">
                      <a:pos x="38" y="148"/>
                    </a:cxn>
                  </a:cxnLst>
                  <a:rect l="0" t="0" r="r" b="b"/>
                  <a:pathLst>
                    <a:path w="38" h="212">
                      <a:moveTo>
                        <a:pt x="38" y="148"/>
                      </a:moveTo>
                      <a:lnTo>
                        <a:pt x="38" y="148"/>
                      </a:lnTo>
                      <a:lnTo>
                        <a:pt x="27" y="73"/>
                      </a:lnTo>
                      <a:lnTo>
                        <a:pt x="18" y="36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1" y="67"/>
                      </a:lnTo>
                      <a:lnTo>
                        <a:pt x="20" y="113"/>
                      </a:lnTo>
                      <a:lnTo>
                        <a:pt x="27" y="163"/>
                      </a:lnTo>
                      <a:lnTo>
                        <a:pt x="32" y="212"/>
                      </a:lnTo>
                      <a:lnTo>
                        <a:pt x="32" y="212"/>
                      </a:lnTo>
                      <a:lnTo>
                        <a:pt x="34" y="179"/>
                      </a:lnTo>
                      <a:lnTo>
                        <a:pt x="38" y="148"/>
                      </a:lnTo>
                      <a:lnTo>
                        <a:pt x="38" y="14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0" name="Freeform 430"/>
                <p:cNvSpPr>
                  <a:spLocks/>
                </p:cNvSpPr>
                <p:nvPr/>
              </p:nvSpPr>
              <p:spPr bwMode="auto">
                <a:xfrm>
                  <a:off x="3892" y="2615"/>
                  <a:ext cx="55" cy="89"/>
                </a:xfrm>
                <a:custGeom>
                  <a:avLst/>
                  <a:gdLst/>
                  <a:ahLst/>
                  <a:cxnLst>
                    <a:cxn ang="0">
                      <a:pos x="55" y="0"/>
                    </a:cxn>
                    <a:cxn ang="0">
                      <a:pos x="55" y="0"/>
                    </a:cxn>
                    <a:cxn ang="0">
                      <a:pos x="42" y="3"/>
                    </a:cxn>
                    <a:cxn ang="0">
                      <a:pos x="42" y="3"/>
                    </a:cxn>
                    <a:cxn ang="0">
                      <a:pos x="33" y="27"/>
                    </a:cxn>
                    <a:cxn ang="0">
                      <a:pos x="24" y="49"/>
                    </a:cxn>
                    <a:cxn ang="0">
                      <a:pos x="13" y="69"/>
                    </a:cxn>
                    <a:cxn ang="0">
                      <a:pos x="0" y="89"/>
                    </a:cxn>
                    <a:cxn ang="0">
                      <a:pos x="0" y="89"/>
                    </a:cxn>
                    <a:cxn ang="0">
                      <a:pos x="20" y="84"/>
                    </a:cxn>
                    <a:cxn ang="0">
                      <a:pos x="20" y="84"/>
                    </a:cxn>
                    <a:cxn ang="0">
                      <a:pos x="29" y="64"/>
                    </a:cxn>
                    <a:cxn ang="0">
                      <a:pos x="29" y="64"/>
                    </a:cxn>
                    <a:cxn ang="0">
                      <a:pos x="42" y="33"/>
                    </a:cxn>
                    <a:cxn ang="0">
                      <a:pos x="55" y="0"/>
                    </a:cxn>
                    <a:cxn ang="0">
                      <a:pos x="55" y="0"/>
                    </a:cxn>
                  </a:cxnLst>
                  <a:rect l="0" t="0" r="r" b="b"/>
                  <a:pathLst>
                    <a:path w="55" h="89">
                      <a:moveTo>
                        <a:pt x="55" y="0"/>
                      </a:moveTo>
                      <a:lnTo>
                        <a:pt x="55" y="0"/>
                      </a:lnTo>
                      <a:lnTo>
                        <a:pt x="42" y="3"/>
                      </a:lnTo>
                      <a:lnTo>
                        <a:pt x="42" y="3"/>
                      </a:lnTo>
                      <a:lnTo>
                        <a:pt x="33" y="27"/>
                      </a:lnTo>
                      <a:lnTo>
                        <a:pt x="24" y="49"/>
                      </a:lnTo>
                      <a:lnTo>
                        <a:pt x="13" y="69"/>
                      </a:lnTo>
                      <a:lnTo>
                        <a:pt x="0" y="89"/>
                      </a:lnTo>
                      <a:lnTo>
                        <a:pt x="0" y="89"/>
                      </a:lnTo>
                      <a:lnTo>
                        <a:pt x="20" y="84"/>
                      </a:lnTo>
                      <a:lnTo>
                        <a:pt x="20" y="84"/>
                      </a:lnTo>
                      <a:lnTo>
                        <a:pt x="29" y="64"/>
                      </a:lnTo>
                      <a:lnTo>
                        <a:pt x="29" y="64"/>
                      </a:lnTo>
                      <a:lnTo>
                        <a:pt x="42" y="33"/>
                      </a:lnTo>
                      <a:lnTo>
                        <a:pt x="55" y="0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1" name="Freeform 431"/>
                <p:cNvSpPr>
                  <a:spLocks/>
                </p:cNvSpPr>
                <p:nvPr/>
              </p:nvSpPr>
              <p:spPr bwMode="auto">
                <a:xfrm>
                  <a:off x="2696" y="836"/>
                  <a:ext cx="111" cy="44"/>
                </a:xfrm>
                <a:custGeom>
                  <a:avLst/>
                  <a:gdLst/>
                  <a:ahLst/>
                  <a:cxnLst>
                    <a:cxn ang="0">
                      <a:pos x="111" y="0"/>
                    </a:cxn>
                    <a:cxn ang="0">
                      <a:pos x="111" y="0"/>
                    </a:cxn>
                    <a:cxn ang="0">
                      <a:pos x="86" y="2"/>
                    </a:cxn>
                    <a:cxn ang="0">
                      <a:pos x="60" y="7"/>
                    </a:cxn>
                    <a:cxn ang="0">
                      <a:pos x="36" y="13"/>
                    </a:cxn>
                    <a:cxn ang="0">
                      <a:pos x="12" y="20"/>
                    </a:cxn>
                    <a:cxn ang="0">
                      <a:pos x="12" y="20"/>
                    </a:cxn>
                    <a:cxn ang="0">
                      <a:pos x="0" y="44"/>
                    </a:cxn>
                    <a:cxn ang="0">
                      <a:pos x="0" y="44"/>
                    </a:cxn>
                    <a:cxn ang="0">
                      <a:pos x="47" y="28"/>
                    </a:cxn>
                    <a:cxn ang="0">
                      <a:pos x="73" y="20"/>
                    </a:cxn>
                    <a:cxn ang="0">
                      <a:pos x="102" y="15"/>
                    </a:cxn>
                    <a:cxn ang="0">
                      <a:pos x="102" y="15"/>
                    </a:cxn>
                    <a:cxn ang="0">
                      <a:pos x="111" y="0"/>
                    </a:cxn>
                    <a:cxn ang="0">
                      <a:pos x="111" y="0"/>
                    </a:cxn>
                  </a:cxnLst>
                  <a:rect l="0" t="0" r="r" b="b"/>
                  <a:pathLst>
                    <a:path w="111" h="44">
                      <a:moveTo>
                        <a:pt x="111" y="0"/>
                      </a:moveTo>
                      <a:lnTo>
                        <a:pt x="111" y="0"/>
                      </a:lnTo>
                      <a:lnTo>
                        <a:pt x="86" y="2"/>
                      </a:lnTo>
                      <a:lnTo>
                        <a:pt x="60" y="7"/>
                      </a:lnTo>
                      <a:lnTo>
                        <a:pt x="36" y="13"/>
                      </a:lnTo>
                      <a:lnTo>
                        <a:pt x="12" y="20"/>
                      </a:lnTo>
                      <a:lnTo>
                        <a:pt x="12" y="20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47" y="28"/>
                      </a:lnTo>
                      <a:lnTo>
                        <a:pt x="73" y="20"/>
                      </a:lnTo>
                      <a:lnTo>
                        <a:pt x="102" y="15"/>
                      </a:lnTo>
                      <a:lnTo>
                        <a:pt x="102" y="15"/>
                      </a:lnTo>
                      <a:lnTo>
                        <a:pt x="111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2" name="Freeform 432"/>
                <p:cNvSpPr>
                  <a:spLocks/>
                </p:cNvSpPr>
                <p:nvPr/>
              </p:nvSpPr>
              <p:spPr bwMode="auto">
                <a:xfrm>
                  <a:off x="3468" y="2737"/>
                  <a:ext cx="13" cy="75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13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13" y="75"/>
                    </a:cxn>
                    <a:cxn ang="0">
                      <a:pos x="13" y="75"/>
                    </a:cxn>
                    <a:cxn ang="0">
                      <a:pos x="13" y="2"/>
                    </a:cxn>
                    <a:cxn ang="0">
                      <a:pos x="13" y="2"/>
                    </a:cxn>
                  </a:cxnLst>
                  <a:rect l="0" t="0" r="r" b="b"/>
                  <a:pathLst>
                    <a:path w="13" h="75">
                      <a:moveTo>
                        <a:pt x="13" y="2"/>
                      </a:moveTo>
                      <a:lnTo>
                        <a:pt x="13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13" y="75"/>
                      </a:lnTo>
                      <a:lnTo>
                        <a:pt x="13" y="75"/>
                      </a:lnTo>
                      <a:lnTo>
                        <a:pt x="13" y="2"/>
                      </a:ln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3" name="Freeform 433"/>
                <p:cNvSpPr>
                  <a:spLocks/>
                </p:cNvSpPr>
                <p:nvPr/>
              </p:nvSpPr>
              <p:spPr bwMode="auto">
                <a:xfrm>
                  <a:off x="3126" y="1074"/>
                  <a:ext cx="40" cy="110"/>
                </a:xfrm>
                <a:custGeom>
                  <a:avLst/>
                  <a:gdLst/>
                  <a:ahLst/>
                  <a:cxnLst>
                    <a:cxn ang="0">
                      <a:pos x="40" y="90"/>
                    </a:cxn>
                    <a:cxn ang="0">
                      <a:pos x="40" y="90"/>
                    </a:cxn>
                    <a:cxn ang="0">
                      <a:pos x="27" y="44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62"/>
                    </a:cxn>
                    <a:cxn ang="0">
                      <a:pos x="31" y="110"/>
                    </a:cxn>
                    <a:cxn ang="0">
                      <a:pos x="31" y="110"/>
                    </a:cxn>
                    <a:cxn ang="0">
                      <a:pos x="40" y="90"/>
                    </a:cxn>
                    <a:cxn ang="0">
                      <a:pos x="40" y="90"/>
                    </a:cxn>
                  </a:cxnLst>
                  <a:rect l="0" t="0" r="r" b="b"/>
                  <a:pathLst>
                    <a:path w="40" h="110">
                      <a:moveTo>
                        <a:pt x="40" y="90"/>
                      </a:moveTo>
                      <a:lnTo>
                        <a:pt x="40" y="90"/>
                      </a:lnTo>
                      <a:lnTo>
                        <a:pt x="27" y="44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62"/>
                      </a:lnTo>
                      <a:lnTo>
                        <a:pt x="31" y="110"/>
                      </a:lnTo>
                      <a:lnTo>
                        <a:pt x="31" y="110"/>
                      </a:lnTo>
                      <a:lnTo>
                        <a:pt x="40" y="90"/>
                      </a:lnTo>
                      <a:lnTo>
                        <a:pt x="40" y="9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4" name="Freeform 434"/>
                <p:cNvSpPr>
                  <a:spLocks/>
                </p:cNvSpPr>
                <p:nvPr/>
              </p:nvSpPr>
              <p:spPr bwMode="auto">
                <a:xfrm>
                  <a:off x="4454" y="2428"/>
                  <a:ext cx="56" cy="6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18" y="27"/>
                    </a:cxn>
                    <a:cxn ang="0">
                      <a:pos x="33" y="48"/>
                    </a:cxn>
                    <a:cxn ang="0">
                      <a:pos x="33" y="48"/>
                    </a:cxn>
                    <a:cxn ang="0">
                      <a:pos x="42" y="68"/>
                    </a:cxn>
                    <a:cxn ang="0">
                      <a:pos x="42" y="68"/>
                    </a:cxn>
                    <a:cxn ang="0">
                      <a:pos x="56" y="57"/>
                    </a:cxn>
                    <a:cxn ang="0">
                      <a:pos x="56" y="57"/>
                    </a:cxn>
                    <a:cxn ang="0">
                      <a:pos x="55" y="53"/>
                    </a:cxn>
                    <a:cxn ang="0">
                      <a:pos x="55" y="53"/>
                    </a:cxn>
                    <a:cxn ang="0">
                      <a:pos x="46" y="38"/>
                    </a:cxn>
                    <a:cxn ang="0">
                      <a:pos x="35" y="24"/>
                    </a:cxn>
                    <a:cxn ang="0">
                      <a:pos x="24" y="11"/>
                    </a:cxn>
                    <a:cxn ang="0">
                      <a:pos x="11" y="0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56" h="68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8" y="27"/>
                      </a:lnTo>
                      <a:lnTo>
                        <a:pt x="33" y="48"/>
                      </a:lnTo>
                      <a:lnTo>
                        <a:pt x="33" y="48"/>
                      </a:lnTo>
                      <a:lnTo>
                        <a:pt x="42" y="68"/>
                      </a:lnTo>
                      <a:lnTo>
                        <a:pt x="42" y="68"/>
                      </a:lnTo>
                      <a:lnTo>
                        <a:pt x="56" y="57"/>
                      </a:lnTo>
                      <a:lnTo>
                        <a:pt x="56" y="57"/>
                      </a:lnTo>
                      <a:lnTo>
                        <a:pt x="55" y="53"/>
                      </a:lnTo>
                      <a:lnTo>
                        <a:pt x="55" y="53"/>
                      </a:lnTo>
                      <a:lnTo>
                        <a:pt x="46" y="38"/>
                      </a:lnTo>
                      <a:lnTo>
                        <a:pt x="35" y="24"/>
                      </a:lnTo>
                      <a:lnTo>
                        <a:pt x="24" y="11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5" name="Freeform 435"/>
                <p:cNvSpPr>
                  <a:spLocks/>
                </p:cNvSpPr>
                <p:nvPr/>
              </p:nvSpPr>
              <p:spPr bwMode="auto">
                <a:xfrm>
                  <a:off x="4007" y="2247"/>
                  <a:ext cx="13" cy="86"/>
                </a:xfrm>
                <a:custGeom>
                  <a:avLst/>
                  <a:gdLst/>
                  <a:ahLst/>
                  <a:cxnLst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46"/>
                    </a:cxn>
                    <a:cxn ang="0">
                      <a:pos x="0" y="86"/>
                    </a:cxn>
                    <a:cxn ang="0">
                      <a:pos x="0" y="86"/>
                    </a:cxn>
                    <a:cxn ang="0">
                      <a:pos x="8" y="82"/>
                    </a:cxn>
                    <a:cxn ang="0">
                      <a:pos x="8" y="82"/>
                    </a:cxn>
                    <a:cxn ang="0">
                      <a:pos x="11" y="42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" y="5"/>
                    </a:cxn>
                    <a:cxn ang="0">
                      <a:pos x="2" y="5"/>
                    </a:cxn>
                  </a:cxnLst>
                  <a:rect l="0" t="0" r="r" b="b"/>
                  <a:pathLst>
                    <a:path w="13" h="86">
                      <a:moveTo>
                        <a:pt x="2" y="5"/>
                      </a:moveTo>
                      <a:lnTo>
                        <a:pt x="2" y="5"/>
                      </a:lnTo>
                      <a:lnTo>
                        <a:pt x="2" y="46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8" y="82"/>
                      </a:lnTo>
                      <a:lnTo>
                        <a:pt x="8" y="82"/>
                      </a:lnTo>
                      <a:lnTo>
                        <a:pt x="11" y="42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2" y="5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6" name="Freeform 436"/>
                <p:cNvSpPr>
                  <a:spLocks/>
                </p:cNvSpPr>
                <p:nvPr/>
              </p:nvSpPr>
              <p:spPr bwMode="auto">
                <a:xfrm>
                  <a:off x="3082" y="2214"/>
                  <a:ext cx="36" cy="73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25" y="0"/>
                    </a:cxn>
                    <a:cxn ang="0">
                      <a:pos x="0" y="68"/>
                    </a:cxn>
                    <a:cxn ang="0">
                      <a:pos x="0" y="68"/>
                    </a:cxn>
                    <a:cxn ang="0">
                      <a:pos x="7" y="73"/>
                    </a:cxn>
                    <a:cxn ang="0">
                      <a:pos x="7" y="73"/>
                    </a:cxn>
                    <a:cxn ang="0">
                      <a:pos x="36" y="5"/>
                    </a:cxn>
                    <a:cxn ang="0">
                      <a:pos x="36" y="5"/>
                    </a:cxn>
                    <a:cxn ang="0">
                      <a:pos x="25" y="0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36" h="73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7" y="73"/>
                      </a:lnTo>
                      <a:lnTo>
                        <a:pt x="7" y="73"/>
                      </a:lnTo>
                      <a:lnTo>
                        <a:pt x="36" y="5"/>
                      </a:lnTo>
                      <a:lnTo>
                        <a:pt x="36" y="5"/>
                      </a:lnTo>
                      <a:lnTo>
                        <a:pt x="25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7" name="Freeform 437"/>
                <p:cNvSpPr>
                  <a:spLocks/>
                </p:cNvSpPr>
                <p:nvPr/>
              </p:nvSpPr>
              <p:spPr bwMode="auto">
                <a:xfrm>
                  <a:off x="3993" y="2338"/>
                  <a:ext cx="20" cy="86"/>
                </a:xfrm>
                <a:custGeom>
                  <a:avLst/>
                  <a:gdLst/>
                  <a:ahLst/>
                  <a:cxnLst>
                    <a:cxn ang="0">
                      <a:pos x="13" y="4"/>
                    </a:cxn>
                    <a:cxn ang="0">
                      <a:pos x="13" y="4"/>
                    </a:cxn>
                    <a:cxn ang="0">
                      <a:pos x="7" y="48"/>
                    </a:cxn>
                    <a:cxn ang="0">
                      <a:pos x="0" y="86"/>
                    </a:cxn>
                    <a:cxn ang="0">
                      <a:pos x="0" y="86"/>
                    </a:cxn>
                    <a:cxn ang="0">
                      <a:pos x="7" y="83"/>
                    </a:cxn>
                    <a:cxn ang="0">
                      <a:pos x="7" y="83"/>
                    </a:cxn>
                    <a:cxn ang="0">
                      <a:pos x="14" y="4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3" y="4"/>
                    </a:cxn>
                    <a:cxn ang="0">
                      <a:pos x="13" y="4"/>
                    </a:cxn>
                  </a:cxnLst>
                  <a:rect l="0" t="0" r="r" b="b"/>
                  <a:pathLst>
                    <a:path w="20" h="86">
                      <a:moveTo>
                        <a:pt x="13" y="4"/>
                      </a:moveTo>
                      <a:lnTo>
                        <a:pt x="13" y="4"/>
                      </a:lnTo>
                      <a:lnTo>
                        <a:pt x="7" y="48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7" y="83"/>
                      </a:lnTo>
                      <a:lnTo>
                        <a:pt x="7" y="83"/>
                      </a:lnTo>
                      <a:lnTo>
                        <a:pt x="14" y="4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3" y="4"/>
                      </a:lnTo>
                      <a:lnTo>
                        <a:pt x="13" y="4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8" name="Freeform 438"/>
                <p:cNvSpPr>
                  <a:spLocks/>
                </p:cNvSpPr>
                <p:nvPr/>
              </p:nvSpPr>
              <p:spPr bwMode="auto">
                <a:xfrm>
                  <a:off x="3850" y="2541"/>
                  <a:ext cx="68" cy="9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40" y="8"/>
                    </a:cxn>
                    <a:cxn ang="0">
                      <a:pos x="29" y="26"/>
                    </a:cxn>
                    <a:cxn ang="0">
                      <a:pos x="18" y="48"/>
                    </a:cxn>
                    <a:cxn ang="0">
                      <a:pos x="0" y="90"/>
                    </a:cxn>
                    <a:cxn ang="0">
                      <a:pos x="0" y="90"/>
                    </a:cxn>
                    <a:cxn ang="0">
                      <a:pos x="13" y="88"/>
                    </a:cxn>
                    <a:cxn ang="0">
                      <a:pos x="13" y="88"/>
                    </a:cxn>
                    <a:cxn ang="0">
                      <a:pos x="24" y="64"/>
                    </a:cxn>
                    <a:cxn ang="0">
                      <a:pos x="37" y="41"/>
                    </a:cxn>
                    <a:cxn ang="0">
                      <a:pos x="51" y="21"/>
                    </a:cxn>
                    <a:cxn ang="0">
                      <a:pos x="68" y="0"/>
                    </a:cxn>
                    <a:cxn ang="0">
                      <a:pos x="68" y="0"/>
                    </a:cxn>
                    <a:cxn ang="0">
                      <a:pos x="40" y="8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68" h="90">
                      <a:moveTo>
                        <a:pt x="40" y="8"/>
                      </a:moveTo>
                      <a:lnTo>
                        <a:pt x="40" y="8"/>
                      </a:lnTo>
                      <a:lnTo>
                        <a:pt x="29" y="26"/>
                      </a:lnTo>
                      <a:lnTo>
                        <a:pt x="18" y="48"/>
                      </a:lnTo>
                      <a:lnTo>
                        <a:pt x="0" y="90"/>
                      </a:lnTo>
                      <a:lnTo>
                        <a:pt x="0" y="90"/>
                      </a:lnTo>
                      <a:lnTo>
                        <a:pt x="13" y="88"/>
                      </a:lnTo>
                      <a:lnTo>
                        <a:pt x="13" y="88"/>
                      </a:lnTo>
                      <a:lnTo>
                        <a:pt x="24" y="64"/>
                      </a:lnTo>
                      <a:lnTo>
                        <a:pt x="37" y="41"/>
                      </a:lnTo>
                      <a:lnTo>
                        <a:pt x="51" y="21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40" y="8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29" name="Freeform 439"/>
                <p:cNvSpPr>
                  <a:spLocks/>
                </p:cNvSpPr>
                <p:nvPr/>
              </p:nvSpPr>
              <p:spPr bwMode="auto">
                <a:xfrm>
                  <a:off x="3459" y="2337"/>
                  <a:ext cx="9" cy="73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9" y="1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9" y="73"/>
                    </a:cxn>
                    <a:cxn ang="0">
                      <a:pos x="9" y="73"/>
                    </a:cxn>
                    <a:cxn ang="0">
                      <a:pos x="9" y="1"/>
                    </a:cxn>
                    <a:cxn ang="0">
                      <a:pos x="9" y="1"/>
                    </a:cxn>
                  </a:cxnLst>
                  <a:rect l="0" t="0" r="r" b="b"/>
                  <a:pathLst>
                    <a:path w="9" h="73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9" y="73"/>
                      </a:lnTo>
                      <a:lnTo>
                        <a:pt x="9" y="73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0" name="Freeform 440"/>
                <p:cNvSpPr>
                  <a:spLocks/>
                </p:cNvSpPr>
                <p:nvPr/>
              </p:nvSpPr>
              <p:spPr bwMode="auto">
                <a:xfrm>
                  <a:off x="2946" y="2507"/>
                  <a:ext cx="41" cy="69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0" y="64"/>
                    </a:cxn>
                    <a:cxn ang="0">
                      <a:pos x="0" y="64"/>
                    </a:cxn>
                    <a:cxn ang="0">
                      <a:pos x="9" y="69"/>
                    </a:cxn>
                    <a:cxn ang="0">
                      <a:pos x="9" y="69"/>
                    </a:cxn>
                    <a:cxn ang="0">
                      <a:pos x="41" y="3"/>
                    </a:cxn>
                    <a:cxn ang="0">
                      <a:pos x="41" y="3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41" h="69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9" y="69"/>
                      </a:lnTo>
                      <a:lnTo>
                        <a:pt x="9" y="69"/>
                      </a:lnTo>
                      <a:lnTo>
                        <a:pt x="41" y="3"/>
                      </a:lnTo>
                      <a:lnTo>
                        <a:pt x="41" y="3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1" name="Freeform 441"/>
                <p:cNvSpPr>
                  <a:spLocks/>
                </p:cNvSpPr>
                <p:nvPr/>
              </p:nvSpPr>
              <p:spPr bwMode="auto">
                <a:xfrm>
                  <a:off x="3049" y="2289"/>
                  <a:ext cx="38" cy="69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29" y="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9" y="69"/>
                    </a:cxn>
                    <a:cxn ang="0">
                      <a:pos x="9" y="69"/>
                    </a:cxn>
                    <a:cxn ang="0">
                      <a:pos x="38" y="4"/>
                    </a:cxn>
                    <a:cxn ang="0">
                      <a:pos x="38" y="4"/>
                    </a:cxn>
                    <a:cxn ang="0">
                      <a:pos x="29" y="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38" h="69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9" y="69"/>
                      </a:lnTo>
                      <a:lnTo>
                        <a:pt x="9" y="69"/>
                      </a:lnTo>
                      <a:lnTo>
                        <a:pt x="38" y="4"/>
                      </a:lnTo>
                      <a:lnTo>
                        <a:pt x="38" y="4"/>
                      </a:lnTo>
                      <a:lnTo>
                        <a:pt x="29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2" name="Freeform 442"/>
                <p:cNvSpPr>
                  <a:spLocks/>
                </p:cNvSpPr>
                <p:nvPr/>
              </p:nvSpPr>
              <p:spPr bwMode="auto">
                <a:xfrm>
                  <a:off x="3830" y="2708"/>
                  <a:ext cx="79" cy="55"/>
                </a:xfrm>
                <a:custGeom>
                  <a:avLst/>
                  <a:gdLst/>
                  <a:ahLst/>
                  <a:cxnLst>
                    <a:cxn ang="0">
                      <a:pos x="26" y="38"/>
                    </a:cxn>
                    <a:cxn ang="0">
                      <a:pos x="26" y="38"/>
                    </a:cxn>
                    <a:cxn ang="0">
                      <a:pos x="20" y="11"/>
                    </a:cxn>
                    <a:cxn ang="0">
                      <a:pos x="20" y="11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4" y="26"/>
                    </a:cxn>
                    <a:cxn ang="0">
                      <a:pos x="7" y="37"/>
                    </a:cxn>
                    <a:cxn ang="0">
                      <a:pos x="15" y="46"/>
                    </a:cxn>
                    <a:cxn ang="0">
                      <a:pos x="26" y="55"/>
                    </a:cxn>
                    <a:cxn ang="0">
                      <a:pos x="26" y="55"/>
                    </a:cxn>
                    <a:cxn ang="0">
                      <a:pos x="35" y="51"/>
                    </a:cxn>
                    <a:cxn ang="0">
                      <a:pos x="42" y="48"/>
                    </a:cxn>
                    <a:cxn ang="0">
                      <a:pos x="49" y="42"/>
                    </a:cxn>
                    <a:cxn ang="0">
                      <a:pos x="57" y="35"/>
                    </a:cxn>
                    <a:cxn ang="0">
                      <a:pos x="68" y="18"/>
                    </a:cxn>
                    <a:cxn ang="0">
                      <a:pos x="79" y="0"/>
                    </a:cxn>
                    <a:cxn ang="0">
                      <a:pos x="79" y="0"/>
                    </a:cxn>
                    <a:cxn ang="0">
                      <a:pos x="57" y="4"/>
                    </a:cxn>
                    <a:cxn ang="0">
                      <a:pos x="57" y="4"/>
                    </a:cxn>
                    <a:cxn ang="0">
                      <a:pos x="42" y="22"/>
                    </a:cxn>
                    <a:cxn ang="0">
                      <a:pos x="26" y="38"/>
                    </a:cxn>
                    <a:cxn ang="0">
                      <a:pos x="26" y="38"/>
                    </a:cxn>
                  </a:cxnLst>
                  <a:rect l="0" t="0" r="r" b="b"/>
                  <a:pathLst>
                    <a:path w="79" h="55">
                      <a:moveTo>
                        <a:pt x="26" y="38"/>
                      </a:moveTo>
                      <a:lnTo>
                        <a:pt x="26" y="38"/>
                      </a:lnTo>
                      <a:lnTo>
                        <a:pt x="20" y="11"/>
                      </a:lnTo>
                      <a:lnTo>
                        <a:pt x="20" y="11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4" y="26"/>
                      </a:lnTo>
                      <a:lnTo>
                        <a:pt x="7" y="37"/>
                      </a:lnTo>
                      <a:lnTo>
                        <a:pt x="15" y="46"/>
                      </a:lnTo>
                      <a:lnTo>
                        <a:pt x="26" y="55"/>
                      </a:lnTo>
                      <a:lnTo>
                        <a:pt x="26" y="55"/>
                      </a:lnTo>
                      <a:lnTo>
                        <a:pt x="35" y="51"/>
                      </a:lnTo>
                      <a:lnTo>
                        <a:pt x="42" y="48"/>
                      </a:lnTo>
                      <a:lnTo>
                        <a:pt x="49" y="42"/>
                      </a:lnTo>
                      <a:lnTo>
                        <a:pt x="57" y="35"/>
                      </a:lnTo>
                      <a:lnTo>
                        <a:pt x="68" y="18"/>
                      </a:lnTo>
                      <a:lnTo>
                        <a:pt x="79" y="0"/>
                      </a:lnTo>
                      <a:lnTo>
                        <a:pt x="79" y="0"/>
                      </a:lnTo>
                      <a:lnTo>
                        <a:pt x="57" y="4"/>
                      </a:lnTo>
                      <a:lnTo>
                        <a:pt x="57" y="4"/>
                      </a:lnTo>
                      <a:lnTo>
                        <a:pt x="42" y="22"/>
                      </a:lnTo>
                      <a:lnTo>
                        <a:pt x="26" y="38"/>
                      </a:lnTo>
                      <a:lnTo>
                        <a:pt x="26" y="3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3" name="Freeform 443"/>
                <p:cNvSpPr>
                  <a:spLocks/>
                </p:cNvSpPr>
                <p:nvPr/>
              </p:nvSpPr>
              <p:spPr bwMode="auto">
                <a:xfrm>
                  <a:off x="3259" y="1683"/>
                  <a:ext cx="75" cy="48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64" y="0"/>
                    </a:cxn>
                    <a:cxn ang="0">
                      <a:pos x="33" y="22"/>
                    </a:cxn>
                    <a:cxn ang="0">
                      <a:pos x="0" y="41"/>
                    </a:cxn>
                    <a:cxn ang="0">
                      <a:pos x="0" y="41"/>
                    </a:cxn>
                    <a:cxn ang="0">
                      <a:pos x="9" y="48"/>
                    </a:cxn>
                    <a:cxn ang="0">
                      <a:pos x="9" y="48"/>
                    </a:cxn>
                    <a:cxn ang="0">
                      <a:pos x="75" y="9"/>
                    </a:cxn>
                    <a:cxn ang="0">
                      <a:pos x="75" y="9"/>
                    </a:cxn>
                    <a:cxn ang="0">
                      <a:pos x="64" y="0"/>
                    </a:cxn>
                    <a:cxn ang="0">
                      <a:pos x="64" y="0"/>
                    </a:cxn>
                  </a:cxnLst>
                  <a:rect l="0" t="0" r="r" b="b"/>
                  <a:pathLst>
                    <a:path w="75" h="4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33" y="22"/>
                      </a:lnTo>
                      <a:lnTo>
                        <a:pt x="0" y="41"/>
                      </a:lnTo>
                      <a:lnTo>
                        <a:pt x="0" y="41"/>
                      </a:lnTo>
                      <a:lnTo>
                        <a:pt x="9" y="48"/>
                      </a:lnTo>
                      <a:lnTo>
                        <a:pt x="9" y="48"/>
                      </a:lnTo>
                      <a:lnTo>
                        <a:pt x="75" y="9"/>
                      </a:lnTo>
                      <a:lnTo>
                        <a:pt x="75" y="9"/>
                      </a:lnTo>
                      <a:lnTo>
                        <a:pt x="64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4" name="Freeform 444"/>
                <p:cNvSpPr>
                  <a:spLocks/>
                </p:cNvSpPr>
                <p:nvPr/>
              </p:nvSpPr>
              <p:spPr bwMode="auto">
                <a:xfrm>
                  <a:off x="3459" y="2417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" y="73"/>
                    </a:cxn>
                    <a:cxn ang="0">
                      <a:pos x="3" y="73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73"/>
                      </a:lnTo>
                      <a:lnTo>
                        <a:pt x="3" y="73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5" name="Freeform 445"/>
                <p:cNvSpPr>
                  <a:spLocks/>
                </p:cNvSpPr>
                <p:nvPr/>
              </p:nvSpPr>
              <p:spPr bwMode="auto">
                <a:xfrm>
                  <a:off x="2564" y="860"/>
                  <a:ext cx="134" cy="108"/>
                </a:xfrm>
                <a:custGeom>
                  <a:avLst/>
                  <a:gdLst/>
                  <a:ahLst/>
                  <a:cxnLst>
                    <a:cxn ang="0">
                      <a:pos x="102" y="29"/>
                    </a:cxn>
                    <a:cxn ang="0">
                      <a:pos x="102" y="29"/>
                    </a:cxn>
                    <a:cxn ang="0">
                      <a:pos x="121" y="24"/>
                    </a:cxn>
                    <a:cxn ang="0">
                      <a:pos x="121" y="24"/>
                    </a:cxn>
                    <a:cxn ang="0">
                      <a:pos x="134" y="0"/>
                    </a:cxn>
                    <a:cxn ang="0">
                      <a:pos x="134" y="0"/>
                    </a:cxn>
                    <a:cxn ang="0">
                      <a:pos x="101" y="16"/>
                    </a:cxn>
                    <a:cxn ang="0">
                      <a:pos x="69" y="35"/>
                    </a:cxn>
                    <a:cxn ang="0">
                      <a:pos x="40" y="55"/>
                    </a:cxn>
                    <a:cxn ang="0">
                      <a:pos x="15" y="75"/>
                    </a:cxn>
                    <a:cxn ang="0">
                      <a:pos x="15" y="75"/>
                    </a:cxn>
                    <a:cxn ang="0">
                      <a:pos x="0" y="108"/>
                    </a:cxn>
                    <a:cxn ang="0">
                      <a:pos x="0" y="108"/>
                    </a:cxn>
                    <a:cxn ang="0">
                      <a:pos x="26" y="86"/>
                    </a:cxn>
                    <a:cxn ang="0">
                      <a:pos x="51" y="66"/>
                    </a:cxn>
                    <a:cxn ang="0">
                      <a:pos x="77" y="46"/>
                    </a:cxn>
                    <a:cxn ang="0">
                      <a:pos x="102" y="29"/>
                    </a:cxn>
                    <a:cxn ang="0">
                      <a:pos x="102" y="29"/>
                    </a:cxn>
                  </a:cxnLst>
                  <a:rect l="0" t="0" r="r" b="b"/>
                  <a:pathLst>
                    <a:path w="134" h="108">
                      <a:moveTo>
                        <a:pt x="102" y="29"/>
                      </a:moveTo>
                      <a:lnTo>
                        <a:pt x="102" y="29"/>
                      </a:lnTo>
                      <a:lnTo>
                        <a:pt x="121" y="24"/>
                      </a:lnTo>
                      <a:lnTo>
                        <a:pt x="121" y="24"/>
                      </a:lnTo>
                      <a:lnTo>
                        <a:pt x="134" y="0"/>
                      </a:lnTo>
                      <a:lnTo>
                        <a:pt x="134" y="0"/>
                      </a:lnTo>
                      <a:lnTo>
                        <a:pt x="101" y="16"/>
                      </a:lnTo>
                      <a:lnTo>
                        <a:pt x="69" y="35"/>
                      </a:lnTo>
                      <a:lnTo>
                        <a:pt x="40" y="55"/>
                      </a:lnTo>
                      <a:lnTo>
                        <a:pt x="15" y="75"/>
                      </a:lnTo>
                      <a:lnTo>
                        <a:pt x="15" y="75"/>
                      </a:lnTo>
                      <a:lnTo>
                        <a:pt x="0" y="108"/>
                      </a:lnTo>
                      <a:lnTo>
                        <a:pt x="0" y="108"/>
                      </a:lnTo>
                      <a:lnTo>
                        <a:pt x="26" y="86"/>
                      </a:lnTo>
                      <a:lnTo>
                        <a:pt x="51" y="66"/>
                      </a:lnTo>
                      <a:lnTo>
                        <a:pt x="77" y="46"/>
                      </a:lnTo>
                      <a:lnTo>
                        <a:pt x="102" y="29"/>
                      </a:lnTo>
                      <a:lnTo>
                        <a:pt x="102" y="29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6" name="Freeform 446"/>
                <p:cNvSpPr>
                  <a:spLocks/>
                </p:cNvSpPr>
                <p:nvPr/>
              </p:nvSpPr>
              <p:spPr bwMode="auto">
                <a:xfrm>
                  <a:off x="3199" y="1458"/>
                  <a:ext cx="20" cy="2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5" y="101"/>
                    </a:cxn>
                    <a:cxn ang="0">
                      <a:pos x="7" y="202"/>
                    </a:cxn>
                    <a:cxn ang="0">
                      <a:pos x="7" y="202"/>
                    </a:cxn>
                    <a:cxn ang="0">
                      <a:pos x="20" y="218"/>
                    </a:cxn>
                    <a:cxn ang="0">
                      <a:pos x="20" y="218"/>
                    </a:cxn>
                    <a:cxn ang="0">
                      <a:pos x="18" y="139"/>
                    </a:cxn>
                    <a:cxn ang="0">
                      <a:pos x="14" y="59"/>
                    </a:cxn>
                    <a:cxn ang="0">
                      <a:pos x="14" y="59"/>
                    </a:cxn>
                    <a:cxn ang="0">
                      <a:pos x="5" y="3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2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01"/>
                      </a:lnTo>
                      <a:lnTo>
                        <a:pt x="7" y="202"/>
                      </a:lnTo>
                      <a:lnTo>
                        <a:pt x="7" y="202"/>
                      </a:lnTo>
                      <a:lnTo>
                        <a:pt x="20" y="218"/>
                      </a:lnTo>
                      <a:lnTo>
                        <a:pt x="20" y="218"/>
                      </a:lnTo>
                      <a:lnTo>
                        <a:pt x="18" y="139"/>
                      </a:lnTo>
                      <a:lnTo>
                        <a:pt x="14" y="59"/>
                      </a:lnTo>
                      <a:lnTo>
                        <a:pt x="14" y="59"/>
                      </a:lnTo>
                      <a:lnTo>
                        <a:pt x="5" y="3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7" name="Freeform 447"/>
                <p:cNvSpPr>
                  <a:spLocks/>
                </p:cNvSpPr>
                <p:nvPr/>
              </p:nvSpPr>
              <p:spPr bwMode="auto">
                <a:xfrm>
                  <a:off x="2562" y="1799"/>
                  <a:ext cx="99" cy="44"/>
                </a:xfrm>
                <a:custGeom>
                  <a:avLst/>
                  <a:gdLst/>
                  <a:ahLst/>
                  <a:cxnLst>
                    <a:cxn ang="0">
                      <a:pos x="90" y="23"/>
                    </a:cxn>
                    <a:cxn ang="0">
                      <a:pos x="90" y="23"/>
                    </a:cxn>
                    <a:cxn ang="0">
                      <a:pos x="44" y="1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" y="16"/>
                    </a:cxn>
                    <a:cxn ang="0">
                      <a:pos x="7" y="16"/>
                    </a:cxn>
                    <a:cxn ang="0">
                      <a:pos x="51" y="31"/>
                    </a:cxn>
                    <a:cxn ang="0">
                      <a:pos x="99" y="44"/>
                    </a:cxn>
                    <a:cxn ang="0">
                      <a:pos x="99" y="44"/>
                    </a:cxn>
                    <a:cxn ang="0">
                      <a:pos x="90" y="23"/>
                    </a:cxn>
                    <a:cxn ang="0">
                      <a:pos x="90" y="23"/>
                    </a:cxn>
                  </a:cxnLst>
                  <a:rect l="0" t="0" r="r" b="b"/>
                  <a:pathLst>
                    <a:path w="99" h="44">
                      <a:moveTo>
                        <a:pt x="90" y="23"/>
                      </a:moveTo>
                      <a:lnTo>
                        <a:pt x="90" y="23"/>
                      </a:lnTo>
                      <a:lnTo>
                        <a:pt x="44" y="1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" y="16"/>
                      </a:lnTo>
                      <a:lnTo>
                        <a:pt x="7" y="16"/>
                      </a:lnTo>
                      <a:lnTo>
                        <a:pt x="51" y="31"/>
                      </a:lnTo>
                      <a:lnTo>
                        <a:pt x="99" y="44"/>
                      </a:lnTo>
                      <a:lnTo>
                        <a:pt x="99" y="44"/>
                      </a:lnTo>
                      <a:lnTo>
                        <a:pt x="90" y="23"/>
                      </a:lnTo>
                      <a:lnTo>
                        <a:pt x="90" y="2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8" name="Freeform 448"/>
                <p:cNvSpPr>
                  <a:spLocks/>
                </p:cNvSpPr>
                <p:nvPr/>
              </p:nvSpPr>
              <p:spPr bwMode="auto">
                <a:xfrm>
                  <a:off x="4379" y="2388"/>
                  <a:ext cx="80" cy="45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8" y="14"/>
                    </a:cxn>
                    <a:cxn ang="0">
                      <a:pos x="36" y="24"/>
                    </a:cxn>
                    <a:cxn ang="0">
                      <a:pos x="53" y="33"/>
                    </a:cxn>
                    <a:cxn ang="0">
                      <a:pos x="69" y="45"/>
                    </a:cxn>
                    <a:cxn ang="0">
                      <a:pos x="69" y="45"/>
                    </a:cxn>
                    <a:cxn ang="0">
                      <a:pos x="80" y="35"/>
                    </a:cxn>
                    <a:cxn ang="0">
                      <a:pos x="80" y="35"/>
                    </a:cxn>
                    <a:cxn ang="0">
                      <a:pos x="64" y="24"/>
                    </a:cxn>
                    <a:cxn ang="0">
                      <a:pos x="47" y="14"/>
                    </a:cxn>
                    <a:cxn ang="0">
                      <a:pos x="29" y="5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80" h="45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6" y="24"/>
                      </a:lnTo>
                      <a:lnTo>
                        <a:pt x="53" y="33"/>
                      </a:lnTo>
                      <a:lnTo>
                        <a:pt x="69" y="45"/>
                      </a:lnTo>
                      <a:lnTo>
                        <a:pt x="69" y="45"/>
                      </a:lnTo>
                      <a:lnTo>
                        <a:pt x="80" y="35"/>
                      </a:lnTo>
                      <a:lnTo>
                        <a:pt x="80" y="35"/>
                      </a:lnTo>
                      <a:lnTo>
                        <a:pt x="64" y="24"/>
                      </a:lnTo>
                      <a:lnTo>
                        <a:pt x="47" y="14"/>
                      </a:lnTo>
                      <a:lnTo>
                        <a:pt x="29" y="5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39" name="Freeform 449"/>
                <p:cNvSpPr>
                  <a:spLocks/>
                </p:cNvSpPr>
                <p:nvPr/>
              </p:nvSpPr>
              <p:spPr bwMode="auto">
                <a:xfrm>
                  <a:off x="2912" y="2578"/>
                  <a:ext cx="40" cy="70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0" y="64"/>
                    </a:cxn>
                    <a:cxn ang="0">
                      <a:pos x="0" y="64"/>
                    </a:cxn>
                    <a:cxn ang="0">
                      <a:pos x="11" y="70"/>
                    </a:cxn>
                    <a:cxn ang="0">
                      <a:pos x="11" y="70"/>
                    </a:cxn>
                    <a:cxn ang="0">
                      <a:pos x="40" y="4"/>
                    </a:cxn>
                    <a:cxn ang="0">
                      <a:pos x="40" y="4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40" h="7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11" y="70"/>
                      </a:lnTo>
                      <a:lnTo>
                        <a:pt x="11" y="70"/>
                      </a:lnTo>
                      <a:lnTo>
                        <a:pt x="40" y="4"/>
                      </a:lnTo>
                      <a:lnTo>
                        <a:pt x="40" y="4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0" name="Freeform 450"/>
                <p:cNvSpPr>
                  <a:spLocks/>
                </p:cNvSpPr>
                <p:nvPr/>
              </p:nvSpPr>
              <p:spPr bwMode="auto">
                <a:xfrm>
                  <a:off x="3470" y="2659"/>
                  <a:ext cx="11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1" y="73"/>
                    </a:cxn>
                    <a:cxn ang="0">
                      <a:pos x="11" y="7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1" y="73"/>
                      </a:lnTo>
                      <a:lnTo>
                        <a:pt x="11" y="73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1" name="Freeform 451"/>
                <p:cNvSpPr>
                  <a:spLocks/>
                </p:cNvSpPr>
                <p:nvPr/>
              </p:nvSpPr>
              <p:spPr bwMode="auto">
                <a:xfrm>
                  <a:off x="3393" y="1583"/>
                  <a:ext cx="77" cy="60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5" y="42"/>
                    </a:cxn>
                    <a:cxn ang="0">
                      <a:pos x="5" y="42"/>
                    </a:cxn>
                    <a:cxn ang="0">
                      <a:pos x="0" y="47"/>
                    </a:cxn>
                    <a:cxn ang="0">
                      <a:pos x="0" y="47"/>
                    </a:cxn>
                    <a:cxn ang="0">
                      <a:pos x="18" y="60"/>
                    </a:cxn>
                    <a:cxn ang="0">
                      <a:pos x="18" y="60"/>
                    </a:cxn>
                    <a:cxn ang="0">
                      <a:pos x="47" y="36"/>
                    </a:cxn>
                    <a:cxn ang="0">
                      <a:pos x="77" y="12"/>
                    </a:cxn>
                    <a:cxn ang="0">
                      <a:pos x="77" y="12"/>
                    </a:cxn>
                    <a:cxn ang="0">
                      <a:pos x="58" y="0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7" h="60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5" y="42"/>
                      </a:lnTo>
                      <a:lnTo>
                        <a:pt x="5" y="42"/>
                      </a:lnTo>
                      <a:lnTo>
                        <a:pt x="0" y="47"/>
                      </a:lnTo>
                      <a:lnTo>
                        <a:pt x="0" y="47"/>
                      </a:lnTo>
                      <a:lnTo>
                        <a:pt x="18" y="60"/>
                      </a:lnTo>
                      <a:lnTo>
                        <a:pt x="18" y="60"/>
                      </a:lnTo>
                      <a:lnTo>
                        <a:pt x="47" y="36"/>
                      </a:lnTo>
                      <a:lnTo>
                        <a:pt x="77" y="12"/>
                      </a:lnTo>
                      <a:lnTo>
                        <a:pt x="77" y="12"/>
                      </a:lnTo>
                      <a:lnTo>
                        <a:pt x="58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2" name="Freeform 452"/>
                <p:cNvSpPr>
                  <a:spLocks/>
                </p:cNvSpPr>
                <p:nvPr/>
              </p:nvSpPr>
              <p:spPr bwMode="auto">
                <a:xfrm>
                  <a:off x="3184" y="1672"/>
                  <a:ext cx="79" cy="123"/>
                </a:xfrm>
                <a:custGeom>
                  <a:avLst/>
                  <a:gdLst/>
                  <a:ahLst/>
                  <a:cxnLst>
                    <a:cxn ang="0">
                      <a:pos x="40" y="88"/>
                    </a:cxn>
                    <a:cxn ang="0">
                      <a:pos x="40" y="88"/>
                    </a:cxn>
                    <a:cxn ang="0">
                      <a:pos x="79" y="64"/>
                    </a:cxn>
                    <a:cxn ang="0">
                      <a:pos x="79" y="64"/>
                    </a:cxn>
                    <a:cxn ang="0">
                      <a:pos x="68" y="53"/>
                    </a:cxn>
                    <a:cxn ang="0">
                      <a:pos x="68" y="53"/>
                    </a:cxn>
                    <a:cxn ang="0">
                      <a:pos x="53" y="61"/>
                    </a:cxn>
                    <a:cxn ang="0">
                      <a:pos x="37" y="66"/>
                    </a:cxn>
                    <a:cxn ang="0">
                      <a:pos x="37" y="66"/>
                    </a:cxn>
                    <a:cxn ang="0">
                      <a:pos x="35" y="17"/>
                    </a:cxn>
                    <a:cxn ang="0">
                      <a:pos x="35" y="17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4" y="75"/>
                    </a:cxn>
                    <a:cxn ang="0">
                      <a:pos x="24" y="75"/>
                    </a:cxn>
                    <a:cxn ang="0">
                      <a:pos x="0" y="86"/>
                    </a:cxn>
                    <a:cxn ang="0">
                      <a:pos x="0" y="86"/>
                    </a:cxn>
                    <a:cxn ang="0">
                      <a:pos x="13" y="99"/>
                    </a:cxn>
                    <a:cxn ang="0">
                      <a:pos x="13" y="99"/>
                    </a:cxn>
                    <a:cxn ang="0">
                      <a:pos x="24" y="97"/>
                    </a:cxn>
                    <a:cxn ang="0">
                      <a:pos x="24" y="97"/>
                    </a:cxn>
                    <a:cxn ang="0">
                      <a:pos x="22" y="110"/>
                    </a:cxn>
                    <a:cxn ang="0">
                      <a:pos x="22" y="110"/>
                    </a:cxn>
                    <a:cxn ang="0">
                      <a:pos x="37" y="123"/>
                    </a:cxn>
                    <a:cxn ang="0">
                      <a:pos x="37" y="123"/>
                    </a:cxn>
                    <a:cxn ang="0">
                      <a:pos x="40" y="88"/>
                    </a:cxn>
                    <a:cxn ang="0">
                      <a:pos x="40" y="88"/>
                    </a:cxn>
                  </a:cxnLst>
                  <a:rect l="0" t="0" r="r" b="b"/>
                  <a:pathLst>
                    <a:path w="79" h="123">
                      <a:moveTo>
                        <a:pt x="40" y="88"/>
                      </a:moveTo>
                      <a:lnTo>
                        <a:pt x="40" y="88"/>
                      </a:lnTo>
                      <a:lnTo>
                        <a:pt x="79" y="64"/>
                      </a:lnTo>
                      <a:lnTo>
                        <a:pt x="79" y="64"/>
                      </a:lnTo>
                      <a:lnTo>
                        <a:pt x="68" y="53"/>
                      </a:lnTo>
                      <a:lnTo>
                        <a:pt x="68" y="53"/>
                      </a:lnTo>
                      <a:lnTo>
                        <a:pt x="53" y="61"/>
                      </a:lnTo>
                      <a:lnTo>
                        <a:pt x="37" y="66"/>
                      </a:lnTo>
                      <a:lnTo>
                        <a:pt x="37" y="66"/>
                      </a:lnTo>
                      <a:lnTo>
                        <a:pt x="35" y="17"/>
                      </a:lnTo>
                      <a:lnTo>
                        <a:pt x="35" y="17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24" y="75"/>
                      </a:lnTo>
                      <a:lnTo>
                        <a:pt x="24" y="75"/>
                      </a:lnTo>
                      <a:lnTo>
                        <a:pt x="0" y="86"/>
                      </a:lnTo>
                      <a:lnTo>
                        <a:pt x="0" y="86"/>
                      </a:lnTo>
                      <a:lnTo>
                        <a:pt x="13" y="99"/>
                      </a:lnTo>
                      <a:lnTo>
                        <a:pt x="13" y="99"/>
                      </a:lnTo>
                      <a:lnTo>
                        <a:pt x="24" y="97"/>
                      </a:lnTo>
                      <a:lnTo>
                        <a:pt x="24" y="97"/>
                      </a:lnTo>
                      <a:lnTo>
                        <a:pt x="22" y="110"/>
                      </a:lnTo>
                      <a:lnTo>
                        <a:pt x="22" y="110"/>
                      </a:lnTo>
                      <a:lnTo>
                        <a:pt x="37" y="123"/>
                      </a:lnTo>
                      <a:lnTo>
                        <a:pt x="37" y="123"/>
                      </a:lnTo>
                      <a:lnTo>
                        <a:pt x="40" y="88"/>
                      </a:lnTo>
                      <a:lnTo>
                        <a:pt x="40" y="88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3" name="Freeform 453"/>
                <p:cNvSpPr>
                  <a:spLocks/>
                </p:cNvSpPr>
                <p:nvPr/>
              </p:nvSpPr>
              <p:spPr bwMode="auto">
                <a:xfrm>
                  <a:off x="2754" y="1835"/>
                  <a:ext cx="92" cy="17"/>
                </a:xfrm>
                <a:custGeom>
                  <a:avLst/>
                  <a:gdLst/>
                  <a:ahLst/>
                  <a:cxnLst>
                    <a:cxn ang="0">
                      <a:pos x="92" y="15"/>
                    </a:cxn>
                    <a:cxn ang="0">
                      <a:pos x="92" y="15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42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9" y="17"/>
                    </a:cxn>
                    <a:cxn ang="0">
                      <a:pos x="9" y="17"/>
                    </a:cxn>
                    <a:cxn ang="0">
                      <a:pos x="51" y="17"/>
                    </a:cxn>
                    <a:cxn ang="0">
                      <a:pos x="92" y="15"/>
                    </a:cxn>
                    <a:cxn ang="0">
                      <a:pos x="92" y="15"/>
                    </a:cxn>
                  </a:cxnLst>
                  <a:rect l="0" t="0" r="r" b="b"/>
                  <a:pathLst>
                    <a:path w="92" h="17">
                      <a:moveTo>
                        <a:pt x="92" y="15"/>
                      </a:moveTo>
                      <a:lnTo>
                        <a:pt x="92" y="15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4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9" y="17"/>
                      </a:lnTo>
                      <a:lnTo>
                        <a:pt x="9" y="17"/>
                      </a:lnTo>
                      <a:lnTo>
                        <a:pt x="51" y="17"/>
                      </a:lnTo>
                      <a:lnTo>
                        <a:pt x="92" y="15"/>
                      </a:lnTo>
                      <a:lnTo>
                        <a:pt x="92" y="1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4" name="Freeform 454"/>
                <p:cNvSpPr>
                  <a:spLocks/>
                </p:cNvSpPr>
                <p:nvPr/>
              </p:nvSpPr>
              <p:spPr bwMode="auto">
                <a:xfrm>
                  <a:off x="2432" y="948"/>
                  <a:ext cx="134" cy="183"/>
                </a:xfrm>
                <a:custGeom>
                  <a:avLst/>
                  <a:gdLst/>
                  <a:ahLst/>
                  <a:cxnLst>
                    <a:cxn ang="0">
                      <a:pos x="134" y="0"/>
                    </a:cxn>
                    <a:cxn ang="0">
                      <a:pos x="134" y="0"/>
                    </a:cxn>
                    <a:cxn ang="0">
                      <a:pos x="110" y="20"/>
                    </a:cxn>
                    <a:cxn ang="0">
                      <a:pos x="110" y="20"/>
                    </a:cxn>
                    <a:cxn ang="0">
                      <a:pos x="84" y="46"/>
                    </a:cxn>
                    <a:cxn ang="0">
                      <a:pos x="59" y="77"/>
                    </a:cxn>
                    <a:cxn ang="0">
                      <a:pos x="33" y="110"/>
                    </a:cxn>
                    <a:cxn ang="0">
                      <a:pos x="8" y="144"/>
                    </a:cxn>
                    <a:cxn ang="0">
                      <a:pos x="8" y="144"/>
                    </a:cxn>
                    <a:cxn ang="0">
                      <a:pos x="0" y="183"/>
                    </a:cxn>
                    <a:cxn ang="0">
                      <a:pos x="0" y="183"/>
                    </a:cxn>
                    <a:cxn ang="0">
                      <a:pos x="26" y="141"/>
                    </a:cxn>
                    <a:cxn ang="0">
                      <a:pos x="57" y="102"/>
                    </a:cxn>
                    <a:cxn ang="0">
                      <a:pos x="88" y="66"/>
                    </a:cxn>
                    <a:cxn ang="0">
                      <a:pos x="119" y="33"/>
                    </a:cxn>
                    <a:cxn ang="0">
                      <a:pos x="119" y="33"/>
                    </a:cxn>
                    <a:cxn ang="0">
                      <a:pos x="134" y="0"/>
                    </a:cxn>
                    <a:cxn ang="0">
                      <a:pos x="134" y="0"/>
                    </a:cxn>
                  </a:cxnLst>
                  <a:rect l="0" t="0" r="r" b="b"/>
                  <a:pathLst>
                    <a:path w="134" h="183">
                      <a:moveTo>
                        <a:pt x="134" y="0"/>
                      </a:moveTo>
                      <a:lnTo>
                        <a:pt x="134" y="0"/>
                      </a:lnTo>
                      <a:lnTo>
                        <a:pt x="110" y="20"/>
                      </a:lnTo>
                      <a:lnTo>
                        <a:pt x="110" y="20"/>
                      </a:lnTo>
                      <a:lnTo>
                        <a:pt x="84" y="46"/>
                      </a:lnTo>
                      <a:lnTo>
                        <a:pt x="59" y="77"/>
                      </a:lnTo>
                      <a:lnTo>
                        <a:pt x="33" y="110"/>
                      </a:lnTo>
                      <a:lnTo>
                        <a:pt x="8" y="144"/>
                      </a:lnTo>
                      <a:lnTo>
                        <a:pt x="8" y="144"/>
                      </a:lnTo>
                      <a:lnTo>
                        <a:pt x="0" y="183"/>
                      </a:lnTo>
                      <a:lnTo>
                        <a:pt x="0" y="183"/>
                      </a:lnTo>
                      <a:lnTo>
                        <a:pt x="26" y="141"/>
                      </a:lnTo>
                      <a:lnTo>
                        <a:pt x="57" y="102"/>
                      </a:lnTo>
                      <a:lnTo>
                        <a:pt x="88" y="66"/>
                      </a:lnTo>
                      <a:lnTo>
                        <a:pt x="119" y="33"/>
                      </a:lnTo>
                      <a:lnTo>
                        <a:pt x="119" y="33"/>
                      </a:lnTo>
                      <a:lnTo>
                        <a:pt x="134" y="0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5" name="Freeform 455"/>
                <p:cNvSpPr>
                  <a:spLocks/>
                </p:cNvSpPr>
                <p:nvPr/>
              </p:nvSpPr>
              <p:spPr bwMode="auto">
                <a:xfrm>
                  <a:off x="2849" y="2723"/>
                  <a:ext cx="39" cy="73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0" y="67"/>
                    </a:cxn>
                    <a:cxn ang="0">
                      <a:pos x="0" y="67"/>
                    </a:cxn>
                    <a:cxn ang="0">
                      <a:pos x="13" y="73"/>
                    </a:cxn>
                    <a:cxn ang="0">
                      <a:pos x="13" y="73"/>
                    </a:cxn>
                    <a:cxn ang="0">
                      <a:pos x="39" y="5"/>
                    </a:cxn>
                    <a:cxn ang="0">
                      <a:pos x="39" y="5"/>
                    </a:cxn>
                    <a:cxn ang="0">
                      <a:pos x="28" y="0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39" h="73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0" y="67"/>
                      </a:lnTo>
                      <a:lnTo>
                        <a:pt x="0" y="67"/>
                      </a:lnTo>
                      <a:lnTo>
                        <a:pt x="13" y="73"/>
                      </a:lnTo>
                      <a:lnTo>
                        <a:pt x="13" y="73"/>
                      </a:lnTo>
                      <a:lnTo>
                        <a:pt x="39" y="5"/>
                      </a:lnTo>
                      <a:lnTo>
                        <a:pt x="39" y="5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6" name="Freeform 456"/>
                <p:cNvSpPr>
                  <a:spLocks/>
                </p:cNvSpPr>
                <p:nvPr/>
              </p:nvSpPr>
              <p:spPr bwMode="auto">
                <a:xfrm>
                  <a:off x="3111" y="2137"/>
                  <a:ext cx="35" cy="75"/>
                </a:xfrm>
                <a:custGeom>
                  <a:avLst/>
                  <a:gdLst/>
                  <a:ahLst/>
                  <a:cxnLst>
                    <a:cxn ang="0">
                      <a:pos x="35" y="6"/>
                    </a:cxn>
                    <a:cxn ang="0">
                      <a:pos x="35" y="6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0" y="70"/>
                    </a:cxn>
                    <a:cxn ang="0">
                      <a:pos x="0" y="70"/>
                    </a:cxn>
                    <a:cxn ang="0">
                      <a:pos x="9" y="75"/>
                    </a:cxn>
                    <a:cxn ang="0">
                      <a:pos x="9" y="75"/>
                    </a:cxn>
                    <a:cxn ang="0">
                      <a:pos x="35" y="6"/>
                    </a:cxn>
                    <a:cxn ang="0">
                      <a:pos x="35" y="6"/>
                    </a:cxn>
                  </a:cxnLst>
                  <a:rect l="0" t="0" r="r" b="b"/>
                  <a:pathLst>
                    <a:path w="35" h="75">
                      <a:moveTo>
                        <a:pt x="35" y="6"/>
                      </a:moveTo>
                      <a:lnTo>
                        <a:pt x="35" y="6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0" y="70"/>
                      </a:lnTo>
                      <a:lnTo>
                        <a:pt x="0" y="70"/>
                      </a:lnTo>
                      <a:lnTo>
                        <a:pt x="9" y="75"/>
                      </a:lnTo>
                      <a:lnTo>
                        <a:pt x="9" y="75"/>
                      </a:lnTo>
                      <a:lnTo>
                        <a:pt x="35" y="6"/>
                      </a:lnTo>
                      <a:lnTo>
                        <a:pt x="35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7" name="Freeform 457"/>
                <p:cNvSpPr>
                  <a:spLocks/>
                </p:cNvSpPr>
                <p:nvPr/>
              </p:nvSpPr>
              <p:spPr bwMode="auto">
                <a:xfrm>
                  <a:off x="3329" y="1634"/>
                  <a:ext cx="75" cy="55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0" y="46"/>
                    </a:cxn>
                    <a:cxn ang="0">
                      <a:pos x="0" y="46"/>
                    </a:cxn>
                    <a:cxn ang="0">
                      <a:pos x="11" y="55"/>
                    </a:cxn>
                    <a:cxn ang="0">
                      <a:pos x="11" y="55"/>
                    </a:cxn>
                    <a:cxn ang="0">
                      <a:pos x="44" y="35"/>
                    </a:cxn>
                    <a:cxn ang="0">
                      <a:pos x="75" y="13"/>
                    </a:cxn>
                    <a:cxn ang="0">
                      <a:pos x="75" y="13"/>
                    </a:cxn>
                    <a:cxn ang="0">
                      <a:pos x="58" y="0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5" h="55">
                      <a:moveTo>
                        <a:pt x="58" y="0"/>
                      </a:moveTo>
                      <a:lnTo>
                        <a:pt x="58" y="0"/>
                      </a:lnTo>
                      <a:lnTo>
                        <a:pt x="0" y="46"/>
                      </a:lnTo>
                      <a:lnTo>
                        <a:pt x="0" y="46"/>
                      </a:lnTo>
                      <a:lnTo>
                        <a:pt x="11" y="55"/>
                      </a:lnTo>
                      <a:lnTo>
                        <a:pt x="11" y="55"/>
                      </a:lnTo>
                      <a:lnTo>
                        <a:pt x="44" y="35"/>
                      </a:lnTo>
                      <a:lnTo>
                        <a:pt x="75" y="13"/>
                      </a:lnTo>
                      <a:lnTo>
                        <a:pt x="75" y="13"/>
                      </a:lnTo>
                      <a:lnTo>
                        <a:pt x="58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8" name="Freeform 458"/>
                <p:cNvSpPr>
                  <a:spLocks/>
                </p:cNvSpPr>
                <p:nvPr/>
              </p:nvSpPr>
              <p:spPr bwMode="auto">
                <a:xfrm>
                  <a:off x="3460" y="2256"/>
                  <a:ext cx="11" cy="7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8" y="75"/>
                    </a:cxn>
                    <a:cxn ang="0">
                      <a:pos x="8" y="75"/>
                    </a:cxn>
                    <a:cxn ang="0">
                      <a:pos x="11" y="2"/>
                    </a:cxn>
                    <a:cxn ang="0">
                      <a:pos x="11" y="2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1" h="7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73"/>
                      </a:lnTo>
                      <a:lnTo>
                        <a:pt x="0" y="73"/>
                      </a:lnTo>
                      <a:lnTo>
                        <a:pt x="8" y="75"/>
                      </a:lnTo>
                      <a:lnTo>
                        <a:pt x="8" y="75"/>
                      </a:lnTo>
                      <a:lnTo>
                        <a:pt x="11" y="2"/>
                      </a:lnTo>
                      <a:lnTo>
                        <a:pt x="11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49" name="Freeform 459"/>
                <p:cNvSpPr>
                  <a:spLocks/>
                </p:cNvSpPr>
                <p:nvPr/>
              </p:nvSpPr>
              <p:spPr bwMode="auto">
                <a:xfrm>
                  <a:off x="4527" y="2569"/>
                  <a:ext cx="46" cy="80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5" y="49"/>
                    </a:cxn>
                    <a:cxn ang="0">
                      <a:pos x="24" y="66"/>
                    </a:cxn>
                    <a:cxn ang="0">
                      <a:pos x="33" y="80"/>
                    </a:cxn>
                    <a:cxn ang="0">
                      <a:pos x="33" y="80"/>
                    </a:cxn>
                    <a:cxn ang="0">
                      <a:pos x="46" y="69"/>
                    </a:cxn>
                    <a:cxn ang="0">
                      <a:pos x="46" y="69"/>
                    </a:cxn>
                    <a:cxn ang="0">
                      <a:pos x="38" y="55"/>
                    </a:cxn>
                    <a:cxn ang="0">
                      <a:pos x="31" y="38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46" h="80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5" y="49"/>
                      </a:lnTo>
                      <a:lnTo>
                        <a:pt x="24" y="66"/>
                      </a:lnTo>
                      <a:lnTo>
                        <a:pt x="33" y="80"/>
                      </a:lnTo>
                      <a:lnTo>
                        <a:pt x="33" y="80"/>
                      </a:lnTo>
                      <a:lnTo>
                        <a:pt x="46" y="69"/>
                      </a:lnTo>
                      <a:lnTo>
                        <a:pt x="46" y="69"/>
                      </a:lnTo>
                      <a:lnTo>
                        <a:pt x="38" y="55"/>
                      </a:lnTo>
                      <a:lnTo>
                        <a:pt x="31" y="38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0" name="Freeform 460"/>
                <p:cNvSpPr>
                  <a:spLocks/>
                </p:cNvSpPr>
                <p:nvPr/>
              </p:nvSpPr>
              <p:spPr bwMode="auto">
                <a:xfrm>
                  <a:off x="3605" y="1793"/>
                  <a:ext cx="216" cy="68"/>
                </a:xfrm>
                <a:custGeom>
                  <a:avLst/>
                  <a:gdLst/>
                  <a:ahLst/>
                  <a:cxnLst>
                    <a:cxn ang="0">
                      <a:pos x="88" y="26"/>
                    </a:cxn>
                    <a:cxn ang="0">
                      <a:pos x="88" y="26"/>
                    </a:cxn>
                    <a:cxn ang="0">
                      <a:pos x="102" y="20"/>
                    </a:cxn>
                    <a:cxn ang="0">
                      <a:pos x="119" y="17"/>
                    </a:cxn>
                    <a:cxn ang="0">
                      <a:pos x="133" y="15"/>
                    </a:cxn>
                    <a:cxn ang="0">
                      <a:pos x="148" y="13"/>
                    </a:cxn>
                    <a:cxn ang="0">
                      <a:pos x="161" y="13"/>
                    </a:cxn>
                    <a:cxn ang="0">
                      <a:pos x="176" y="13"/>
                    </a:cxn>
                    <a:cxn ang="0">
                      <a:pos x="188" y="15"/>
                    </a:cxn>
                    <a:cxn ang="0">
                      <a:pos x="201" y="18"/>
                    </a:cxn>
                    <a:cxn ang="0">
                      <a:pos x="201" y="18"/>
                    </a:cxn>
                    <a:cxn ang="0">
                      <a:pos x="216" y="11"/>
                    </a:cxn>
                    <a:cxn ang="0">
                      <a:pos x="216" y="11"/>
                    </a:cxn>
                    <a:cxn ang="0">
                      <a:pos x="194" y="6"/>
                    </a:cxn>
                    <a:cxn ang="0">
                      <a:pos x="172" y="2"/>
                    </a:cxn>
                    <a:cxn ang="0">
                      <a:pos x="150" y="0"/>
                    </a:cxn>
                    <a:cxn ang="0">
                      <a:pos x="128" y="2"/>
                    </a:cxn>
                    <a:cxn ang="0">
                      <a:pos x="106" y="4"/>
                    </a:cxn>
                    <a:cxn ang="0">
                      <a:pos x="86" y="9"/>
                    </a:cxn>
                    <a:cxn ang="0">
                      <a:pos x="66" y="17"/>
                    </a:cxn>
                    <a:cxn ang="0">
                      <a:pos x="47" y="26"/>
                    </a:cxn>
                    <a:cxn ang="0">
                      <a:pos x="47" y="26"/>
                    </a:cxn>
                    <a:cxn ang="0">
                      <a:pos x="35" y="35"/>
                    </a:cxn>
                    <a:cxn ang="0">
                      <a:pos x="24" y="46"/>
                    </a:cxn>
                    <a:cxn ang="0">
                      <a:pos x="0" y="68"/>
                    </a:cxn>
                    <a:cxn ang="0">
                      <a:pos x="0" y="68"/>
                    </a:cxn>
                    <a:cxn ang="0">
                      <a:pos x="24" y="68"/>
                    </a:cxn>
                    <a:cxn ang="0">
                      <a:pos x="24" y="68"/>
                    </a:cxn>
                    <a:cxn ang="0">
                      <a:pos x="38" y="55"/>
                    </a:cxn>
                    <a:cxn ang="0">
                      <a:pos x="55" y="44"/>
                    </a:cxn>
                    <a:cxn ang="0">
                      <a:pos x="71" y="33"/>
                    </a:cxn>
                    <a:cxn ang="0">
                      <a:pos x="88" y="26"/>
                    </a:cxn>
                    <a:cxn ang="0">
                      <a:pos x="88" y="26"/>
                    </a:cxn>
                  </a:cxnLst>
                  <a:rect l="0" t="0" r="r" b="b"/>
                  <a:pathLst>
                    <a:path w="216" h="68">
                      <a:moveTo>
                        <a:pt x="88" y="26"/>
                      </a:moveTo>
                      <a:lnTo>
                        <a:pt x="88" y="26"/>
                      </a:lnTo>
                      <a:lnTo>
                        <a:pt x="102" y="20"/>
                      </a:lnTo>
                      <a:lnTo>
                        <a:pt x="119" y="17"/>
                      </a:lnTo>
                      <a:lnTo>
                        <a:pt x="133" y="15"/>
                      </a:lnTo>
                      <a:lnTo>
                        <a:pt x="148" y="13"/>
                      </a:lnTo>
                      <a:lnTo>
                        <a:pt x="161" y="13"/>
                      </a:lnTo>
                      <a:lnTo>
                        <a:pt x="176" y="13"/>
                      </a:lnTo>
                      <a:lnTo>
                        <a:pt x="188" y="15"/>
                      </a:lnTo>
                      <a:lnTo>
                        <a:pt x="201" y="18"/>
                      </a:lnTo>
                      <a:lnTo>
                        <a:pt x="201" y="18"/>
                      </a:lnTo>
                      <a:lnTo>
                        <a:pt x="216" y="11"/>
                      </a:lnTo>
                      <a:lnTo>
                        <a:pt x="216" y="11"/>
                      </a:lnTo>
                      <a:lnTo>
                        <a:pt x="194" y="6"/>
                      </a:lnTo>
                      <a:lnTo>
                        <a:pt x="172" y="2"/>
                      </a:lnTo>
                      <a:lnTo>
                        <a:pt x="150" y="0"/>
                      </a:lnTo>
                      <a:lnTo>
                        <a:pt x="128" y="2"/>
                      </a:lnTo>
                      <a:lnTo>
                        <a:pt x="106" y="4"/>
                      </a:lnTo>
                      <a:lnTo>
                        <a:pt x="86" y="9"/>
                      </a:lnTo>
                      <a:lnTo>
                        <a:pt x="66" y="17"/>
                      </a:lnTo>
                      <a:lnTo>
                        <a:pt x="47" y="26"/>
                      </a:lnTo>
                      <a:lnTo>
                        <a:pt x="47" y="26"/>
                      </a:lnTo>
                      <a:lnTo>
                        <a:pt x="35" y="35"/>
                      </a:lnTo>
                      <a:lnTo>
                        <a:pt x="24" y="46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24" y="68"/>
                      </a:lnTo>
                      <a:lnTo>
                        <a:pt x="24" y="68"/>
                      </a:lnTo>
                      <a:lnTo>
                        <a:pt x="38" y="55"/>
                      </a:lnTo>
                      <a:lnTo>
                        <a:pt x="55" y="44"/>
                      </a:lnTo>
                      <a:lnTo>
                        <a:pt x="71" y="33"/>
                      </a:lnTo>
                      <a:lnTo>
                        <a:pt x="88" y="26"/>
                      </a:lnTo>
                      <a:lnTo>
                        <a:pt x="88" y="2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1" name="Freeform 461"/>
                <p:cNvSpPr>
                  <a:spLocks/>
                </p:cNvSpPr>
                <p:nvPr/>
              </p:nvSpPr>
              <p:spPr bwMode="auto">
                <a:xfrm>
                  <a:off x="4007" y="2159"/>
                  <a:ext cx="13" cy="84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2" y="44"/>
                    </a:cxn>
                    <a:cxn ang="0">
                      <a:pos x="2" y="84"/>
                    </a:cxn>
                    <a:cxn ang="0">
                      <a:pos x="2" y="84"/>
                    </a:cxn>
                    <a:cxn ang="0">
                      <a:pos x="13" y="81"/>
                    </a:cxn>
                    <a:cxn ang="0">
                      <a:pos x="13" y="81"/>
                    </a:cxn>
                    <a:cxn ang="0">
                      <a:pos x="11" y="40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3" h="84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2" y="44"/>
                      </a:lnTo>
                      <a:lnTo>
                        <a:pt x="2" y="84"/>
                      </a:lnTo>
                      <a:lnTo>
                        <a:pt x="2" y="84"/>
                      </a:lnTo>
                      <a:lnTo>
                        <a:pt x="13" y="81"/>
                      </a:lnTo>
                      <a:lnTo>
                        <a:pt x="13" y="81"/>
                      </a:lnTo>
                      <a:lnTo>
                        <a:pt x="11" y="4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2" name="Freeform 462"/>
                <p:cNvSpPr>
                  <a:spLocks/>
                </p:cNvSpPr>
                <p:nvPr/>
              </p:nvSpPr>
              <p:spPr bwMode="auto">
                <a:xfrm>
                  <a:off x="2880" y="2649"/>
                  <a:ext cx="39" cy="74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30" y="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11" y="74"/>
                    </a:cxn>
                    <a:cxn ang="0">
                      <a:pos x="11" y="74"/>
                    </a:cxn>
                    <a:cxn ang="0">
                      <a:pos x="39" y="6"/>
                    </a:cxn>
                    <a:cxn ang="0">
                      <a:pos x="39" y="6"/>
                    </a:cxn>
                    <a:cxn ang="0">
                      <a:pos x="30" y="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39" h="74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11" y="74"/>
                      </a:lnTo>
                      <a:lnTo>
                        <a:pt x="11" y="74"/>
                      </a:lnTo>
                      <a:lnTo>
                        <a:pt x="39" y="6"/>
                      </a:lnTo>
                      <a:lnTo>
                        <a:pt x="39" y="6"/>
                      </a:lnTo>
                      <a:lnTo>
                        <a:pt x="3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3" name="Freeform 463"/>
                <p:cNvSpPr>
                  <a:spLocks/>
                </p:cNvSpPr>
                <p:nvPr/>
              </p:nvSpPr>
              <p:spPr bwMode="auto">
                <a:xfrm>
                  <a:off x="3817" y="1808"/>
                  <a:ext cx="84" cy="51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8" y="14"/>
                    </a:cxn>
                    <a:cxn ang="0">
                      <a:pos x="37" y="25"/>
                    </a:cxn>
                    <a:cxn ang="0">
                      <a:pos x="53" y="36"/>
                    </a:cxn>
                    <a:cxn ang="0">
                      <a:pos x="70" y="51"/>
                    </a:cxn>
                    <a:cxn ang="0">
                      <a:pos x="70" y="51"/>
                    </a:cxn>
                    <a:cxn ang="0">
                      <a:pos x="84" y="40"/>
                    </a:cxn>
                    <a:cxn ang="0">
                      <a:pos x="84" y="40"/>
                    </a:cxn>
                    <a:cxn ang="0">
                      <a:pos x="64" y="25"/>
                    </a:cxn>
                    <a:cxn ang="0">
                      <a:pos x="64" y="25"/>
                    </a:cxn>
                    <a:cxn ang="0">
                      <a:pos x="40" y="11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84" h="51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8" y="14"/>
                      </a:lnTo>
                      <a:lnTo>
                        <a:pt x="37" y="25"/>
                      </a:lnTo>
                      <a:lnTo>
                        <a:pt x="53" y="36"/>
                      </a:lnTo>
                      <a:lnTo>
                        <a:pt x="70" y="51"/>
                      </a:lnTo>
                      <a:lnTo>
                        <a:pt x="70" y="51"/>
                      </a:lnTo>
                      <a:lnTo>
                        <a:pt x="84" y="40"/>
                      </a:lnTo>
                      <a:lnTo>
                        <a:pt x="84" y="40"/>
                      </a:lnTo>
                      <a:lnTo>
                        <a:pt x="64" y="25"/>
                      </a:lnTo>
                      <a:lnTo>
                        <a:pt x="64" y="25"/>
                      </a:lnTo>
                      <a:lnTo>
                        <a:pt x="40" y="11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4" name="Freeform 464"/>
                <p:cNvSpPr>
                  <a:spLocks/>
                </p:cNvSpPr>
                <p:nvPr/>
              </p:nvSpPr>
              <p:spPr bwMode="auto">
                <a:xfrm>
                  <a:off x="2807" y="836"/>
                  <a:ext cx="92" cy="24"/>
                </a:xfrm>
                <a:custGeom>
                  <a:avLst/>
                  <a:gdLst/>
                  <a:ahLst/>
                  <a:cxnLst>
                    <a:cxn ang="0">
                      <a:pos x="48" y="17"/>
                    </a:cxn>
                    <a:cxn ang="0">
                      <a:pos x="48" y="17"/>
                    </a:cxn>
                    <a:cxn ang="0">
                      <a:pos x="83" y="24"/>
                    </a:cxn>
                    <a:cxn ang="0">
                      <a:pos x="83" y="24"/>
                    </a:cxn>
                    <a:cxn ang="0">
                      <a:pos x="92" y="11"/>
                    </a:cxn>
                    <a:cxn ang="0">
                      <a:pos x="92" y="11"/>
                    </a:cxn>
                    <a:cxn ang="0">
                      <a:pos x="72" y="7"/>
                    </a:cxn>
                    <a:cxn ang="0">
                      <a:pos x="51" y="4"/>
                    </a:cxn>
                    <a:cxn ang="0">
                      <a:pos x="51" y="4"/>
                    </a:cxn>
                    <a:cxn ang="0">
                      <a:pos x="30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15"/>
                    </a:cxn>
                    <a:cxn ang="0">
                      <a:pos x="0" y="15"/>
                    </a:cxn>
                    <a:cxn ang="0">
                      <a:pos x="22" y="15"/>
                    </a:cxn>
                    <a:cxn ang="0">
                      <a:pos x="48" y="17"/>
                    </a:cxn>
                    <a:cxn ang="0">
                      <a:pos x="48" y="17"/>
                    </a:cxn>
                  </a:cxnLst>
                  <a:rect l="0" t="0" r="r" b="b"/>
                  <a:pathLst>
                    <a:path w="92" h="24">
                      <a:moveTo>
                        <a:pt x="48" y="17"/>
                      </a:moveTo>
                      <a:lnTo>
                        <a:pt x="48" y="17"/>
                      </a:lnTo>
                      <a:lnTo>
                        <a:pt x="83" y="24"/>
                      </a:lnTo>
                      <a:lnTo>
                        <a:pt x="83" y="24"/>
                      </a:lnTo>
                      <a:lnTo>
                        <a:pt x="92" y="11"/>
                      </a:lnTo>
                      <a:lnTo>
                        <a:pt x="92" y="11"/>
                      </a:lnTo>
                      <a:lnTo>
                        <a:pt x="72" y="7"/>
                      </a:lnTo>
                      <a:lnTo>
                        <a:pt x="51" y="4"/>
                      </a:lnTo>
                      <a:lnTo>
                        <a:pt x="51" y="4"/>
                      </a:lnTo>
                      <a:lnTo>
                        <a:pt x="30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2" y="15"/>
                      </a:lnTo>
                      <a:lnTo>
                        <a:pt x="48" y="17"/>
                      </a:lnTo>
                      <a:lnTo>
                        <a:pt x="48" y="1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5" name="Freeform 465"/>
                <p:cNvSpPr>
                  <a:spLocks/>
                </p:cNvSpPr>
                <p:nvPr/>
              </p:nvSpPr>
              <p:spPr bwMode="auto">
                <a:xfrm>
                  <a:off x="4500" y="2490"/>
                  <a:ext cx="42" cy="84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12" y="48"/>
                    </a:cxn>
                    <a:cxn ang="0">
                      <a:pos x="25" y="84"/>
                    </a:cxn>
                    <a:cxn ang="0">
                      <a:pos x="25" y="84"/>
                    </a:cxn>
                    <a:cxn ang="0">
                      <a:pos x="42" y="72"/>
                    </a:cxn>
                    <a:cxn ang="0">
                      <a:pos x="42" y="72"/>
                    </a:cxn>
                    <a:cxn ang="0">
                      <a:pos x="29" y="35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0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42" h="84">
                      <a:moveTo>
                        <a:pt x="0" y="13"/>
                      </a:moveTo>
                      <a:lnTo>
                        <a:pt x="0" y="13"/>
                      </a:lnTo>
                      <a:lnTo>
                        <a:pt x="12" y="48"/>
                      </a:lnTo>
                      <a:lnTo>
                        <a:pt x="25" y="84"/>
                      </a:lnTo>
                      <a:lnTo>
                        <a:pt x="25" y="84"/>
                      </a:lnTo>
                      <a:lnTo>
                        <a:pt x="42" y="72"/>
                      </a:lnTo>
                      <a:lnTo>
                        <a:pt x="42" y="72"/>
                      </a:lnTo>
                      <a:lnTo>
                        <a:pt x="29" y="3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6" name="Freeform 466"/>
                <p:cNvSpPr>
                  <a:spLocks/>
                </p:cNvSpPr>
                <p:nvPr/>
              </p:nvSpPr>
              <p:spPr bwMode="auto">
                <a:xfrm>
                  <a:off x="3462" y="2818"/>
                  <a:ext cx="19" cy="73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71"/>
                    </a:cxn>
                    <a:cxn ang="0">
                      <a:pos x="0" y="71"/>
                    </a:cxn>
                    <a:cxn ang="0">
                      <a:pos x="17" y="73"/>
                    </a:cxn>
                    <a:cxn ang="0">
                      <a:pos x="17" y="73"/>
                    </a:cxn>
                    <a:cxn ang="0">
                      <a:pos x="19" y="2"/>
                    </a:cxn>
                    <a:cxn ang="0">
                      <a:pos x="19" y="2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9" h="73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7" y="73"/>
                      </a:lnTo>
                      <a:lnTo>
                        <a:pt x="17" y="73"/>
                      </a:lnTo>
                      <a:lnTo>
                        <a:pt x="19" y="2"/>
                      </a:lnTo>
                      <a:lnTo>
                        <a:pt x="19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7" name="Freeform 467"/>
                <p:cNvSpPr>
                  <a:spLocks/>
                </p:cNvSpPr>
                <p:nvPr/>
              </p:nvSpPr>
              <p:spPr bwMode="auto">
                <a:xfrm>
                  <a:off x="3453" y="2896"/>
                  <a:ext cx="24" cy="74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24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74"/>
                    </a:cxn>
                    <a:cxn ang="0">
                      <a:pos x="0" y="74"/>
                    </a:cxn>
                    <a:cxn ang="0">
                      <a:pos x="17" y="74"/>
                    </a:cxn>
                    <a:cxn ang="0">
                      <a:pos x="17" y="74"/>
                    </a:cxn>
                    <a:cxn ang="0">
                      <a:pos x="20" y="44"/>
                    </a:cxn>
                    <a:cxn ang="0">
                      <a:pos x="20" y="44"/>
                    </a:cxn>
                    <a:cxn ang="0">
                      <a:pos x="24" y="2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24" h="74">
                      <a:moveTo>
                        <a:pt x="24" y="2"/>
                      </a:moveTo>
                      <a:lnTo>
                        <a:pt x="24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17" y="74"/>
                      </a:lnTo>
                      <a:lnTo>
                        <a:pt x="17" y="74"/>
                      </a:lnTo>
                      <a:lnTo>
                        <a:pt x="20" y="44"/>
                      </a:lnTo>
                      <a:lnTo>
                        <a:pt x="20" y="44"/>
                      </a:lnTo>
                      <a:lnTo>
                        <a:pt x="24" y="2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8" name="Freeform 468"/>
                <p:cNvSpPr>
                  <a:spLocks/>
                </p:cNvSpPr>
                <p:nvPr/>
              </p:nvSpPr>
              <p:spPr bwMode="auto">
                <a:xfrm>
                  <a:off x="3206" y="1660"/>
                  <a:ext cx="13" cy="2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13" y="29"/>
                    </a:cxn>
                    <a:cxn ang="0">
                      <a:pos x="13" y="29"/>
                    </a:cxn>
                    <a:cxn ang="0">
                      <a:pos x="13" y="16"/>
                    </a:cxn>
                    <a:cxn ang="0">
                      <a:pos x="13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" h="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3" y="29"/>
                      </a:lnTo>
                      <a:lnTo>
                        <a:pt x="13" y="29"/>
                      </a:lnTo>
                      <a:lnTo>
                        <a:pt x="13" y="16"/>
                      </a:lnTo>
                      <a:lnTo>
                        <a:pt x="13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59" name="Freeform 469"/>
                <p:cNvSpPr>
                  <a:spLocks/>
                </p:cNvSpPr>
                <p:nvPr/>
              </p:nvSpPr>
              <p:spPr bwMode="auto">
                <a:xfrm>
                  <a:off x="3252" y="1724"/>
                  <a:ext cx="16" cy="12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6" y="7"/>
                    </a:cxn>
                    <a:cxn ang="0">
                      <a:pos x="16" y="7"/>
                    </a:cxn>
                    <a:cxn ang="0">
                      <a:pos x="7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6" h="1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6" y="7"/>
                      </a:lnTo>
                      <a:lnTo>
                        <a:pt x="16" y="7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0" name="Freeform 470"/>
                <p:cNvSpPr>
                  <a:spLocks/>
                </p:cNvSpPr>
                <p:nvPr/>
              </p:nvSpPr>
              <p:spPr bwMode="auto">
                <a:xfrm>
                  <a:off x="3806" y="1804"/>
                  <a:ext cx="24" cy="11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11"/>
                    </a:cxn>
                    <a:cxn ang="0">
                      <a:pos x="11" y="11"/>
                    </a:cxn>
                    <a:cxn ang="0">
                      <a:pos x="24" y="4"/>
                    </a:cxn>
                    <a:cxn ang="0">
                      <a:pos x="24" y="4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0" y="7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24" h="11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24" y="4"/>
                      </a:lnTo>
                      <a:lnTo>
                        <a:pt x="24" y="4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1" name="Freeform 471"/>
                <p:cNvSpPr>
                  <a:spLocks/>
                </p:cNvSpPr>
                <p:nvPr/>
              </p:nvSpPr>
              <p:spPr bwMode="auto">
                <a:xfrm>
                  <a:off x="3323" y="1680"/>
                  <a:ext cx="17" cy="12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7" y="9"/>
                    </a:cxn>
                    <a:cxn ang="0">
                      <a:pos x="17" y="9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7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7" y="9"/>
                      </a:lnTo>
                      <a:lnTo>
                        <a:pt x="17" y="9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2" name="Freeform 472"/>
                <p:cNvSpPr>
                  <a:spLocks/>
                </p:cNvSpPr>
                <p:nvPr/>
              </p:nvSpPr>
              <p:spPr bwMode="auto">
                <a:xfrm>
                  <a:off x="3177" y="1758"/>
                  <a:ext cx="20" cy="17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1" y="17"/>
                    </a:cxn>
                    <a:cxn ang="0">
                      <a:pos x="11" y="17"/>
                    </a:cxn>
                    <a:cxn ang="0">
                      <a:pos x="20" y="13"/>
                    </a:cxn>
                    <a:cxn ang="0">
                      <a:pos x="20" y="13"/>
                    </a:cxn>
                    <a:cxn ang="0">
                      <a:pos x="7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20" h="17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20" y="13"/>
                      </a:lnTo>
                      <a:lnTo>
                        <a:pt x="20" y="13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3" name="Freeform 473"/>
                <p:cNvSpPr>
                  <a:spLocks/>
                </p:cNvSpPr>
                <p:nvPr/>
              </p:nvSpPr>
              <p:spPr bwMode="auto">
                <a:xfrm>
                  <a:off x="3193" y="1879"/>
                  <a:ext cx="17" cy="1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5" y="18"/>
                    </a:cxn>
                    <a:cxn ang="0">
                      <a:pos x="15" y="18"/>
                    </a:cxn>
                    <a:cxn ang="0">
                      <a:pos x="17" y="11"/>
                    </a:cxn>
                    <a:cxn ang="0">
                      <a:pos x="17" y="11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5" y="18"/>
                      </a:lnTo>
                      <a:lnTo>
                        <a:pt x="15" y="18"/>
                      </a:lnTo>
                      <a:lnTo>
                        <a:pt x="17" y="11"/>
                      </a:lnTo>
                      <a:lnTo>
                        <a:pt x="17" y="1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4" name="Freeform 474"/>
                <p:cNvSpPr>
                  <a:spLocks/>
                </p:cNvSpPr>
                <p:nvPr/>
              </p:nvSpPr>
              <p:spPr bwMode="auto">
                <a:xfrm>
                  <a:off x="3451" y="1579"/>
                  <a:ext cx="24" cy="16"/>
                </a:xfrm>
                <a:custGeom>
                  <a:avLst/>
                  <a:gdLst/>
                  <a:ahLst/>
                  <a:cxnLst>
                    <a:cxn ang="0">
                      <a:pos x="24" y="11"/>
                    </a:cxn>
                    <a:cxn ang="0">
                      <a:pos x="24" y="11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9" y="16"/>
                    </a:cxn>
                    <a:cxn ang="0">
                      <a:pos x="19" y="16"/>
                    </a:cxn>
                    <a:cxn ang="0">
                      <a:pos x="24" y="11"/>
                    </a:cxn>
                    <a:cxn ang="0">
                      <a:pos x="24" y="11"/>
                    </a:cxn>
                  </a:cxnLst>
                  <a:rect l="0" t="0" r="r" b="b"/>
                  <a:pathLst>
                    <a:path w="24" h="16">
                      <a:moveTo>
                        <a:pt x="24" y="11"/>
                      </a:moveTo>
                      <a:lnTo>
                        <a:pt x="24" y="11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9" y="16"/>
                      </a:lnTo>
                      <a:lnTo>
                        <a:pt x="19" y="16"/>
                      </a:lnTo>
                      <a:lnTo>
                        <a:pt x="24" y="11"/>
                      </a:lnTo>
                      <a:lnTo>
                        <a:pt x="24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5" name="Freeform 475"/>
                <p:cNvSpPr>
                  <a:spLocks/>
                </p:cNvSpPr>
                <p:nvPr/>
              </p:nvSpPr>
              <p:spPr bwMode="auto">
                <a:xfrm>
                  <a:off x="3122" y="1067"/>
                  <a:ext cx="15" cy="24"/>
                </a:xfrm>
                <a:custGeom>
                  <a:avLst/>
                  <a:gdLst/>
                  <a:ahLst/>
                  <a:cxnLst>
                    <a:cxn ang="0">
                      <a:pos x="15" y="7"/>
                    </a:cxn>
                    <a:cxn ang="0">
                      <a:pos x="15" y="7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4" y="24"/>
                    </a:cxn>
                    <a:cxn ang="0">
                      <a:pos x="4" y="24"/>
                    </a:cxn>
                    <a:cxn ang="0">
                      <a:pos x="15" y="7"/>
                    </a:cxn>
                    <a:cxn ang="0">
                      <a:pos x="15" y="7"/>
                    </a:cxn>
                  </a:cxnLst>
                  <a:rect l="0" t="0" r="r" b="b"/>
                  <a:pathLst>
                    <a:path w="15" h="24">
                      <a:moveTo>
                        <a:pt x="15" y="7"/>
                      </a:moveTo>
                      <a:lnTo>
                        <a:pt x="15" y="7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4" y="24"/>
                      </a:lnTo>
                      <a:lnTo>
                        <a:pt x="4" y="24"/>
                      </a:lnTo>
                      <a:lnTo>
                        <a:pt x="15" y="7"/>
                      </a:lnTo>
                      <a:lnTo>
                        <a:pt x="15" y="7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6" name="Freeform 476"/>
                <p:cNvSpPr>
                  <a:spLocks/>
                </p:cNvSpPr>
                <p:nvPr/>
              </p:nvSpPr>
              <p:spPr bwMode="auto">
                <a:xfrm>
                  <a:off x="3157" y="1164"/>
                  <a:ext cx="13" cy="33"/>
                </a:xfrm>
                <a:custGeom>
                  <a:avLst/>
                  <a:gdLst/>
                  <a:ahLst/>
                  <a:cxnLst>
                    <a:cxn ang="0">
                      <a:pos x="13" y="11"/>
                    </a:cxn>
                    <a:cxn ang="0">
                      <a:pos x="13" y="11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33"/>
                    </a:cxn>
                    <a:cxn ang="0">
                      <a:pos x="2" y="33"/>
                    </a:cxn>
                    <a:cxn ang="0">
                      <a:pos x="13" y="11"/>
                    </a:cxn>
                    <a:cxn ang="0">
                      <a:pos x="13" y="11"/>
                    </a:cxn>
                  </a:cxnLst>
                  <a:rect l="0" t="0" r="r" b="b"/>
                  <a:pathLst>
                    <a:path w="13" h="33">
                      <a:moveTo>
                        <a:pt x="13" y="11"/>
                      </a:moveTo>
                      <a:lnTo>
                        <a:pt x="13" y="11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33"/>
                      </a:lnTo>
                      <a:lnTo>
                        <a:pt x="2" y="33"/>
                      </a:lnTo>
                      <a:lnTo>
                        <a:pt x="13" y="11"/>
                      </a:lnTo>
                      <a:lnTo>
                        <a:pt x="13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7" name="Freeform 477"/>
                <p:cNvSpPr>
                  <a:spLocks/>
                </p:cNvSpPr>
                <p:nvPr/>
              </p:nvSpPr>
              <p:spPr bwMode="auto">
                <a:xfrm>
                  <a:off x="3191" y="1323"/>
                  <a:ext cx="22" cy="194"/>
                </a:xfrm>
                <a:custGeom>
                  <a:avLst/>
                  <a:gdLst/>
                  <a:ahLst/>
                  <a:cxnLst>
                    <a:cxn ang="0">
                      <a:pos x="8" y="135"/>
                    </a:cxn>
                    <a:cxn ang="0">
                      <a:pos x="8" y="135"/>
                    </a:cxn>
                    <a:cxn ang="0">
                      <a:pos x="13" y="165"/>
                    </a:cxn>
                    <a:cxn ang="0">
                      <a:pos x="22" y="194"/>
                    </a:cxn>
                    <a:cxn ang="0">
                      <a:pos x="22" y="194"/>
                    </a:cxn>
                    <a:cxn ang="0">
                      <a:pos x="21" y="163"/>
                    </a:cxn>
                    <a:cxn ang="0">
                      <a:pos x="21" y="163"/>
                    </a:cxn>
                    <a:cxn ang="0">
                      <a:pos x="15" y="139"/>
                    </a:cxn>
                    <a:cxn ang="0">
                      <a:pos x="11" y="113"/>
                    </a:cxn>
                    <a:cxn ang="0">
                      <a:pos x="10" y="90"/>
                    </a:cxn>
                    <a:cxn ang="0">
                      <a:pos x="8" y="64"/>
                    </a:cxn>
                    <a:cxn ang="0">
                      <a:pos x="8" y="64"/>
                    </a:cxn>
                    <a:cxn ang="0">
                      <a:pos x="10" y="29"/>
                    </a:cxn>
                    <a:cxn ang="0">
                      <a:pos x="10" y="29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2" y="31"/>
                    </a:cxn>
                    <a:cxn ang="0">
                      <a:pos x="0" y="64"/>
                    </a:cxn>
                    <a:cxn ang="0">
                      <a:pos x="0" y="64"/>
                    </a:cxn>
                    <a:cxn ang="0">
                      <a:pos x="8" y="135"/>
                    </a:cxn>
                    <a:cxn ang="0">
                      <a:pos x="8" y="135"/>
                    </a:cxn>
                  </a:cxnLst>
                  <a:rect l="0" t="0" r="r" b="b"/>
                  <a:pathLst>
                    <a:path w="22" h="194">
                      <a:moveTo>
                        <a:pt x="8" y="135"/>
                      </a:moveTo>
                      <a:lnTo>
                        <a:pt x="8" y="135"/>
                      </a:lnTo>
                      <a:lnTo>
                        <a:pt x="13" y="165"/>
                      </a:lnTo>
                      <a:lnTo>
                        <a:pt x="22" y="194"/>
                      </a:lnTo>
                      <a:lnTo>
                        <a:pt x="22" y="194"/>
                      </a:lnTo>
                      <a:lnTo>
                        <a:pt x="21" y="163"/>
                      </a:lnTo>
                      <a:lnTo>
                        <a:pt x="21" y="163"/>
                      </a:lnTo>
                      <a:lnTo>
                        <a:pt x="15" y="139"/>
                      </a:lnTo>
                      <a:lnTo>
                        <a:pt x="11" y="113"/>
                      </a:lnTo>
                      <a:lnTo>
                        <a:pt x="10" y="90"/>
                      </a:lnTo>
                      <a:lnTo>
                        <a:pt x="8" y="64"/>
                      </a:lnTo>
                      <a:lnTo>
                        <a:pt x="8" y="64"/>
                      </a:lnTo>
                      <a:lnTo>
                        <a:pt x="10" y="29"/>
                      </a:lnTo>
                      <a:lnTo>
                        <a:pt x="10" y="29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2" y="31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8" y="135"/>
                      </a:lnTo>
                      <a:lnTo>
                        <a:pt x="8" y="135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8" name="Freeform 478"/>
                <p:cNvSpPr>
                  <a:spLocks/>
                </p:cNvSpPr>
                <p:nvPr/>
              </p:nvSpPr>
              <p:spPr bwMode="auto">
                <a:xfrm>
                  <a:off x="3513" y="2016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1" y="8"/>
                    </a:cxn>
                    <a:cxn ang="0">
                      <a:pos x="11" y="8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5" h="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1" y="8"/>
                      </a:lnTo>
                      <a:lnTo>
                        <a:pt x="11" y="8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69" name="Freeform 479"/>
                <p:cNvSpPr>
                  <a:spLocks/>
                </p:cNvSpPr>
                <p:nvPr/>
              </p:nvSpPr>
              <p:spPr bwMode="auto">
                <a:xfrm>
                  <a:off x="3887" y="1848"/>
                  <a:ext cx="20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5" y="16"/>
                    </a:cxn>
                    <a:cxn ang="0">
                      <a:pos x="20" y="5"/>
                    </a:cxn>
                    <a:cxn ang="0">
                      <a:pos x="20" y="5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0" y="11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20" h="16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5" y="16"/>
                      </a:lnTo>
                      <a:lnTo>
                        <a:pt x="20" y="5"/>
                      </a:lnTo>
                      <a:lnTo>
                        <a:pt x="20" y="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0" name="Freeform 480"/>
                <p:cNvSpPr>
                  <a:spLocks/>
                </p:cNvSpPr>
                <p:nvPr/>
              </p:nvSpPr>
              <p:spPr bwMode="auto">
                <a:xfrm>
                  <a:off x="3513" y="1522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17" y="6"/>
                    </a:cxn>
                    <a:cxn ang="0">
                      <a:pos x="17" y="6"/>
                    </a:cxn>
                  </a:cxnLst>
                  <a:rect l="0" t="0" r="r" b="b"/>
                  <a:pathLst>
                    <a:path w="17" h="13">
                      <a:moveTo>
                        <a:pt x="17" y="6"/>
                      </a:moveTo>
                      <a:lnTo>
                        <a:pt x="17" y="6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1" y="13"/>
                      </a:lnTo>
                      <a:lnTo>
                        <a:pt x="11" y="13"/>
                      </a:lnTo>
                      <a:lnTo>
                        <a:pt x="17" y="6"/>
                      </a:lnTo>
                      <a:lnTo>
                        <a:pt x="17" y="6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1" name="Freeform 481"/>
                <p:cNvSpPr>
                  <a:spLocks/>
                </p:cNvSpPr>
                <p:nvPr/>
              </p:nvSpPr>
              <p:spPr bwMode="auto">
                <a:xfrm>
                  <a:off x="3206" y="1782"/>
                  <a:ext cx="15" cy="2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15" y="22"/>
                    </a:cxn>
                    <a:cxn ang="0">
                      <a:pos x="15" y="22"/>
                    </a:cxn>
                    <a:cxn ang="0">
                      <a:pos x="15" y="13"/>
                    </a:cxn>
                    <a:cxn ang="0">
                      <a:pos x="15" y="13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5" h="2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5" y="22"/>
                      </a:lnTo>
                      <a:lnTo>
                        <a:pt x="15" y="22"/>
                      </a:lnTo>
                      <a:lnTo>
                        <a:pt x="15" y="13"/>
                      </a:lnTo>
                      <a:lnTo>
                        <a:pt x="15" y="1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2" name="Freeform 482"/>
                <p:cNvSpPr>
                  <a:spLocks/>
                </p:cNvSpPr>
                <p:nvPr/>
              </p:nvSpPr>
              <p:spPr bwMode="auto">
                <a:xfrm>
                  <a:off x="3598" y="1861"/>
                  <a:ext cx="31" cy="7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31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22" y="7"/>
                    </a:cxn>
                    <a:cxn ang="0">
                      <a:pos x="22" y="7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1" h="7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22" y="7"/>
                      </a:lnTo>
                      <a:lnTo>
                        <a:pt x="22" y="7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3" name="Freeform 483"/>
                <p:cNvSpPr>
                  <a:spLocks/>
                </p:cNvSpPr>
                <p:nvPr/>
              </p:nvSpPr>
              <p:spPr bwMode="auto">
                <a:xfrm>
                  <a:off x="3387" y="1630"/>
                  <a:ext cx="24" cy="17"/>
                </a:xfrm>
                <a:custGeom>
                  <a:avLst/>
                  <a:gdLst/>
                  <a:ahLst/>
                  <a:cxnLst>
                    <a:cxn ang="0">
                      <a:pos x="24" y="13"/>
                    </a:cxn>
                    <a:cxn ang="0">
                      <a:pos x="24" y="13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24" y="13"/>
                    </a:cxn>
                    <a:cxn ang="0">
                      <a:pos x="24" y="13"/>
                    </a:cxn>
                  </a:cxnLst>
                  <a:rect l="0" t="0" r="r" b="b"/>
                  <a:pathLst>
                    <a:path w="24" h="17">
                      <a:moveTo>
                        <a:pt x="24" y="13"/>
                      </a:moveTo>
                      <a:lnTo>
                        <a:pt x="24" y="13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24" y="13"/>
                      </a:lnTo>
                      <a:lnTo>
                        <a:pt x="24" y="13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4" name="Freeform 484"/>
                <p:cNvSpPr>
                  <a:spLocks/>
                </p:cNvSpPr>
                <p:nvPr/>
              </p:nvSpPr>
              <p:spPr bwMode="auto">
                <a:xfrm>
                  <a:off x="3096" y="1788"/>
                  <a:ext cx="15" cy="11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8" y="11"/>
                    </a:cxn>
                    <a:cxn ang="0">
                      <a:pos x="8" y="11"/>
                    </a:cxn>
                    <a:cxn ang="0">
                      <a:pos x="15" y="7"/>
                    </a:cxn>
                    <a:cxn ang="0">
                      <a:pos x="15" y="7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5" h="11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8" y="11"/>
                      </a:lnTo>
                      <a:lnTo>
                        <a:pt x="8" y="11"/>
                      </a:lnTo>
                      <a:lnTo>
                        <a:pt x="15" y="7"/>
                      </a:lnTo>
                      <a:lnTo>
                        <a:pt x="15" y="7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5" name="Freeform 485"/>
                <p:cNvSpPr>
                  <a:spLocks/>
                </p:cNvSpPr>
                <p:nvPr/>
              </p:nvSpPr>
              <p:spPr bwMode="auto">
                <a:xfrm>
                  <a:off x="3546" y="1939"/>
                  <a:ext cx="19" cy="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5" y="8"/>
                    </a:cxn>
                    <a:cxn ang="0">
                      <a:pos x="15" y="8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9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6" name="Freeform 486"/>
                <p:cNvSpPr>
                  <a:spLocks/>
                </p:cNvSpPr>
                <p:nvPr/>
              </p:nvSpPr>
              <p:spPr bwMode="auto">
                <a:xfrm>
                  <a:off x="3490" y="2093"/>
                  <a:ext cx="11" cy="7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9" y="7"/>
                    </a:cxn>
                    <a:cxn ang="0">
                      <a:pos x="9" y="7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1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9" y="7"/>
                      </a:lnTo>
                      <a:lnTo>
                        <a:pt x="9" y="7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  <p:sp>
              <p:nvSpPr>
                <p:cNvPr id="277" name="Freeform 487"/>
                <p:cNvSpPr>
                  <a:spLocks/>
                </p:cNvSpPr>
                <p:nvPr/>
              </p:nvSpPr>
              <p:spPr bwMode="auto">
                <a:xfrm>
                  <a:off x="3470" y="2730"/>
                  <a:ext cx="11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9"/>
                    </a:cxn>
                    <a:cxn ang="0">
                      <a:pos x="11" y="9"/>
                    </a:cxn>
                    <a:cxn ang="0">
                      <a:pos x="11" y="2"/>
                    </a:cxn>
                    <a:cxn ang="0">
                      <a:pos x="11" y="2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1" y="9"/>
                      </a:lnTo>
                      <a:lnTo>
                        <a:pt x="11" y="9"/>
                      </a:lnTo>
                      <a:lnTo>
                        <a:pt x="11" y="2"/>
                      </a:lnTo>
                      <a:lnTo>
                        <a:pt x="11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03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dirty="0">
                    <a:solidFill>
                      <a:srgbClr val="000000"/>
                    </a:solidFill>
                    <a:ea typeface="Arial" pitchFamily="-105" charset="0"/>
                  </a:endParaRPr>
                </a:p>
              </p:txBody>
            </p:sp>
          </p:grpSp>
          <p:sp>
            <p:nvSpPr>
              <p:cNvPr id="11" name="Freeform 489"/>
              <p:cNvSpPr>
                <a:spLocks/>
              </p:cNvSpPr>
              <p:nvPr/>
            </p:nvSpPr>
            <p:spPr bwMode="auto">
              <a:xfrm>
                <a:off x="3468" y="2810"/>
                <a:ext cx="13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3" y="10"/>
                  </a:cxn>
                  <a:cxn ang="0">
                    <a:pos x="13" y="10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3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2" name="Freeform 490"/>
              <p:cNvSpPr>
                <a:spLocks/>
              </p:cNvSpPr>
              <p:nvPr/>
            </p:nvSpPr>
            <p:spPr bwMode="auto">
              <a:xfrm>
                <a:off x="3830" y="2712"/>
                <a:ext cx="20" cy="12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0" y="7"/>
                  </a:cxn>
                  <a:cxn ang="0">
                    <a:pos x="20" y="7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lnTo>
                      <a:pt x="2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3" name="Freeform 491"/>
              <p:cNvSpPr>
                <a:spLocks/>
              </p:cNvSpPr>
              <p:nvPr/>
            </p:nvSpPr>
            <p:spPr bwMode="auto">
              <a:xfrm>
                <a:off x="3470" y="2651"/>
                <a:ext cx="9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9" y="8"/>
                  </a:cxn>
                  <a:cxn ang="0">
                    <a:pos x="9" y="8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4" name="Freeform 492"/>
              <p:cNvSpPr>
                <a:spLocks/>
              </p:cNvSpPr>
              <p:nvPr/>
            </p:nvSpPr>
            <p:spPr bwMode="auto">
              <a:xfrm>
                <a:off x="2943" y="2571"/>
                <a:ext cx="12" cy="11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11"/>
                  </a:cxn>
                  <a:cxn ang="0">
                    <a:pos x="9" y="11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5" name="Freeform 493"/>
              <p:cNvSpPr>
                <a:spLocks/>
              </p:cNvSpPr>
              <p:nvPr/>
            </p:nvSpPr>
            <p:spPr bwMode="auto">
              <a:xfrm>
                <a:off x="4448" y="2423"/>
                <a:ext cx="17" cy="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17" y="5"/>
                  </a:cxn>
                  <a:cxn ang="0">
                    <a:pos x="17" y="5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7" h="14">
                    <a:moveTo>
                      <a:pt x="0" y="10"/>
                    </a:moveTo>
                    <a:lnTo>
                      <a:pt x="0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6" name="Freeform 494"/>
              <p:cNvSpPr>
                <a:spLocks/>
              </p:cNvSpPr>
              <p:nvPr/>
            </p:nvSpPr>
            <p:spPr bwMode="auto">
              <a:xfrm>
                <a:off x="2910" y="2642"/>
                <a:ext cx="13" cy="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13"/>
                  </a:cxn>
                  <a:cxn ang="0">
                    <a:pos x="9" y="1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7" name="Freeform 495"/>
              <p:cNvSpPr>
                <a:spLocks/>
              </p:cNvSpPr>
              <p:nvPr/>
            </p:nvSpPr>
            <p:spPr bwMode="auto">
              <a:xfrm>
                <a:off x="2977" y="2499"/>
                <a:ext cx="11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0" y="11"/>
                  </a:cxn>
                  <a:cxn ang="0">
                    <a:pos x="10" y="11"/>
                  </a:cxn>
                  <a:cxn ang="0">
                    <a:pos x="11" y="4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8" name="Freeform 496"/>
              <p:cNvSpPr>
                <a:spLocks/>
              </p:cNvSpPr>
              <p:nvPr/>
            </p:nvSpPr>
            <p:spPr bwMode="auto">
              <a:xfrm>
                <a:off x="3887" y="2699"/>
                <a:ext cx="25" cy="13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2" y="9"/>
                  </a:cxn>
                  <a:cxn ang="0">
                    <a:pos x="22" y="9"/>
                  </a:cxn>
                  <a:cxn ang="0">
                    <a:pos x="25" y="0"/>
                  </a:cxn>
                  <a:cxn ang="0">
                    <a:pos x="25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25" h="13">
                    <a:moveTo>
                      <a:pt x="5" y="5"/>
                    </a:moveTo>
                    <a:lnTo>
                      <a:pt x="5" y="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19" name="Freeform 497"/>
              <p:cNvSpPr>
                <a:spLocks/>
              </p:cNvSpPr>
              <p:nvPr/>
            </p:nvSpPr>
            <p:spPr bwMode="auto">
              <a:xfrm>
                <a:off x="3466" y="2571"/>
                <a:ext cx="7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7" y="7"/>
                  </a:cxn>
                  <a:cxn ang="0">
                    <a:pos x="7" y="7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0" name="Freeform 498"/>
              <p:cNvSpPr>
                <a:spLocks/>
              </p:cNvSpPr>
              <p:nvPr/>
            </p:nvSpPr>
            <p:spPr bwMode="auto">
              <a:xfrm>
                <a:off x="3890" y="2530"/>
                <a:ext cx="35" cy="19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5" y="0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28" y="11"/>
                  </a:cxn>
                  <a:cxn ang="0">
                    <a:pos x="28" y="11"/>
                  </a:cxn>
                  <a:cxn ang="0">
                    <a:pos x="35" y="0"/>
                  </a:cxn>
                  <a:cxn ang="0">
                    <a:pos x="35" y="0"/>
                  </a:cxn>
                </a:cxnLst>
                <a:rect l="0" t="0" r="r" b="b"/>
                <a:pathLst>
                  <a:path w="35" h="19">
                    <a:moveTo>
                      <a:pt x="35" y="0"/>
                    </a:moveTo>
                    <a:lnTo>
                      <a:pt x="35" y="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28" y="11"/>
                    </a:lnTo>
                    <a:lnTo>
                      <a:pt x="28" y="11"/>
                    </a:lnTo>
                    <a:lnTo>
                      <a:pt x="35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1" name="Freeform 499"/>
              <p:cNvSpPr>
                <a:spLocks/>
              </p:cNvSpPr>
              <p:nvPr/>
            </p:nvSpPr>
            <p:spPr bwMode="auto">
              <a:xfrm>
                <a:off x="3012" y="2428"/>
                <a:ext cx="11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2" name="Freeform 500"/>
              <p:cNvSpPr>
                <a:spLocks/>
              </p:cNvSpPr>
              <p:nvPr/>
            </p:nvSpPr>
            <p:spPr bwMode="auto">
              <a:xfrm>
                <a:off x="2317" y="1361"/>
                <a:ext cx="27" cy="249"/>
              </a:xfrm>
              <a:custGeom>
                <a:avLst/>
                <a:gdLst/>
                <a:ahLst/>
                <a:cxnLst>
                  <a:cxn ang="0">
                    <a:pos x="13" y="138"/>
                  </a:cxn>
                  <a:cxn ang="0">
                    <a:pos x="13" y="138"/>
                  </a:cxn>
                  <a:cxn ang="0">
                    <a:pos x="11" y="132"/>
                  </a:cxn>
                  <a:cxn ang="0">
                    <a:pos x="11" y="132"/>
                  </a:cxn>
                  <a:cxn ang="0">
                    <a:pos x="11" y="132"/>
                  </a:cxn>
                  <a:cxn ang="0">
                    <a:pos x="11" y="132"/>
                  </a:cxn>
                  <a:cxn ang="0">
                    <a:pos x="9" y="79"/>
                  </a:cxn>
                  <a:cxn ang="0">
                    <a:pos x="7" y="24"/>
                  </a:cxn>
                  <a:cxn ang="0">
                    <a:pos x="7" y="24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4" y="24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90"/>
                  </a:cxn>
                  <a:cxn ang="0">
                    <a:pos x="4" y="130"/>
                  </a:cxn>
                  <a:cxn ang="0">
                    <a:pos x="7" y="172"/>
                  </a:cxn>
                  <a:cxn ang="0">
                    <a:pos x="13" y="213"/>
                  </a:cxn>
                  <a:cxn ang="0">
                    <a:pos x="13" y="213"/>
                  </a:cxn>
                  <a:cxn ang="0">
                    <a:pos x="27" y="249"/>
                  </a:cxn>
                  <a:cxn ang="0">
                    <a:pos x="27" y="249"/>
                  </a:cxn>
                  <a:cxn ang="0">
                    <a:pos x="18" y="192"/>
                  </a:cxn>
                  <a:cxn ang="0">
                    <a:pos x="13" y="138"/>
                  </a:cxn>
                  <a:cxn ang="0">
                    <a:pos x="13" y="138"/>
                  </a:cxn>
                </a:cxnLst>
                <a:rect l="0" t="0" r="r" b="b"/>
                <a:pathLst>
                  <a:path w="27" h="249">
                    <a:moveTo>
                      <a:pt x="13" y="138"/>
                    </a:moveTo>
                    <a:lnTo>
                      <a:pt x="13" y="138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9" y="79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24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90"/>
                    </a:lnTo>
                    <a:lnTo>
                      <a:pt x="4" y="130"/>
                    </a:lnTo>
                    <a:lnTo>
                      <a:pt x="7" y="172"/>
                    </a:lnTo>
                    <a:lnTo>
                      <a:pt x="13" y="213"/>
                    </a:lnTo>
                    <a:lnTo>
                      <a:pt x="13" y="213"/>
                    </a:lnTo>
                    <a:lnTo>
                      <a:pt x="27" y="249"/>
                    </a:lnTo>
                    <a:lnTo>
                      <a:pt x="27" y="249"/>
                    </a:lnTo>
                    <a:lnTo>
                      <a:pt x="18" y="192"/>
                    </a:lnTo>
                    <a:lnTo>
                      <a:pt x="13" y="138"/>
                    </a:lnTo>
                    <a:lnTo>
                      <a:pt x="13" y="13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3" name="Freeform 501"/>
              <p:cNvSpPr>
                <a:spLocks/>
              </p:cNvSpPr>
              <p:nvPr/>
            </p:nvSpPr>
            <p:spPr bwMode="auto">
              <a:xfrm>
                <a:off x="4370" y="2384"/>
                <a:ext cx="20" cy="1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9"/>
                  </a:cxn>
                  <a:cxn ang="0">
                    <a:pos x="9" y="11"/>
                  </a:cxn>
                  <a:cxn ang="0">
                    <a:pos x="9" y="11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9"/>
                  </a:cxn>
                  <a:cxn ang="0">
                    <a:pos x="0" y="9"/>
                  </a:cxn>
                </a:cxnLst>
                <a:rect l="0" t="0" r="r" b="b"/>
                <a:pathLst>
                  <a:path w="20" h="11">
                    <a:moveTo>
                      <a:pt x="0" y="9"/>
                    </a:moveTo>
                    <a:lnTo>
                      <a:pt x="0" y="9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4" name="Freeform 502"/>
              <p:cNvSpPr>
                <a:spLocks/>
              </p:cNvSpPr>
              <p:nvPr/>
            </p:nvSpPr>
            <p:spPr bwMode="auto">
              <a:xfrm>
                <a:off x="3846" y="2629"/>
                <a:ext cx="17" cy="11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2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15" y="8"/>
                  </a:cxn>
                  <a:cxn ang="0">
                    <a:pos x="15" y="8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4" y="2"/>
                  </a:cxn>
                  <a:cxn ang="0">
                    <a:pos x="4" y="2"/>
                  </a:cxn>
                </a:cxnLst>
                <a:rect l="0" t="0" r="r" b="b"/>
                <a:pathLst>
                  <a:path w="17" h="11">
                    <a:moveTo>
                      <a:pt x="4" y="2"/>
                    </a:moveTo>
                    <a:lnTo>
                      <a:pt x="4" y="2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5" name="Freeform 503"/>
              <p:cNvSpPr>
                <a:spLocks/>
              </p:cNvSpPr>
              <p:nvPr/>
            </p:nvSpPr>
            <p:spPr bwMode="auto">
              <a:xfrm>
                <a:off x="3934" y="2607"/>
                <a:ext cx="17" cy="11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13" y="8"/>
                  </a:cxn>
                  <a:cxn ang="0">
                    <a:pos x="13" y="8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7" h="11">
                    <a:moveTo>
                      <a:pt x="4" y="4"/>
                    </a:moveTo>
                    <a:lnTo>
                      <a:pt x="4" y="4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6" name="Freeform 504"/>
              <p:cNvSpPr>
                <a:spLocks/>
              </p:cNvSpPr>
              <p:nvPr/>
            </p:nvSpPr>
            <p:spPr bwMode="auto">
              <a:xfrm>
                <a:off x="4525" y="2562"/>
                <a:ext cx="18" cy="2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18" y="7"/>
                  </a:cxn>
                  <a:cxn ang="0">
                    <a:pos x="18" y="7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8" h="20">
                    <a:moveTo>
                      <a:pt x="17" y="0"/>
                    </a:moveTo>
                    <a:lnTo>
                      <a:pt x="17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7" name="Freeform 505"/>
              <p:cNvSpPr>
                <a:spLocks/>
              </p:cNvSpPr>
              <p:nvPr/>
            </p:nvSpPr>
            <p:spPr bwMode="auto">
              <a:xfrm>
                <a:off x="3418" y="3125"/>
                <a:ext cx="17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7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8" name="Freeform 506"/>
              <p:cNvSpPr>
                <a:spLocks/>
              </p:cNvSpPr>
              <p:nvPr/>
            </p:nvSpPr>
            <p:spPr bwMode="auto">
              <a:xfrm>
                <a:off x="2800" y="2944"/>
                <a:ext cx="18" cy="1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8" y="9"/>
                  </a:cxn>
                  <a:cxn ang="0">
                    <a:pos x="18" y="9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8" h="16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29" name="Freeform 507"/>
              <p:cNvSpPr>
                <a:spLocks/>
              </p:cNvSpPr>
              <p:nvPr/>
            </p:nvSpPr>
            <p:spPr bwMode="auto">
              <a:xfrm>
                <a:off x="5145" y="2170"/>
                <a:ext cx="20" cy="24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24"/>
                  </a:cxn>
                  <a:cxn ang="0">
                    <a:pos x="13" y="15"/>
                  </a:cxn>
                  <a:cxn ang="0">
                    <a:pos x="13" y="15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2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0" name="Freeform 508"/>
              <p:cNvSpPr>
                <a:spLocks/>
              </p:cNvSpPr>
              <p:nvPr/>
            </p:nvSpPr>
            <p:spPr bwMode="auto">
              <a:xfrm>
                <a:off x="2822" y="2865"/>
                <a:ext cx="16" cy="15"/>
              </a:xfrm>
              <a:custGeom>
                <a:avLst/>
                <a:gdLst/>
                <a:ahLst/>
                <a:cxnLst>
                  <a:cxn ang="0">
                    <a:pos x="16" y="8"/>
                  </a:cxn>
                  <a:cxn ang="0">
                    <a:pos x="16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3" y="15"/>
                  </a:cxn>
                  <a:cxn ang="0">
                    <a:pos x="13" y="15"/>
                  </a:cxn>
                  <a:cxn ang="0">
                    <a:pos x="16" y="8"/>
                  </a:cxn>
                  <a:cxn ang="0">
                    <a:pos x="16" y="8"/>
                  </a:cxn>
                </a:cxnLst>
                <a:rect l="0" t="0" r="r" b="b"/>
                <a:pathLst>
                  <a:path w="16" h="15">
                    <a:moveTo>
                      <a:pt x="16" y="8"/>
                    </a:moveTo>
                    <a:lnTo>
                      <a:pt x="16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6" y="8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1" name="Freeform 509"/>
              <p:cNvSpPr>
                <a:spLocks/>
              </p:cNvSpPr>
              <p:nvPr/>
            </p:nvSpPr>
            <p:spPr bwMode="auto">
              <a:xfrm>
                <a:off x="5266" y="2110"/>
                <a:ext cx="17" cy="16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6" y="3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1" y="12"/>
                  </a:cxn>
                  <a:cxn ang="0">
                    <a:pos x="11" y="12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6" y="3"/>
                  </a:cxn>
                  <a:cxn ang="0">
                    <a:pos x="6" y="3"/>
                  </a:cxn>
                </a:cxnLst>
                <a:rect l="0" t="0" r="r" b="b"/>
                <a:pathLst>
                  <a:path w="17" h="16">
                    <a:moveTo>
                      <a:pt x="6" y="3"/>
                    </a:moveTo>
                    <a:lnTo>
                      <a:pt x="6" y="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2" name="Freeform 510"/>
              <p:cNvSpPr>
                <a:spLocks/>
              </p:cNvSpPr>
              <p:nvPr/>
            </p:nvSpPr>
            <p:spPr bwMode="auto">
              <a:xfrm>
                <a:off x="4975" y="2274"/>
                <a:ext cx="42" cy="50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0" y="50"/>
                  </a:cxn>
                  <a:cxn ang="0">
                    <a:pos x="20" y="33"/>
                  </a:cxn>
                  <a:cxn ang="0">
                    <a:pos x="20" y="33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24" y="15"/>
                  </a:cxn>
                  <a:cxn ang="0">
                    <a:pos x="24" y="15"/>
                  </a:cxn>
                  <a:cxn ang="0">
                    <a:pos x="0" y="50"/>
                  </a:cxn>
                  <a:cxn ang="0">
                    <a:pos x="0" y="50"/>
                  </a:cxn>
                </a:cxnLst>
                <a:rect l="0" t="0" r="r" b="b"/>
                <a:pathLst>
                  <a:path w="42" h="50">
                    <a:moveTo>
                      <a:pt x="0" y="50"/>
                    </a:moveTo>
                    <a:lnTo>
                      <a:pt x="0" y="50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3" name="Freeform 511"/>
              <p:cNvSpPr>
                <a:spLocks/>
              </p:cNvSpPr>
              <p:nvPr/>
            </p:nvSpPr>
            <p:spPr bwMode="auto">
              <a:xfrm>
                <a:off x="3393" y="3204"/>
                <a:ext cx="16" cy="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7"/>
                  </a:cxn>
                  <a:cxn ang="0">
                    <a:pos x="14" y="7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6" h="7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4" name="Freeform 512"/>
              <p:cNvSpPr>
                <a:spLocks/>
              </p:cNvSpPr>
              <p:nvPr/>
            </p:nvSpPr>
            <p:spPr bwMode="auto">
              <a:xfrm>
                <a:off x="2783" y="3024"/>
                <a:ext cx="19" cy="17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1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9" y="17"/>
                  </a:cxn>
                  <a:cxn ang="0">
                    <a:pos x="19" y="17"/>
                  </a:cxn>
                  <a:cxn ang="0">
                    <a:pos x="19" y="10"/>
                  </a:cxn>
                  <a:cxn ang="0">
                    <a:pos x="19" y="10"/>
                  </a:cxn>
                </a:cxnLst>
                <a:rect l="0" t="0" r="r" b="b"/>
                <a:pathLst>
                  <a:path w="19" h="17">
                    <a:moveTo>
                      <a:pt x="19" y="10"/>
                    </a:moveTo>
                    <a:lnTo>
                      <a:pt x="19" y="1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5" name="Freeform 513"/>
              <p:cNvSpPr>
                <a:spLocks/>
              </p:cNvSpPr>
              <p:nvPr/>
            </p:nvSpPr>
            <p:spPr bwMode="auto">
              <a:xfrm>
                <a:off x="3451" y="2970"/>
                <a:ext cx="19" cy="7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9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7" y="7"/>
                  </a:cxn>
                  <a:cxn ang="0">
                    <a:pos x="17" y="7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19" h="7">
                    <a:moveTo>
                      <a:pt x="19" y="0"/>
                    </a:moveTo>
                    <a:lnTo>
                      <a:pt x="19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6" name="Freeform 514"/>
              <p:cNvSpPr>
                <a:spLocks/>
              </p:cNvSpPr>
              <p:nvPr/>
            </p:nvSpPr>
            <p:spPr bwMode="auto">
              <a:xfrm>
                <a:off x="3462" y="2889"/>
                <a:ext cx="17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7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7" name="Freeform 515"/>
              <p:cNvSpPr>
                <a:spLocks/>
              </p:cNvSpPr>
              <p:nvPr/>
            </p:nvSpPr>
            <p:spPr bwMode="auto">
              <a:xfrm>
                <a:off x="2877" y="2715"/>
                <a:ext cx="14" cy="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1" y="13"/>
                  </a:cxn>
                  <a:cxn ang="0">
                    <a:pos x="11" y="13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4" h="13">
                    <a:moveTo>
                      <a:pt x="3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8" name="Freeform 516"/>
              <p:cNvSpPr>
                <a:spLocks/>
              </p:cNvSpPr>
              <p:nvPr/>
            </p:nvSpPr>
            <p:spPr bwMode="auto">
              <a:xfrm>
                <a:off x="2449" y="1735"/>
                <a:ext cx="14" cy="22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9" y="7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14"/>
                  </a:cxn>
                  <a:cxn ang="0">
                    <a:pos x="3" y="14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9" y="7"/>
                  </a:cxn>
                  <a:cxn ang="0">
                    <a:pos x="9" y="7"/>
                  </a:cxn>
                </a:cxnLst>
                <a:rect l="0" t="0" r="r" b="b"/>
                <a:pathLst>
                  <a:path w="14" h="22">
                    <a:moveTo>
                      <a:pt x="9" y="7"/>
                    </a:moveTo>
                    <a:lnTo>
                      <a:pt x="9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9" y="7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39" name="Freeform 517"/>
              <p:cNvSpPr>
                <a:spLocks/>
              </p:cNvSpPr>
              <p:nvPr/>
            </p:nvSpPr>
            <p:spPr bwMode="auto">
              <a:xfrm>
                <a:off x="4560" y="2638"/>
                <a:ext cx="16" cy="17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11"/>
                  </a:cxn>
                  <a:cxn ang="0">
                    <a:pos x="4" y="17"/>
                  </a:cxn>
                  <a:cxn ang="0">
                    <a:pos x="4" y="17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0" y="11"/>
                  </a:cxn>
                  <a:cxn ang="0">
                    <a:pos x="0" y="11"/>
                  </a:cxn>
                </a:cxnLst>
                <a:rect l="0" t="0" r="r" b="b"/>
                <a:pathLst>
                  <a:path w="16" h="17">
                    <a:moveTo>
                      <a:pt x="0" y="11"/>
                    </a:moveTo>
                    <a:lnTo>
                      <a:pt x="0" y="11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0" name="Freeform 518"/>
              <p:cNvSpPr>
                <a:spLocks/>
              </p:cNvSpPr>
              <p:nvPr/>
            </p:nvSpPr>
            <p:spPr bwMode="auto">
              <a:xfrm>
                <a:off x="4496" y="2485"/>
                <a:ext cx="18" cy="1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11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18" y="5"/>
                  </a:cxn>
                  <a:cxn ang="0">
                    <a:pos x="18" y="5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11"/>
                  </a:cxn>
                  <a:cxn ang="0">
                    <a:pos x="0" y="11"/>
                  </a:cxn>
                </a:cxnLst>
                <a:rect l="0" t="0" r="r" b="b"/>
                <a:pathLst>
                  <a:path w="18" h="18">
                    <a:moveTo>
                      <a:pt x="0" y="11"/>
                    </a:moveTo>
                    <a:lnTo>
                      <a:pt x="0" y="11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1" name="Freeform 519"/>
              <p:cNvSpPr>
                <a:spLocks/>
              </p:cNvSpPr>
              <p:nvPr/>
            </p:nvSpPr>
            <p:spPr bwMode="auto">
              <a:xfrm>
                <a:off x="3438" y="3048"/>
                <a:ext cx="17" cy="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5" y="8"/>
                  </a:cxn>
                  <a:cxn ang="0">
                    <a:pos x="15" y="8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7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2" name="Freeform 520"/>
              <p:cNvSpPr>
                <a:spLocks/>
              </p:cNvSpPr>
              <p:nvPr/>
            </p:nvSpPr>
            <p:spPr bwMode="auto">
              <a:xfrm>
                <a:off x="2848" y="2790"/>
                <a:ext cx="14" cy="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2" y="13"/>
                  </a:cxn>
                  <a:cxn ang="0">
                    <a:pos x="12" y="1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4" h="13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3" name="Freeform 521"/>
              <p:cNvSpPr>
                <a:spLocks/>
              </p:cNvSpPr>
              <p:nvPr/>
            </p:nvSpPr>
            <p:spPr bwMode="auto">
              <a:xfrm>
                <a:off x="2551" y="935"/>
                <a:ext cx="28" cy="46"/>
              </a:xfrm>
              <a:custGeom>
                <a:avLst/>
                <a:gdLst/>
                <a:ahLst/>
                <a:cxnLst>
                  <a:cxn ang="0">
                    <a:pos x="13" y="33"/>
                  </a:cxn>
                  <a:cxn ang="0">
                    <a:pos x="13" y="33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15" y="13"/>
                  </a:cxn>
                  <a:cxn ang="0">
                    <a:pos x="15" y="13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13" y="33"/>
                  </a:cxn>
                  <a:cxn ang="0">
                    <a:pos x="13" y="33"/>
                  </a:cxn>
                </a:cxnLst>
                <a:rect l="0" t="0" r="r" b="b"/>
                <a:pathLst>
                  <a:path w="28" h="46">
                    <a:moveTo>
                      <a:pt x="13" y="33"/>
                    </a:moveTo>
                    <a:lnTo>
                      <a:pt x="13" y="33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4" name="Freeform 522"/>
              <p:cNvSpPr>
                <a:spLocks/>
              </p:cNvSpPr>
              <p:nvPr/>
            </p:nvSpPr>
            <p:spPr bwMode="auto">
              <a:xfrm>
                <a:off x="3473" y="2170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9"/>
                  </a:cxn>
                  <a:cxn ang="0">
                    <a:pos x="9" y="9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9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5" name="Freeform 523"/>
              <p:cNvSpPr>
                <a:spLocks/>
              </p:cNvSpPr>
              <p:nvPr/>
            </p:nvSpPr>
            <p:spPr bwMode="auto">
              <a:xfrm>
                <a:off x="4007" y="2152"/>
                <a:ext cx="10" cy="1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10" y="7"/>
                  </a:cxn>
                  <a:cxn ang="0">
                    <a:pos x="10" y="7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10" h="13">
                    <a:moveTo>
                      <a:pt x="0" y="3"/>
                    </a:moveTo>
                    <a:lnTo>
                      <a:pt x="0" y="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6" name="Freeform 524"/>
              <p:cNvSpPr>
                <a:spLocks/>
              </p:cNvSpPr>
              <p:nvPr/>
            </p:nvSpPr>
            <p:spPr bwMode="auto">
              <a:xfrm>
                <a:off x="3464" y="2249"/>
                <a:ext cx="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7" name="Freeform 525"/>
              <p:cNvSpPr>
                <a:spLocks/>
              </p:cNvSpPr>
              <p:nvPr/>
            </p:nvSpPr>
            <p:spPr bwMode="auto">
              <a:xfrm>
                <a:off x="3159" y="2049"/>
                <a:ext cx="14" cy="1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2" y="17"/>
                  </a:cxn>
                  <a:cxn ang="0">
                    <a:pos x="12" y="17"/>
                  </a:cxn>
                  <a:cxn ang="0">
                    <a:pos x="14" y="9"/>
                  </a:cxn>
                  <a:cxn ang="0">
                    <a:pos x="14" y="9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4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8" name="Freeform 526"/>
              <p:cNvSpPr>
                <a:spLocks/>
              </p:cNvSpPr>
              <p:nvPr/>
            </p:nvSpPr>
            <p:spPr bwMode="auto">
              <a:xfrm>
                <a:off x="2890" y="847"/>
                <a:ext cx="16" cy="15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16" y="4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7" y="15"/>
                  </a:cxn>
                  <a:cxn ang="0">
                    <a:pos x="7" y="15"/>
                  </a:cxn>
                  <a:cxn ang="0">
                    <a:pos x="16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15">
                    <a:moveTo>
                      <a:pt x="16" y="4"/>
                    </a:moveTo>
                    <a:lnTo>
                      <a:pt x="16" y="4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49" name="Freeform 527"/>
              <p:cNvSpPr>
                <a:spLocks/>
              </p:cNvSpPr>
              <p:nvPr/>
            </p:nvSpPr>
            <p:spPr bwMode="auto">
              <a:xfrm>
                <a:off x="2926" y="1826"/>
                <a:ext cx="15" cy="1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8" y="11"/>
                  </a:cxn>
                  <a:cxn ang="0">
                    <a:pos x="8" y="11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9" y="0"/>
                  </a:cxn>
                  <a:cxn ang="0">
                    <a:pos x="9" y="0"/>
                  </a:cxn>
                </a:cxnLst>
                <a:rect l="0" t="0" r="r" b="b"/>
                <a:pathLst>
                  <a:path w="15" h="11">
                    <a:moveTo>
                      <a:pt x="9" y="0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0" name="Freeform 528"/>
              <p:cNvSpPr>
                <a:spLocks/>
              </p:cNvSpPr>
              <p:nvPr/>
            </p:nvSpPr>
            <p:spPr bwMode="auto">
              <a:xfrm>
                <a:off x="3107" y="2207"/>
                <a:ext cx="13" cy="1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1" y="12"/>
                  </a:cxn>
                  <a:cxn ang="0">
                    <a:pos x="11" y="12"/>
                  </a:cxn>
                  <a:cxn ang="0">
                    <a:pos x="13" y="5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3" h="12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1" name="Freeform 529"/>
              <p:cNvSpPr>
                <a:spLocks/>
              </p:cNvSpPr>
              <p:nvPr/>
            </p:nvSpPr>
            <p:spPr bwMode="auto">
              <a:xfrm>
                <a:off x="2838" y="1835"/>
                <a:ext cx="17" cy="1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17" y="13"/>
                  </a:cxn>
                  <a:cxn ang="0">
                    <a:pos x="17" y="13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7" h="15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2" name="Freeform 530"/>
              <p:cNvSpPr>
                <a:spLocks/>
              </p:cNvSpPr>
              <p:nvPr/>
            </p:nvSpPr>
            <p:spPr bwMode="auto">
              <a:xfrm>
                <a:off x="3135" y="2130"/>
                <a:ext cx="13" cy="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1" y="13"/>
                  </a:cxn>
                  <a:cxn ang="0">
                    <a:pos x="11" y="13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3" h="13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3" name="Freeform 531"/>
              <p:cNvSpPr>
                <a:spLocks/>
              </p:cNvSpPr>
              <p:nvPr/>
            </p:nvSpPr>
            <p:spPr bwMode="auto">
              <a:xfrm>
                <a:off x="3014" y="1811"/>
                <a:ext cx="13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3" h="8">
                    <a:moveTo>
                      <a:pt x="7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4" name="Freeform 532"/>
              <p:cNvSpPr>
                <a:spLocks/>
              </p:cNvSpPr>
              <p:nvPr/>
            </p:nvSpPr>
            <p:spPr bwMode="auto">
              <a:xfrm>
                <a:off x="3029" y="926"/>
                <a:ext cx="16" cy="18"/>
              </a:xfrm>
              <a:custGeom>
                <a:avLst/>
                <a:gdLst/>
                <a:ahLst/>
                <a:cxnLst>
                  <a:cxn ang="0">
                    <a:pos x="5" y="18"/>
                  </a:cxn>
                  <a:cxn ang="0">
                    <a:pos x="5" y="18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5" y="18"/>
                  </a:cxn>
                  <a:cxn ang="0">
                    <a:pos x="5" y="18"/>
                  </a:cxn>
                </a:cxnLst>
                <a:rect l="0" t="0" r="r" b="b"/>
                <a:pathLst>
                  <a:path w="16" h="18">
                    <a:moveTo>
                      <a:pt x="5" y="18"/>
                    </a:moveTo>
                    <a:lnTo>
                      <a:pt x="5" y="1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18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5" name="Freeform 533"/>
              <p:cNvSpPr>
                <a:spLocks/>
              </p:cNvSpPr>
              <p:nvPr/>
            </p:nvSpPr>
            <p:spPr bwMode="auto">
              <a:xfrm>
                <a:off x="2966" y="878"/>
                <a:ext cx="15" cy="17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6" y="17"/>
                  </a:cxn>
                  <a:cxn ang="0">
                    <a:pos x="6" y="17"/>
                  </a:cxn>
                  <a:cxn ang="0">
                    <a:pos x="15" y="4"/>
                  </a:cxn>
                  <a:cxn ang="0">
                    <a:pos x="15" y="4"/>
                  </a:cxn>
                </a:cxnLst>
                <a:rect l="0" t="0" r="r" b="b"/>
                <a:pathLst>
                  <a:path w="15" h="17">
                    <a:moveTo>
                      <a:pt x="15" y="4"/>
                    </a:moveTo>
                    <a:lnTo>
                      <a:pt x="15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15" y="4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6" name="Freeform 534"/>
              <p:cNvSpPr>
                <a:spLocks/>
              </p:cNvSpPr>
              <p:nvPr/>
            </p:nvSpPr>
            <p:spPr bwMode="auto">
              <a:xfrm>
                <a:off x="3080" y="988"/>
                <a:ext cx="14" cy="20"/>
              </a:xfrm>
              <a:custGeom>
                <a:avLst/>
                <a:gdLst/>
                <a:ahLst/>
                <a:cxnLst>
                  <a:cxn ang="0">
                    <a:pos x="14" y="7"/>
                  </a:cxn>
                  <a:cxn ang="0">
                    <a:pos x="14" y="7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5" y="20"/>
                  </a:cxn>
                  <a:cxn ang="0">
                    <a:pos x="5" y="20"/>
                  </a:cxn>
                  <a:cxn ang="0">
                    <a:pos x="14" y="7"/>
                  </a:cxn>
                  <a:cxn ang="0">
                    <a:pos x="14" y="7"/>
                  </a:cxn>
                </a:cxnLst>
                <a:rect l="0" t="0" r="r" b="b"/>
                <a:pathLst>
                  <a:path w="14" h="20">
                    <a:moveTo>
                      <a:pt x="14" y="7"/>
                    </a:moveTo>
                    <a:lnTo>
                      <a:pt x="14" y="7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14" y="7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7" name="Freeform 535"/>
              <p:cNvSpPr>
                <a:spLocks/>
              </p:cNvSpPr>
              <p:nvPr/>
            </p:nvSpPr>
            <p:spPr bwMode="auto">
              <a:xfrm>
                <a:off x="3995" y="2066"/>
                <a:ext cx="11" cy="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1" y="13"/>
                  </a:cxn>
                  <a:cxn ang="0">
                    <a:pos x="1" y="13"/>
                  </a:cxn>
                  <a:cxn ang="0">
                    <a:pos x="11" y="7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1" h="13">
                    <a:moveTo>
                      <a:pt x="0" y="5"/>
                    </a:moveTo>
                    <a:lnTo>
                      <a:pt x="0" y="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8" name="Freeform 536"/>
              <p:cNvSpPr>
                <a:spLocks/>
              </p:cNvSpPr>
              <p:nvPr/>
            </p:nvSpPr>
            <p:spPr bwMode="auto">
              <a:xfrm>
                <a:off x="3971" y="1985"/>
                <a:ext cx="14" cy="1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4" h="15">
                    <a:moveTo>
                      <a:pt x="0" y="8"/>
                    </a:moveTo>
                    <a:lnTo>
                      <a:pt x="0" y="8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59" name="Freeform 537"/>
              <p:cNvSpPr>
                <a:spLocks/>
              </p:cNvSpPr>
              <p:nvPr/>
            </p:nvSpPr>
            <p:spPr bwMode="auto">
              <a:xfrm>
                <a:off x="3179" y="1967"/>
                <a:ext cx="14" cy="1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4" y="9"/>
                  </a:cxn>
                  <a:cxn ang="0">
                    <a:pos x="14" y="9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4" h="16">
                    <a:moveTo>
                      <a:pt x="1" y="0"/>
                    </a:moveTo>
                    <a:lnTo>
                      <a:pt x="1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0" name="Freeform 538"/>
              <p:cNvSpPr>
                <a:spLocks/>
              </p:cNvSpPr>
              <p:nvPr/>
            </p:nvSpPr>
            <p:spPr bwMode="auto">
              <a:xfrm>
                <a:off x="3462" y="2490"/>
                <a:ext cx="8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1" name="Freeform 539"/>
              <p:cNvSpPr>
                <a:spLocks/>
              </p:cNvSpPr>
              <p:nvPr/>
            </p:nvSpPr>
            <p:spPr bwMode="auto">
              <a:xfrm>
                <a:off x="2553" y="1795"/>
                <a:ext cx="16" cy="20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16"/>
                  </a:cxn>
                  <a:cxn ang="0">
                    <a:pos x="7" y="16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9" y="4"/>
                  </a:cxn>
                  <a:cxn ang="0">
                    <a:pos x="9" y="4"/>
                  </a:cxn>
                </a:cxnLst>
                <a:rect l="0" t="0" r="r" b="b"/>
                <a:pathLst>
                  <a:path w="16" h="20">
                    <a:moveTo>
                      <a:pt x="9" y="4"/>
                    </a:moveTo>
                    <a:lnTo>
                      <a:pt x="9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9" y="4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2" name="Freeform 540"/>
              <p:cNvSpPr>
                <a:spLocks/>
              </p:cNvSpPr>
              <p:nvPr/>
            </p:nvSpPr>
            <p:spPr bwMode="auto">
              <a:xfrm>
                <a:off x="3936" y="1912"/>
                <a:ext cx="18" cy="17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9"/>
                  </a:cxn>
                  <a:cxn ang="0">
                    <a:pos x="4" y="17"/>
                  </a:cxn>
                  <a:cxn ang="0">
                    <a:pos x="4" y="17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0" y="9"/>
                  </a:cxn>
                  <a:cxn ang="0">
                    <a:pos x="0" y="9"/>
                  </a:cxn>
                </a:cxnLst>
                <a:rect l="0" t="0" r="r" b="b"/>
                <a:pathLst>
                  <a:path w="18" h="17">
                    <a:moveTo>
                      <a:pt x="0" y="9"/>
                    </a:moveTo>
                    <a:lnTo>
                      <a:pt x="0" y="9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3" name="Freeform 541"/>
              <p:cNvSpPr>
                <a:spLocks/>
              </p:cNvSpPr>
              <p:nvPr/>
            </p:nvSpPr>
            <p:spPr bwMode="auto">
              <a:xfrm>
                <a:off x="4006" y="2329"/>
                <a:ext cx="9" cy="1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1" y="4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9" h="13">
                    <a:moveTo>
                      <a:pt x="1" y="4"/>
                    </a:moveTo>
                    <a:lnTo>
                      <a:pt x="1" y="4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4" name="Freeform 542"/>
              <p:cNvSpPr>
                <a:spLocks/>
              </p:cNvSpPr>
              <p:nvPr/>
            </p:nvSpPr>
            <p:spPr bwMode="auto">
              <a:xfrm>
                <a:off x="3047" y="2355"/>
                <a:ext cx="11" cy="1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11" y="3"/>
                  </a:cxn>
                  <a:cxn ang="0">
                    <a:pos x="11" y="3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1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5" name="Freeform 543"/>
              <p:cNvSpPr>
                <a:spLocks/>
              </p:cNvSpPr>
              <p:nvPr/>
            </p:nvSpPr>
            <p:spPr bwMode="auto">
              <a:xfrm>
                <a:off x="2685" y="856"/>
                <a:ext cx="23" cy="28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3" y="0"/>
                  </a:cxn>
                  <a:cxn ang="0">
                    <a:pos x="13" y="4"/>
                  </a:cxn>
                  <a:cxn ang="0">
                    <a:pos x="13" y="4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1" y="24"/>
                  </a:cxn>
                  <a:cxn ang="0">
                    <a:pos x="11" y="24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3" h="28">
                    <a:moveTo>
                      <a:pt x="23" y="0"/>
                    </a:moveTo>
                    <a:lnTo>
                      <a:pt x="23" y="0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6" name="Freeform 544"/>
              <p:cNvSpPr>
                <a:spLocks/>
              </p:cNvSpPr>
              <p:nvPr/>
            </p:nvSpPr>
            <p:spPr bwMode="auto">
              <a:xfrm>
                <a:off x="3960" y="2514"/>
                <a:ext cx="18" cy="15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2" y="5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6" y="9"/>
                  </a:cxn>
                  <a:cxn ang="0">
                    <a:pos x="16" y="9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" y="5"/>
                  </a:cxn>
                  <a:cxn ang="0">
                    <a:pos x="2" y="5"/>
                  </a:cxn>
                </a:cxnLst>
                <a:rect l="0" t="0" r="r" b="b"/>
                <a:pathLst>
                  <a:path w="18" h="15">
                    <a:moveTo>
                      <a:pt x="2" y="5"/>
                    </a:moveTo>
                    <a:lnTo>
                      <a:pt x="2" y="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7" name="Freeform 545"/>
              <p:cNvSpPr>
                <a:spLocks/>
              </p:cNvSpPr>
              <p:nvPr/>
            </p:nvSpPr>
            <p:spPr bwMode="auto">
              <a:xfrm>
                <a:off x="4242" y="2373"/>
                <a:ext cx="32" cy="15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15"/>
                  </a:cxn>
                  <a:cxn ang="0">
                    <a:pos x="14" y="13"/>
                  </a:cxn>
                  <a:cxn ang="0">
                    <a:pos x="14" y="13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32" h="15">
                    <a:moveTo>
                      <a:pt x="0" y="15"/>
                    </a:moveTo>
                    <a:lnTo>
                      <a:pt x="0" y="15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8" name="Freeform 546"/>
              <p:cNvSpPr>
                <a:spLocks/>
              </p:cNvSpPr>
              <p:nvPr/>
            </p:nvSpPr>
            <p:spPr bwMode="auto">
              <a:xfrm>
                <a:off x="3459" y="2410"/>
                <a:ext cx="9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69" name="Freeform 547"/>
              <p:cNvSpPr>
                <a:spLocks/>
              </p:cNvSpPr>
              <p:nvPr/>
            </p:nvSpPr>
            <p:spPr bwMode="auto">
              <a:xfrm>
                <a:off x="3991" y="2421"/>
                <a:ext cx="9" cy="12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3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2" y="3"/>
                  </a:cxn>
                  <a:cxn ang="0">
                    <a:pos x="2" y="3"/>
                  </a:cxn>
                </a:cxnLst>
                <a:rect l="0" t="0" r="r" b="b"/>
                <a:pathLst>
                  <a:path w="9" h="12">
                    <a:moveTo>
                      <a:pt x="2" y="3"/>
                    </a:moveTo>
                    <a:lnTo>
                      <a:pt x="2" y="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0" name="Freeform 548"/>
              <p:cNvSpPr>
                <a:spLocks/>
              </p:cNvSpPr>
              <p:nvPr/>
            </p:nvSpPr>
            <p:spPr bwMode="auto">
              <a:xfrm>
                <a:off x="2419" y="1092"/>
                <a:ext cx="21" cy="5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1" y="0"/>
                  </a:cxn>
                  <a:cxn ang="0">
                    <a:pos x="10" y="19"/>
                  </a:cxn>
                  <a:cxn ang="0">
                    <a:pos x="10" y="19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13" y="39"/>
                  </a:cxn>
                  <a:cxn ang="0">
                    <a:pos x="13" y="39"/>
                  </a:cxn>
                  <a:cxn ang="0">
                    <a:pos x="21" y="0"/>
                  </a:cxn>
                  <a:cxn ang="0">
                    <a:pos x="21" y="0"/>
                  </a:cxn>
                </a:cxnLst>
                <a:rect l="0" t="0" r="r" b="b"/>
                <a:pathLst>
                  <a:path w="21" h="57">
                    <a:moveTo>
                      <a:pt x="21" y="0"/>
                    </a:moveTo>
                    <a:lnTo>
                      <a:pt x="21" y="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13" y="39"/>
                    </a:lnTo>
                    <a:lnTo>
                      <a:pt x="13" y="39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1" name="Freeform 549"/>
              <p:cNvSpPr>
                <a:spLocks/>
              </p:cNvSpPr>
              <p:nvPr/>
            </p:nvSpPr>
            <p:spPr bwMode="auto">
              <a:xfrm>
                <a:off x="2798" y="836"/>
                <a:ext cx="18" cy="1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9" y="15"/>
                  </a:cxn>
                  <a:cxn ang="0">
                    <a:pos x="9" y="15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15">
                    <a:moveTo>
                      <a:pt x="18" y="0"/>
                    </a:moveTo>
                    <a:lnTo>
                      <a:pt x="18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2" name="Freeform 550"/>
              <p:cNvSpPr>
                <a:spLocks/>
              </p:cNvSpPr>
              <p:nvPr/>
            </p:nvSpPr>
            <p:spPr bwMode="auto">
              <a:xfrm>
                <a:off x="4009" y="2240"/>
                <a:ext cx="11" cy="12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1" y="7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12">
                    <a:moveTo>
                      <a:pt x="11" y="0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3" name="Freeform 551"/>
              <p:cNvSpPr>
                <a:spLocks/>
              </p:cNvSpPr>
              <p:nvPr/>
            </p:nvSpPr>
            <p:spPr bwMode="auto">
              <a:xfrm>
                <a:off x="2652" y="1822"/>
                <a:ext cx="18" cy="22"/>
              </a:xfrm>
              <a:custGeom>
                <a:avLst/>
                <a:gdLst/>
                <a:ahLst/>
                <a:cxnLst>
                  <a:cxn ang="0">
                    <a:pos x="9" y="2"/>
                  </a:cxn>
                  <a:cxn ang="0">
                    <a:pos x="9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21"/>
                  </a:cxn>
                  <a:cxn ang="0">
                    <a:pos x="9" y="21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9" y="2"/>
                  </a:cxn>
                  <a:cxn ang="0">
                    <a:pos x="9" y="2"/>
                  </a:cxn>
                </a:cxnLst>
                <a:rect l="0" t="0" r="r" b="b"/>
                <a:pathLst>
                  <a:path w="18" h="22">
                    <a:moveTo>
                      <a:pt x="9" y="2"/>
                    </a:moveTo>
                    <a:lnTo>
                      <a:pt x="9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9" y="2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4" name="Freeform 552"/>
              <p:cNvSpPr>
                <a:spLocks/>
              </p:cNvSpPr>
              <p:nvPr/>
            </p:nvSpPr>
            <p:spPr bwMode="auto">
              <a:xfrm>
                <a:off x="3460" y="2329"/>
                <a:ext cx="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9"/>
                  </a:cxn>
                  <a:cxn ang="0">
                    <a:pos x="8" y="9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5" name="Freeform 553"/>
              <p:cNvSpPr>
                <a:spLocks/>
              </p:cNvSpPr>
              <p:nvPr/>
            </p:nvSpPr>
            <p:spPr bwMode="auto">
              <a:xfrm>
                <a:off x="2747" y="1835"/>
                <a:ext cx="16" cy="1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17"/>
                  </a:cxn>
                  <a:cxn ang="0">
                    <a:pos x="9" y="17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6" h="1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6" name="Freeform 554"/>
              <p:cNvSpPr>
                <a:spLocks/>
              </p:cNvSpPr>
              <p:nvPr/>
            </p:nvSpPr>
            <p:spPr bwMode="auto">
              <a:xfrm>
                <a:off x="3078" y="2282"/>
                <a:ext cx="11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9" y="11"/>
                  </a:cxn>
                  <a:cxn ang="0">
                    <a:pos x="9" y="11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11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  <p:sp>
            <p:nvSpPr>
              <p:cNvPr id="77" name="Freeform 555"/>
              <p:cNvSpPr>
                <a:spLocks/>
              </p:cNvSpPr>
              <p:nvPr/>
            </p:nvSpPr>
            <p:spPr bwMode="auto">
              <a:xfrm>
                <a:off x="5277" y="1941"/>
                <a:ext cx="483" cy="181"/>
              </a:xfrm>
              <a:custGeom>
                <a:avLst/>
                <a:gdLst/>
                <a:ahLst/>
                <a:cxnLst>
                  <a:cxn ang="0">
                    <a:pos x="123" y="121"/>
                  </a:cxn>
                  <a:cxn ang="0">
                    <a:pos x="123" y="121"/>
                  </a:cxn>
                  <a:cxn ang="0">
                    <a:pos x="62" y="143"/>
                  </a:cxn>
                  <a:cxn ang="0">
                    <a:pos x="6" y="169"/>
                  </a:cxn>
                  <a:cxn ang="0">
                    <a:pos x="6" y="169"/>
                  </a:cxn>
                  <a:cxn ang="0">
                    <a:pos x="0" y="181"/>
                  </a:cxn>
                  <a:cxn ang="0">
                    <a:pos x="0" y="181"/>
                  </a:cxn>
                  <a:cxn ang="0">
                    <a:pos x="60" y="156"/>
                  </a:cxn>
                  <a:cxn ang="0">
                    <a:pos x="123" y="134"/>
                  </a:cxn>
                  <a:cxn ang="0">
                    <a:pos x="123" y="134"/>
                  </a:cxn>
                  <a:cxn ang="0">
                    <a:pos x="168" y="121"/>
                  </a:cxn>
                  <a:cxn ang="0">
                    <a:pos x="214" y="108"/>
                  </a:cxn>
                  <a:cxn ang="0">
                    <a:pos x="307" y="84"/>
                  </a:cxn>
                  <a:cxn ang="0">
                    <a:pos x="353" y="72"/>
                  </a:cxn>
                  <a:cxn ang="0">
                    <a:pos x="397" y="57"/>
                  </a:cxn>
                  <a:cxn ang="0">
                    <a:pos x="441" y="42"/>
                  </a:cxn>
                  <a:cxn ang="0">
                    <a:pos x="483" y="24"/>
                  </a:cxn>
                  <a:cxn ang="0">
                    <a:pos x="483" y="24"/>
                  </a:cxn>
                  <a:cxn ang="0">
                    <a:pos x="483" y="24"/>
                  </a:cxn>
                  <a:cxn ang="0">
                    <a:pos x="483" y="0"/>
                  </a:cxn>
                  <a:cxn ang="0">
                    <a:pos x="483" y="0"/>
                  </a:cxn>
                  <a:cxn ang="0">
                    <a:pos x="443" y="19"/>
                  </a:cxn>
                  <a:cxn ang="0">
                    <a:pos x="401" y="35"/>
                  </a:cxn>
                  <a:cxn ang="0">
                    <a:pos x="357" y="50"/>
                  </a:cxn>
                  <a:cxn ang="0">
                    <a:pos x="311" y="63"/>
                  </a:cxn>
                  <a:cxn ang="0">
                    <a:pos x="218" y="90"/>
                  </a:cxn>
                  <a:cxn ang="0">
                    <a:pos x="170" y="105"/>
                  </a:cxn>
                  <a:cxn ang="0">
                    <a:pos x="123" y="121"/>
                  </a:cxn>
                  <a:cxn ang="0">
                    <a:pos x="123" y="121"/>
                  </a:cxn>
                </a:cxnLst>
                <a:rect l="0" t="0" r="r" b="b"/>
                <a:pathLst>
                  <a:path w="483" h="181">
                    <a:moveTo>
                      <a:pt x="123" y="121"/>
                    </a:moveTo>
                    <a:lnTo>
                      <a:pt x="123" y="121"/>
                    </a:lnTo>
                    <a:lnTo>
                      <a:pt x="62" y="143"/>
                    </a:lnTo>
                    <a:lnTo>
                      <a:pt x="6" y="169"/>
                    </a:lnTo>
                    <a:lnTo>
                      <a:pt x="6" y="169"/>
                    </a:lnTo>
                    <a:lnTo>
                      <a:pt x="0" y="181"/>
                    </a:lnTo>
                    <a:lnTo>
                      <a:pt x="0" y="181"/>
                    </a:lnTo>
                    <a:lnTo>
                      <a:pt x="60" y="156"/>
                    </a:lnTo>
                    <a:lnTo>
                      <a:pt x="123" y="134"/>
                    </a:lnTo>
                    <a:lnTo>
                      <a:pt x="123" y="134"/>
                    </a:lnTo>
                    <a:lnTo>
                      <a:pt x="168" y="121"/>
                    </a:lnTo>
                    <a:lnTo>
                      <a:pt x="214" y="108"/>
                    </a:lnTo>
                    <a:lnTo>
                      <a:pt x="307" y="84"/>
                    </a:lnTo>
                    <a:lnTo>
                      <a:pt x="353" y="72"/>
                    </a:lnTo>
                    <a:lnTo>
                      <a:pt x="397" y="57"/>
                    </a:lnTo>
                    <a:lnTo>
                      <a:pt x="441" y="42"/>
                    </a:lnTo>
                    <a:lnTo>
                      <a:pt x="483" y="24"/>
                    </a:lnTo>
                    <a:lnTo>
                      <a:pt x="483" y="24"/>
                    </a:lnTo>
                    <a:lnTo>
                      <a:pt x="483" y="24"/>
                    </a:lnTo>
                    <a:lnTo>
                      <a:pt x="483" y="0"/>
                    </a:lnTo>
                    <a:lnTo>
                      <a:pt x="483" y="0"/>
                    </a:lnTo>
                    <a:lnTo>
                      <a:pt x="443" y="19"/>
                    </a:lnTo>
                    <a:lnTo>
                      <a:pt x="401" y="35"/>
                    </a:lnTo>
                    <a:lnTo>
                      <a:pt x="357" y="50"/>
                    </a:lnTo>
                    <a:lnTo>
                      <a:pt x="311" y="63"/>
                    </a:lnTo>
                    <a:lnTo>
                      <a:pt x="218" y="90"/>
                    </a:lnTo>
                    <a:lnTo>
                      <a:pt x="170" y="105"/>
                    </a:lnTo>
                    <a:lnTo>
                      <a:pt x="123" y="121"/>
                    </a:lnTo>
                    <a:lnTo>
                      <a:pt x="123" y="121"/>
                    </a:lnTo>
                    <a:close/>
                  </a:path>
                </a:pathLst>
              </a:custGeom>
              <a:solidFill>
                <a:srgbClr val="E6503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dirty="0">
                  <a:solidFill>
                    <a:srgbClr val="000000"/>
                  </a:solidFill>
                  <a:ea typeface="Arial" pitchFamily="-105" charset="0"/>
                </a:endParaRPr>
              </a:p>
            </p:txBody>
          </p:sp>
        </p:grpSp>
      </p:grpSp>
      <p:sp>
        <p:nvSpPr>
          <p:cNvPr id="1300" name="Rectangle 4"/>
          <p:cNvSpPr>
            <a:spLocks noChangeArrowheads="1"/>
          </p:cNvSpPr>
          <p:nvPr/>
        </p:nvSpPr>
        <p:spPr bwMode="gray">
          <a:xfrm>
            <a:off x="276225" y="3426192"/>
            <a:ext cx="8002588" cy="429846"/>
          </a:xfrm>
          <a:prstGeom prst="rect">
            <a:avLst/>
          </a:prstGeom>
          <a:solidFill>
            <a:srgbClr val="E65032"/>
          </a:solidFill>
          <a:ln w="0">
            <a:noFill/>
            <a:miter lim="800000"/>
            <a:headEnd/>
            <a:tailEnd/>
          </a:ln>
        </p:spPr>
        <p:txBody>
          <a:bodyPr vert="horz" wrap="square" lIns="182880" tIns="27432" rIns="91440" bIns="18288" numCol="1" anchor="b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500" b="1" dirty="0" smtClean="0">
                <a:solidFill>
                  <a:srgbClr val="000000"/>
                </a:solidFill>
              </a:rPr>
              <a:t>Assessing and Reporting Reserve Inadequacy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5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832D4-D788-4407-AFE8-4C8B5A6D64A5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662530" name="Oval 3"/>
          <p:cNvSpPr>
            <a:spLocks noChangeArrowheads="1"/>
          </p:cNvSpPr>
          <p:nvPr/>
        </p:nvSpPr>
        <p:spPr bwMode="auto">
          <a:xfrm rot="3480929">
            <a:off x="1381125" y="481013"/>
            <a:ext cx="3222625" cy="62579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algn="ctr" eaLnBrk="0" hangingPunct="0">
              <a:lnSpc>
                <a:spcPct val="100000"/>
              </a:lnSpc>
            </a:pPr>
            <a:endParaRPr lang="en-US" sz="2000" b="0" dirty="0">
              <a:solidFill>
                <a:schemeClr val="tx1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662531" name="Oval 4"/>
          <p:cNvSpPr>
            <a:spLocks noChangeArrowheads="1"/>
          </p:cNvSpPr>
          <p:nvPr/>
        </p:nvSpPr>
        <p:spPr bwMode="auto">
          <a:xfrm rot="3480929">
            <a:off x="1040606" y="1747044"/>
            <a:ext cx="2581275" cy="4624388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91440" bIns="91440" anchor="ctr"/>
          <a:lstStyle/>
          <a:p>
            <a:pPr algn="ctr" eaLnBrk="0" hangingPunct="0">
              <a:lnSpc>
                <a:spcPct val="100000"/>
              </a:lnSpc>
            </a:pPr>
            <a:endParaRPr lang="en-US" sz="1200" b="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662532" name="Oval 5"/>
          <p:cNvSpPr>
            <a:spLocks noChangeArrowheads="1"/>
          </p:cNvSpPr>
          <p:nvPr/>
        </p:nvSpPr>
        <p:spPr bwMode="auto">
          <a:xfrm rot="3480929">
            <a:off x="785020" y="3110706"/>
            <a:ext cx="1712912" cy="2924175"/>
          </a:xfrm>
          <a:prstGeom prst="ellipse">
            <a:avLst/>
          </a:prstGeom>
          <a:solidFill>
            <a:srgbClr val="FFE89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vert="eaVert" tIns="91440" bIns="91440" anchor="ctr"/>
          <a:lstStyle/>
          <a:p>
            <a:pPr algn="ctr" eaLnBrk="0" hangingPunct="0">
              <a:lnSpc>
                <a:spcPct val="100000"/>
              </a:lnSpc>
            </a:pPr>
            <a:endParaRPr lang="en-US" sz="2000" b="0" dirty="0">
              <a:solidFill>
                <a:schemeClr val="tx1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662533" name="Oval 6"/>
          <p:cNvSpPr>
            <a:spLocks noChangeArrowheads="1"/>
          </p:cNvSpPr>
          <p:nvPr/>
        </p:nvSpPr>
        <p:spPr bwMode="auto">
          <a:xfrm rot="3480929">
            <a:off x="608807" y="4074319"/>
            <a:ext cx="1098550" cy="1690687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18000" rIns="18000" bIns="18000" anchor="ctr"/>
          <a:lstStyle/>
          <a:p>
            <a:pPr algn="ctr" eaLnBrk="0" hangingPunct="0">
              <a:lnSpc>
                <a:spcPct val="100000"/>
              </a:lnSpc>
            </a:pPr>
            <a:endParaRPr lang="en-US" sz="1200" b="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662534" name="Text Box 7"/>
          <p:cNvSpPr txBox="1">
            <a:spLocks noChangeArrowheads="1"/>
          </p:cNvSpPr>
          <p:nvPr/>
        </p:nvSpPr>
        <p:spPr bwMode="auto">
          <a:xfrm>
            <a:off x="453704" y="4646974"/>
            <a:ext cx="13020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>
              <a:lnSpc>
                <a:spcPct val="100000"/>
              </a:lnSpc>
            </a:pPr>
            <a:r>
              <a:rPr lang="en-US" sz="1600" dirty="0" smtClean="0">
                <a:solidFill>
                  <a:schemeClr val="bg1"/>
                </a:solidFill>
                <a:ea typeface="MS PGothic" pitchFamily="34" charset="-128"/>
              </a:rPr>
              <a:t>Incurred Claims Data</a:t>
            </a:r>
            <a:endParaRPr lang="nl-NL" sz="1600" dirty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662535" name="Text Box 8"/>
          <p:cNvSpPr txBox="1">
            <a:spLocks noChangeArrowheads="1"/>
          </p:cNvSpPr>
          <p:nvPr/>
        </p:nvSpPr>
        <p:spPr bwMode="auto">
          <a:xfrm>
            <a:off x="1147069" y="3836724"/>
            <a:ext cx="173558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>
              <a:lnSpc>
                <a:spcPct val="100000"/>
              </a:lnSpc>
            </a:pPr>
            <a:r>
              <a:rPr lang="en-US" sz="1600" dirty="0" smtClean="0">
                <a:ea typeface="MS PGothic" pitchFamily="34" charset="-128"/>
              </a:rPr>
              <a:t>Case reserves</a:t>
            </a:r>
            <a:endParaRPr lang="nl-NL" sz="1600" dirty="0">
              <a:ea typeface="MS PGothic" pitchFamily="34" charset="-128"/>
            </a:endParaRPr>
          </a:p>
        </p:txBody>
      </p:sp>
      <p:sp>
        <p:nvSpPr>
          <p:cNvPr id="662536" name="Text Box 9"/>
          <p:cNvSpPr txBox="1">
            <a:spLocks noChangeArrowheads="1"/>
          </p:cNvSpPr>
          <p:nvPr/>
        </p:nvSpPr>
        <p:spPr bwMode="auto">
          <a:xfrm>
            <a:off x="1763688" y="2989848"/>
            <a:ext cx="25683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>
              <a:lnSpc>
                <a:spcPct val="100000"/>
              </a:lnSpc>
            </a:pPr>
            <a:r>
              <a:rPr lang="en-US" sz="1600" dirty="0" smtClean="0">
                <a:ea typeface="MS PGothic" pitchFamily="34" charset="-128"/>
              </a:rPr>
              <a:t>Rate of Claims Settlement</a:t>
            </a:r>
            <a:endParaRPr lang="nl-NL" sz="1600" dirty="0">
              <a:ea typeface="MS PGothic" pitchFamily="34" charset="-128"/>
            </a:endParaRPr>
          </a:p>
        </p:txBody>
      </p:sp>
      <p:sp>
        <p:nvSpPr>
          <p:cNvPr id="662537" name="Text Box 10"/>
          <p:cNvSpPr txBox="1">
            <a:spLocks noChangeArrowheads="1"/>
          </p:cNvSpPr>
          <p:nvPr/>
        </p:nvSpPr>
        <p:spPr bwMode="auto">
          <a:xfrm>
            <a:off x="3635896" y="1999248"/>
            <a:ext cx="19511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>
              <a:lnSpc>
                <a:spcPct val="100000"/>
              </a:lnSpc>
            </a:pPr>
            <a:r>
              <a:rPr lang="en-US" sz="1600" dirty="0" smtClean="0">
                <a:ea typeface="MS PGothic" pitchFamily="34" charset="-128"/>
              </a:rPr>
              <a:t>Reserving Methods</a:t>
            </a:r>
            <a:endParaRPr lang="nl-NL" sz="1600" dirty="0">
              <a:ea typeface="MS PGothic" pitchFamily="34" charset="-128"/>
            </a:endParaRPr>
          </a:p>
        </p:txBody>
      </p:sp>
      <p:sp>
        <p:nvSpPr>
          <p:cNvPr id="662538" name="Oval 10"/>
          <p:cNvSpPr>
            <a:spLocks noChangeArrowheads="1"/>
          </p:cNvSpPr>
          <p:nvPr/>
        </p:nvSpPr>
        <p:spPr bwMode="auto">
          <a:xfrm>
            <a:off x="1475656" y="5263678"/>
            <a:ext cx="109538" cy="1095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662539" name="Line 11"/>
          <p:cNvSpPr>
            <a:spLocks noChangeShapeType="1"/>
          </p:cNvSpPr>
          <p:nvPr/>
        </p:nvSpPr>
        <p:spPr bwMode="auto">
          <a:xfrm flipV="1">
            <a:off x="1547664" y="5290096"/>
            <a:ext cx="4648200" cy="1111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662540" name="Oval 12"/>
          <p:cNvSpPr>
            <a:spLocks noChangeArrowheads="1"/>
          </p:cNvSpPr>
          <p:nvPr/>
        </p:nvSpPr>
        <p:spPr bwMode="auto">
          <a:xfrm>
            <a:off x="2873375" y="4044950"/>
            <a:ext cx="109538" cy="1095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662541" name="Line 13"/>
          <p:cNvSpPr>
            <a:spLocks noChangeShapeType="1"/>
          </p:cNvSpPr>
          <p:nvPr/>
        </p:nvSpPr>
        <p:spPr bwMode="auto">
          <a:xfrm flipV="1">
            <a:off x="2901950" y="4111625"/>
            <a:ext cx="3314700" cy="31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662542" name="Rectangle 14"/>
          <p:cNvSpPr>
            <a:spLocks noChangeArrowheads="1"/>
          </p:cNvSpPr>
          <p:nvPr/>
        </p:nvSpPr>
        <p:spPr bwMode="auto">
          <a:xfrm>
            <a:off x="6191250" y="1508125"/>
            <a:ext cx="2452688" cy="977900"/>
          </a:xfrm>
          <a:prstGeom prst="rect">
            <a:avLst/>
          </a:pr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500" dirty="0" smtClean="0">
                <a:solidFill>
                  <a:schemeClr val="tx1"/>
                </a:solidFill>
                <a:ea typeface="MS PGothic" pitchFamily="34" charset="-128"/>
              </a:rPr>
              <a:t>Analyze reserves</a:t>
            </a:r>
            <a:endParaRPr lang="en-US" sz="1500" dirty="0">
              <a:solidFill>
                <a:schemeClr val="tx1"/>
              </a:solidFill>
              <a:ea typeface="MS PGothic" pitchFamily="34" charset="-128"/>
            </a:endParaRP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</a:pPr>
            <a:r>
              <a:rPr lang="en-US" sz="1400" dirty="0" smtClean="0">
                <a:ea typeface="MS PGothic" pitchFamily="34" charset="-128"/>
              </a:rPr>
              <a:t>Use variety of applicable reserving methods</a:t>
            </a:r>
            <a:endParaRPr lang="en-US" sz="1400" b="0" dirty="0">
              <a:solidFill>
                <a:schemeClr val="tx1"/>
              </a:solidFill>
              <a:ea typeface="MS PGothic" pitchFamily="34" charset="-128"/>
            </a:endParaRP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</a:pPr>
            <a:r>
              <a:rPr lang="en-US" sz="1400" b="0" dirty="0" smtClean="0">
                <a:solidFill>
                  <a:schemeClr val="tx1"/>
                </a:solidFill>
                <a:ea typeface="MS PGothic" pitchFamily="34" charset="-128"/>
              </a:rPr>
              <a:t>Explain differences</a:t>
            </a:r>
            <a:endParaRPr lang="en-US" dirty="0"/>
          </a:p>
        </p:txBody>
      </p:sp>
      <p:sp>
        <p:nvSpPr>
          <p:cNvPr id="662543" name="Line 15"/>
          <p:cNvSpPr>
            <a:spLocks noChangeShapeType="1"/>
          </p:cNvSpPr>
          <p:nvPr/>
        </p:nvSpPr>
        <p:spPr bwMode="auto">
          <a:xfrm>
            <a:off x="6191250" y="1508125"/>
            <a:ext cx="0" cy="977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662544" name="Oval 16"/>
          <p:cNvSpPr>
            <a:spLocks noChangeArrowheads="1"/>
          </p:cNvSpPr>
          <p:nvPr/>
        </p:nvSpPr>
        <p:spPr bwMode="auto">
          <a:xfrm>
            <a:off x="5654675" y="2089150"/>
            <a:ext cx="109538" cy="1095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662545" name="Line 17"/>
          <p:cNvSpPr>
            <a:spLocks noChangeShapeType="1"/>
          </p:cNvSpPr>
          <p:nvPr/>
        </p:nvSpPr>
        <p:spPr bwMode="auto">
          <a:xfrm flipV="1">
            <a:off x="5708650" y="2143125"/>
            <a:ext cx="457200" cy="31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662546" name="Line 18"/>
          <p:cNvSpPr>
            <a:spLocks noChangeShapeType="1"/>
          </p:cNvSpPr>
          <p:nvPr/>
        </p:nvSpPr>
        <p:spPr bwMode="auto">
          <a:xfrm flipV="1">
            <a:off x="4400550" y="3159125"/>
            <a:ext cx="1790700" cy="31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662547" name="Oval 19"/>
          <p:cNvSpPr>
            <a:spLocks noChangeArrowheads="1"/>
          </p:cNvSpPr>
          <p:nvPr/>
        </p:nvSpPr>
        <p:spPr bwMode="auto">
          <a:xfrm>
            <a:off x="4333875" y="3105150"/>
            <a:ext cx="109538" cy="1095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662549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Assessing Reserve Inadequacy – Data</a:t>
            </a:r>
            <a:endParaRPr lang="en-US" dirty="0"/>
          </a:p>
        </p:txBody>
      </p:sp>
      <p:sp>
        <p:nvSpPr>
          <p:cNvPr id="662550" name="Rectangle 22"/>
          <p:cNvSpPr>
            <a:spLocks noChangeArrowheads="1"/>
          </p:cNvSpPr>
          <p:nvPr/>
        </p:nvSpPr>
        <p:spPr bwMode="auto">
          <a:xfrm>
            <a:off x="6191250" y="2592388"/>
            <a:ext cx="2452688" cy="977900"/>
          </a:xfrm>
          <a:prstGeom prst="rect">
            <a:avLst/>
          </a:pr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500" dirty="0" smtClean="0">
                <a:solidFill>
                  <a:schemeClr val="tx1"/>
                </a:solidFill>
                <a:ea typeface="MS PGothic" pitchFamily="34" charset="-128"/>
              </a:rPr>
              <a:t>Check for changes</a:t>
            </a:r>
            <a:endParaRPr lang="en-US" sz="1500" dirty="0">
              <a:solidFill>
                <a:schemeClr val="tx1"/>
              </a:solidFill>
              <a:ea typeface="MS PGothic" pitchFamily="34" charset="-128"/>
            </a:endParaRP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</a:pPr>
            <a:r>
              <a:rPr lang="en-US" sz="1400" b="0" dirty="0" smtClean="0">
                <a:solidFill>
                  <a:schemeClr val="tx1"/>
                </a:solidFill>
                <a:ea typeface="MS PGothic" pitchFamily="34" charset="-128"/>
              </a:rPr>
              <a:t>Adjust Paid losses</a:t>
            </a:r>
            <a:endParaRPr lang="en-US" sz="1400" b="0" dirty="0">
              <a:solidFill>
                <a:schemeClr val="tx1"/>
              </a:solidFill>
              <a:ea typeface="MS PGothic" pitchFamily="34" charset="-128"/>
            </a:endParaRP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</a:pPr>
            <a:r>
              <a:rPr lang="en-US" sz="1400" dirty="0" smtClean="0">
                <a:ea typeface="MS PGothic" pitchFamily="34" charset="-128"/>
              </a:rPr>
              <a:t>Use </a:t>
            </a:r>
            <a:r>
              <a:rPr lang="en-US" sz="1400" dirty="0" err="1" smtClean="0">
                <a:ea typeface="MS PGothic" pitchFamily="34" charset="-128"/>
              </a:rPr>
              <a:t>Berquist</a:t>
            </a:r>
            <a:r>
              <a:rPr lang="en-US" sz="1400" dirty="0" smtClean="0">
                <a:ea typeface="MS PGothic" pitchFamily="34" charset="-128"/>
              </a:rPr>
              <a:t>-Sherman method</a:t>
            </a:r>
            <a:endParaRPr lang="en-US" dirty="0"/>
          </a:p>
        </p:txBody>
      </p:sp>
      <p:sp>
        <p:nvSpPr>
          <p:cNvPr id="662551" name="Line 23"/>
          <p:cNvSpPr>
            <a:spLocks noChangeShapeType="1"/>
          </p:cNvSpPr>
          <p:nvPr/>
        </p:nvSpPr>
        <p:spPr bwMode="auto">
          <a:xfrm>
            <a:off x="6191250" y="2592388"/>
            <a:ext cx="0" cy="977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62552" name="Rectangle 24"/>
          <p:cNvSpPr>
            <a:spLocks noChangeArrowheads="1"/>
          </p:cNvSpPr>
          <p:nvPr/>
        </p:nvSpPr>
        <p:spPr bwMode="auto">
          <a:xfrm>
            <a:off x="6191250" y="3645024"/>
            <a:ext cx="2452688" cy="1431744"/>
          </a:xfrm>
          <a:prstGeom prst="rect">
            <a:avLst/>
          </a:pr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500" dirty="0" smtClean="0">
                <a:solidFill>
                  <a:schemeClr val="tx1"/>
                </a:solidFill>
                <a:ea typeface="MS PGothic" pitchFamily="34" charset="-128"/>
              </a:rPr>
              <a:t>Check Inadequacy Level</a:t>
            </a:r>
            <a:endParaRPr lang="en-US" sz="1500" dirty="0">
              <a:solidFill>
                <a:schemeClr val="tx1"/>
              </a:solidFill>
              <a:ea typeface="MS PGothic" pitchFamily="34" charset="-128"/>
            </a:endParaRP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</a:pPr>
            <a:r>
              <a:rPr lang="en-US" sz="1400" dirty="0" smtClean="0">
                <a:ea typeface="MS PGothic" pitchFamily="34" charset="-128"/>
              </a:rPr>
              <a:t>Sensitivity of projections increases for long tail lines</a:t>
            </a: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</a:pPr>
            <a:r>
              <a:rPr lang="en-US" sz="1400" dirty="0" smtClean="0">
                <a:ea typeface="MS PGothic" pitchFamily="34" charset="-128"/>
              </a:rPr>
              <a:t>Compare severity trends of paid and case reserves</a:t>
            </a: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</a:pPr>
            <a:r>
              <a:rPr lang="en-US" sz="1400" dirty="0" smtClean="0">
                <a:ea typeface="MS PGothic" pitchFamily="34" charset="-128"/>
              </a:rPr>
              <a:t>Adjust case reserves</a:t>
            </a:r>
            <a:endParaRPr lang="en-US" dirty="0"/>
          </a:p>
        </p:txBody>
      </p:sp>
      <p:sp>
        <p:nvSpPr>
          <p:cNvPr id="662553" name="Line 25"/>
          <p:cNvSpPr>
            <a:spLocks noChangeShapeType="1"/>
          </p:cNvSpPr>
          <p:nvPr/>
        </p:nvSpPr>
        <p:spPr bwMode="auto">
          <a:xfrm>
            <a:off x="6191250" y="3651952"/>
            <a:ext cx="0" cy="143174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62554" name="Rectangle 26"/>
          <p:cNvSpPr>
            <a:spLocks noChangeArrowheads="1"/>
          </p:cNvSpPr>
          <p:nvPr/>
        </p:nvSpPr>
        <p:spPr bwMode="auto">
          <a:xfrm>
            <a:off x="6191250" y="5147876"/>
            <a:ext cx="2452688" cy="925810"/>
          </a:xfrm>
          <a:prstGeom prst="rect">
            <a:avLst/>
          </a:pr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SzPct val="90000"/>
              <a:buFont typeface="Wingdings 2" pitchFamily="18" charset="2"/>
              <a:buNone/>
            </a:pPr>
            <a:r>
              <a:rPr lang="en-US" sz="1500" dirty="0" smtClean="0">
                <a:ea typeface="MS PGothic" pitchFamily="34" charset="-128"/>
              </a:rPr>
              <a:t>Incurred Projections</a:t>
            </a:r>
          </a:p>
          <a:p>
            <a:pPr marL="158750" lvl="1" indent="-1571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</a:pPr>
            <a:r>
              <a:rPr lang="en-US" sz="1400" dirty="0">
                <a:ea typeface="MS PGothic" pitchFamily="34" charset="-128"/>
              </a:rPr>
              <a:t>Projecting incurred data to determine ultimate reserves</a:t>
            </a:r>
          </a:p>
          <a:p>
            <a:pPr marL="171450" indent="-171450">
              <a:lnSpc>
                <a:spcPct val="80000"/>
              </a:lnSpc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SzPct val="90000"/>
              <a:buFont typeface="Arial" pitchFamily="34" charset="0"/>
              <a:buChar char="•"/>
            </a:pPr>
            <a:endParaRPr lang="en-US" sz="12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662555" name="Line 27"/>
          <p:cNvSpPr>
            <a:spLocks noChangeShapeType="1"/>
          </p:cNvSpPr>
          <p:nvPr/>
        </p:nvSpPr>
        <p:spPr bwMode="auto">
          <a:xfrm>
            <a:off x="6191250" y="5163906"/>
            <a:ext cx="0" cy="88019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cxnSp>
        <p:nvCxnSpPr>
          <p:cNvPr id="3" name="Elbow Connector 2"/>
          <p:cNvCxnSpPr/>
          <p:nvPr/>
        </p:nvCxnSpPr>
        <p:spPr bwMode="auto">
          <a:xfrm>
            <a:off x="1907704" y="4725144"/>
            <a:ext cx="2703779" cy="72008"/>
          </a:xfrm>
          <a:prstGeom prst="bentConnector3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" name="Elbow Connector 4"/>
          <p:cNvCxnSpPr/>
          <p:nvPr/>
        </p:nvCxnSpPr>
        <p:spPr bwMode="auto">
          <a:xfrm>
            <a:off x="1907704" y="4725144"/>
            <a:ext cx="4283546" cy="885637"/>
          </a:xfrm>
          <a:prstGeom prst="bentConnector3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511836374"/>
      </p:ext>
    </p:extLst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owers_Watson_01">
  <a:themeElements>
    <a:clrScheme name="Towers_Watson_01 1">
      <a:dk1>
        <a:srgbClr val="000000"/>
      </a:dk1>
      <a:lt1>
        <a:srgbClr val="FFFFFF"/>
      </a:lt1>
      <a:dk2>
        <a:srgbClr val="A00050"/>
      </a:dk2>
      <a:lt2>
        <a:srgbClr val="FFDA65"/>
      </a:lt2>
      <a:accent1>
        <a:srgbClr val="EBAF00"/>
      </a:accent1>
      <a:accent2>
        <a:srgbClr val="E65032"/>
      </a:accent2>
      <a:accent3>
        <a:srgbClr val="999999"/>
      </a:accent3>
      <a:accent4>
        <a:srgbClr val="EA745C"/>
      </a:accent4>
      <a:accent5>
        <a:srgbClr val="FFDA65"/>
      </a:accent5>
      <a:accent6>
        <a:srgbClr val="A00050"/>
      </a:accent6>
      <a:hlink>
        <a:srgbClr val="999999"/>
      </a:hlink>
      <a:folHlink>
        <a:srgbClr val="EA745C"/>
      </a:folHlink>
    </a:clrScheme>
    <a:fontScheme name="Towers_Watson_0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owers_Watson_01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BAF00"/>
        </a:accent1>
        <a:accent2>
          <a:srgbClr val="E65032"/>
        </a:accent2>
        <a:accent3>
          <a:srgbClr val="999999"/>
        </a:accent3>
        <a:accent4>
          <a:srgbClr val="EA745C"/>
        </a:accent4>
        <a:accent5>
          <a:srgbClr val="FFDA65"/>
        </a:accent5>
        <a:accent6>
          <a:srgbClr val="A00050"/>
        </a:accent6>
        <a:hlink>
          <a:srgbClr val="999999"/>
        </a:hlink>
        <a:folHlink>
          <a:srgbClr val="EA745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wers_Watson_01 2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00B4AF"/>
        </a:accent1>
        <a:accent2>
          <a:srgbClr val="B4BE00"/>
        </a:accent2>
        <a:accent3>
          <a:srgbClr val="999999"/>
        </a:accent3>
        <a:accent4>
          <a:srgbClr val="9CE0DE"/>
        </a:accent4>
        <a:accent5>
          <a:srgbClr val="D6D966"/>
        </a:accent5>
        <a:accent6>
          <a:srgbClr val="A00050"/>
        </a:accent6>
        <a:hlink>
          <a:srgbClr val="999999"/>
        </a:hlink>
        <a:folHlink>
          <a:srgbClr val="9CE0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wers_Watson_01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A00050"/>
        </a:accent1>
        <a:accent2>
          <a:srgbClr val="B4BE00"/>
        </a:accent2>
        <a:accent3>
          <a:srgbClr val="999999"/>
        </a:accent3>
        <a:accent4>
          <a:srgbClr val="BE4A6E"/>
        </a:accent4>
        <a:accent5>
          <a:srgbClr val="D6D966"/>
        </a:accent5>
        <a:accent6>
          <a:srgbClr val="E65032"/>
        </a:accent6>
        <a:hlink>
          <a:srgbClr val="999999"/>
        </a:hlink>
        <a:folHlink>
          <a:srgbClr val="BA617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Towers_Watson_01">
  <a:themeElements>
    <a:clrScheme name="Towers_Watson_01 1">
      <a:dk1>
        <a:srgbClr val="000000"/>
      </a:dk1>
      <a:lt1>
        <a:srgbClr val="FFFFFF"/>
      </a:lt1>
      <a:dk2>
        <a:srgbClr val="A00050"/>
      </a:dk2>
      <a:lt2>
        <a:srgbClr val="FFDA65"/>
      </a:lt2>
      <a:accent1>
        <a:srgbClr val="EBAF00"/>
      </a:accent1>
      <a:accent2>
        <a:srgbClr val="E65032"/>
      </a:accent2>
      <a:accent3>
        <a:srgbClr val="999999"/>
      </a:accent3>
      <a:accent4>
        <a:srgbClr val="EA745C"/>
      </a:accent4>
      <a:accent5>
        <a:srgbClr val="FFDA65"/>
      </a:accent5>
      <a:accent6>
        <a:srgbClr val="A00050"/>
      </a:accent6>
      <a:hlink>
        <a:srgbClr val="999999"/>
      </a:hlink>
      <a:folHlink>
        <a:srgbClr val="EA745C"/>
      </a:folHlink>
    </a:clrScheme>
    <a:fontScheme name="Towers_Watson_0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owers_Watson_01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BAF00"/>
        </a:accent1>
        <a:accent2>
          <a:srgbClr val="E65032"/>
        </a:accent2>
        <a:accent3>
          <a:srgbClr val="999999"/>
        </a:accent3>
        <a:accent4>
          <a:srgbClr val="EA745C"/>
        </a:accent4>
        <a:accent5>
          <a:srgbClr val="FFDA65"/>
        </a:accent5>
        <a:accent6>
          <a:srgbClr val="A00050"/>
        </a:accent6>
        <a:hlink>
          <a:srgbClr val="999999"/>
        </a:hlink>
        <a:folHlink>
          <a:srgbClr val="EA745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wers_Watson_01 2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00B4AF"/>
        </a:accent1>
        <a:accent2>
          <a:srgbClr val="B4BE00"/>
        </a:accent2>
        <a:accent3>
          <a:srgbClr val="999999"/>
        </a:accent3>
        <a:accent4>
          <a:srgbClr val="9CE0DE"/>
        </a:accent4>
        <a:accent5>
          <a:srgbClr val="D6D966"/>
        </a:accent5>
        <a:accent6>
          <a:srgbClr val="A00050"/>
        </a:accent6>
        <a:hlink>
          <a:srgbClr val="999999"/>
        </a:hlink>
        <a:folHlink>
          <a:srgbClr val="9CE0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wers_Watson_01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A00050"/>
        </a:accent1>
        <a:accent2>
          <a:srgbClr val="B4BE00"/>
        </a:accent2>
        <a:accent3>
          <a:srgbClr val="999999"/>
        </a:accent3>
        <a:accent4>
          <a:srgbClr val="BE4A6E"/>
        </a:accent4>
        <a:accent5>
          <a:srgbClr val="D6D966"/>
        </a:accent5>
        <a:accent6>
          <a:srgbClr val="E65032"/>
        </a:accent6>
        <a:hlink>
          <a:srgbClr val="999999"/>
        </a:hlink>
        <a:folHlink>
          <a:srgbClr val="BA617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</TotalTime>
  <Words>781</Words>
  <Application>Microsoft Office PowerPoint</Application>
  <PresentationFormat>On-screen Show (4:3)</PresentationFormat>
  <Paragraphs>182</Paragraphs>
  <Slides>16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Towers_Watson_01</vt:lpstr>
      <vt:lpstr>1_Towers_Watson_01</vt:lpstr>
      <vt:lpstr>Framework for Assessing &amp; Reporting on the adequacy of Premiums and Reserves</vt:lpstr>
      <vt:lpstr>Contents</vt:lpstr>
      <vt:lpstr>PowerPoint Presentation</vt:lpstr>
      <vt:lpstr>Need for adequate Reserves</vt:lpstr>
      <vt:lpstr>The Reserving Process</vt:lpstr>
      <vt:lpstr>Factors affecting the Reserve Adequacy</vt:lpstr>
      <vt:lpstr>Factors affecting the Reserve Adequacy</vt:lpstr>
      <vt:lpstr>PowerPoint Presentation</vt:lpstr>
      <vt:lpstr>Assessing Reserve Inadequacy – Data</vt:lpstr>
      <vt:lpstr>Assessing Reserve Inadequacy – Actuarial Methods</vt:lpstr>
      <vt:lpstr>Assessing Reserve Inadequacy – Actuarial bias</vt:lpstr>
      <vt:lpstr>Assessing Reserve Inadequacy – Planned v/s Achieved</vt:lpstr>
      <vt:lpstr>Assessing Reserve Inadequacy – Stochastic Reserving</vt:lpstr>
      <vt:lpstr>A Solvency II thought?</vt:lpstr>
      <vt:lpstr>PowerPoint Presentation</vt:lpstr>
      <vt:lpstr>PowerPoint Presentation</vt:lpstr>
    </vt:vector>
  </TitlesOfParts>
  <Company>Towers Watson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 title – delete slide if not needed</dc:title>
  <dc:creator>Hiten Kothari</dc:creator>
  <cp:lastModifiedBy>Papiya Das</cp:lastModifiedBy>
  <cp:revision>82</cp:revision>
  <dcterms:created xsi:type="dcterms:W3CDTF">2012-11-06T05:35:32Z</dcterms:created>
  <dcterms:modified xsi:type="dcterms:W3CDTF">2012-11-08T09:44:01Z</dcterms:modified>
</cp:coreProperties>
</file>